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35"/>
  </p:notesMasterIdLst>
  <p:handoutMasterIdLst>
    <p:handoutMasterId r:id="rId36"/>
  </p:handoutMasterIdLst>
  <p:sldIdLst>
    <p:sldId id="281" r:id="rId5"/>
    <p:sldId id="302" r:id="rId6"/>
    <p:sldId id="300" r:id="rId7"/>
    <p:sldId id="337" r:id="rId8"/>
    <p:sldId id="328" r:id="rId9"/>
    <p:sldId id="347" r:id="rId10"/>
    <p:sldId id="348" r:id="rId11"/>
    <p:sldId id="306" r:id="rId12"/>
    <p:sldId id="307" r:id="rId13"/>
    <p:sldId id="305" r:id="rId14"/>
    <p:sldId id="343" r:id="rId15"/>
    <p:sldId id="344" r:id="rId16"/>
    <p:sldId id="345" r:id="rId17"/>
    <p:sldId id="346" r:id="rId18"/>
    <p:sldId id="349" r:id="rId19"/>
    <p:sldId id="312" r:id="rId20"/>
    <p:sldId id="317" r:id="rId21"/>
    <p:sldId id="354" r:id="rId22"/>
    <p:sldId id="350" r:id="rId23"/>
    <p:sldId id="323" r:id="rId24"/>
    <p:sldId id="325" r:id="rId25"/>
    <p:sldId id="326" r:id="rId26"/>
    <p:sldId id="352" r:id="rId27"/>
    <p:sldId id="353" r:id="rId28"/>
    <p:sldId id="334" r:id="rId29"/>
    <p:sldId id="342" r:id="rId30"/>
    <p:sldId id="313" r:id="rId31"/>
    <p:sldId id="335" r:id="rId32"/>
    <p:sldId id="351" r:id="rId33"/>
    <p:sldId id="3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FAECE1"/>
    <a:srgbClr val="FFFFFF"/>
    <a:srgbClr val="FADEC6"/>
    <a:srgbClr val="F2B077"/>
    <a:srgbClr val="F2D0E3"/>
    <a:srgbClr val="000000"/>
    <a:srgbClr val="F23DB3"/>
    <a:srgbClr val="172DA6"/>
    <a:srgbClr val="486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95CB1-43B6-4149-A8FA-BB380455ADAB}" v="873" dt="2023-06-07T19:26:01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3725" autoAdjust="0"/>
  </p:normalViewPr>
  <p:slideViewPr>
    <p:cSldViewPr snapToGrid="0" showGuides="1">
      <p:cViewPr varScale="1">
        <p:scale>
          <a:sx n="66" d="100"/>
          <a:sy n="66" d="100"/>
        </p:scale>
        <p:origin x="972" y="102"/>
      </p:cViewPr>
      <p:guideLst>
        <p:guide pos="3840"/>
        <p:guide orient="horz"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za Abdillahi" userId="d70f38fb6d5d44c9" providerId="LiveId" clId="{05695CB1-43B6-4149-A8FA-BB380455ADAB}"/>
    <pc:docChg chg="undo custSel addSld delSld modSld sldOrd modMainMaster">
      <pc:chgData name="Faiza Abdillahi" userId="d70f38fb6d5d44c9" providerId="LiveId" clId="{05695CB1-43B6-4149-A8FA-BB380455ADAB}" dt="2023-06-07T19:29:23.180" v="4939"/>
      <pc:docMkLst>
        <pc:docMk/>
      </pc:docMkLst>
      <pc:sldChg chg="addSp delSp modSp mod setBg">
        <pc:chgData name="Faiza Abdillahi" userId="d70f38fb6d5d44c9" providerId="LiveId" clId="{05695CB1-43B6-4149-A8FA-BB380455ADAB}" dt="2023-06-07T17:56:09.561" v="4927"/>
        <pc:sldMkLst>
          <pc:docMk/>
          <pc:sldMk cId="892256622" sldId="281"/>
        </pc:sldMkLst>
        <pc:spChg chg="mod">
          <ac:chgData name="Faiza Abdillahi" userId="d70f38fb6d5d44c9" providerId="LiveId" clId="{05695CB1-43B6-4149-A8FA-BB380455ADAB}" dt="2023-06-05T23:13:20.420" v="4594" actId="20577"/>
          <ac:spMkLst>
            <pc:docMk/>
            <pc:sldMk cId="892256622" sldId="281"/>
            <ac:spMk id="2" creationId="{0B984B0C-1BF6-4648-BEE7-DD884C82F18F}"/>
          </ac:spMkLst>
        </pc:spChg>
        <pc:spChg chg="add mod">
          <ac:chgData name="Faiza Abdillahi" userId="d70f38fb6d5d44c9" providerId="LiveId" clId="{05695CB1-43B6-4149-A8FA-BB380455ADAB}" dt="2023-06-07T17:56:09.561" v="4927"/>
          <ac:spMkLst>
            <pc:docMk/>
            <pc:sldMk cId="892256622" sldId="281"/>
            <ac:spMk id="4" creationId="{262C9B80-F3CB-0576-9A26-B49C171D8E8C}"/>
          </ac:spMkLst>
        </pc:spChg>
        <pc:spChg chg="mod">
          <ac:chgData name="Faiza Abdillahi" userId="d70f38fb6d5d44c9" providerId="LiveId" clId="{05695CB1-43B6-4149-A8FA-BB380455ADAB}" dt="2023-06-04T16:53:22.110" v="920" actId="20577"/>
          <ac:spMkLst>
            <pc:docMk/>
            <pc:sldMk cId="892256622" sldId="281"/>
            <ac:spMk id="36" creationId="{0F9FEB99-DB88-4BC8-A011-6ADDE9FEE1CE}"/>
          </ac:spMkLst>
        </pc:spChg>
        <pc:spChg chg="del mod">
          <ac:chgData name="Faiza Abdillahi" userId="d70f38fb6d5d44c9" providerId="LiveId" clId="{05695CB1-43B6-4149-A8FA-BB380455ADAB}" dt="2023-06-04T00:20:51.646" v="53"/>
          <ac:spMkLst>
            <pc:docMk/>
            <pc:sldMk cId="892256622" sldId="281"/>
            <ac:spMk id="37" creationId="{0680BC46-15BD-4F1C-BF82-8E0C7A78B30F}"/>
          </ac:spMkLst>
        </pc:spChg>
        <pc:spChg chg="del mod">
          <ac:chgData name="Faiza Abdillahi" userId="d70f38fb6d5d44c9" providerId="LiveId" clId="{05695CB1-43B6-4149-A8FA-BB380455ADAB}" dt="2023-06-07T17:56:09.167" v="4926" actId="478"/>
          <ac:spMkLst>
            <pc:docMk/>
            <pc:sldMk cId="892256622" sldId="281"/>
            <ac:spMk id="47" creationId="{A7B45A8F-9DA9-4F96-973A-332EBB2AC277}"/>
          </ac:spMkLst>
        </pc:spChg>
        <pc:spChg chg="mod">
          <ac:chgData name="Faiza Abdillahi" userId="d70f38fb6d5d44c9" providerId="LiveId" clId="{05695CB1-43B6-4149-A8FA-BB380455ADAB}" dt="2023-06-04T02:28:40.941" v="59" actId="207"/>
          <ac:spMkLst>
            <pc:docMk/>
            <pc:sldMk cId="892256622" sldId="281"/>
            <ac:spMk id="77" creationId="{250E7E0A-0FC9-4981-8933-DEE760B95EE7}"/>
          </ac:spMkLst>
        </pc:spChg>
        <pc:spChg chg="mod">
          <ac:chgData name="Faiza Abdillahi" userId="d70f38fb6d5d44c9" providerId="LiveId" clId="{05695CB1-43B6-4149-A8FA-BB380455ADAB}" dt="2023-06-04T02:28:41.294" v="60" actId="207"/>
          <ac:spMkLst>
            <pc:docMk/>
            <pc:sldMk cId="892256622" sldId="281"/>
            <ac:spMk id="78" creationId="{E1D20502-8A34-47D5-8B4F-4D2476F3B472}"/>
          </ac:spMkLst>
        </pc:spChg>
        <pc:spChg chg="mod">
          <ac:chgData name="Faiza Abdillahi" userId="d70f38fb6d5d44c9" providerId="LiveId" clId="{05695CB1-43B6-4149-A8FA-BB380455ADAB}" dt="2023-06-04T17:00:58.656" v="956" actId="1037"/>
          <ac:spMkLst>
            <pc:docMk/>
            <pc:sldMk cId="892256622" sldId="281"/>
            <ac:spMk id="93" creationId="{AA9DFA75-85CB-4FCF-BA68-50E709F53E6E}"/>
          </ac:spMkLst>
        </pc:spChg>
        <pc:spChg chg="mod">
          <ac:chgData name="Faiza Abdillahi" userId="d70f38fb6d5d44c9" providerId="LiveId" clId="{05695CB1-43B6-4149-A8FA-BB380455ADAB}" dt="2023-06-04T17:02:38.016" v="1048" actId="1038"/>
          <ac:spMkLst>
            <pc:docMk/>
            <pc:sldMk cId="892256622" sldId="281"/>
            <ac:spMk id="95" creationId="{4A98D156-ED95-4420-ACD0-7734C3E13635}"/>
          </ac:spMkLst>
        </pc:spChg>
        <pc:spChg chg="mod">
          <ac:chgData name="Faiza Abdillahi" userId="d70f38fb6d5d44c9" providerId="LiveId" clId="{05695CB1-43B6-4149-A8FA-BB380455ADAB}" dt="2023-06-04T16:51:53.058" v="807" actId="14100"/>
          <ac:spMkLst>
            <pc:docMk/>
            <pc:sldMk cId="892256622" sldId="281"/>
            <ac:spMk id="99" creationId="{4280A2AC-5B40-4F7B-A771-D68A4984D09B}"/>
          </ac:spMkLst>
        </pc:spChg>
        <pc:grpChg chg="mod">
          <ac:chgData name="Faiza Abdillahi" userId="d70f38fb6d5d44c9" providerId="LiveId" clId="{05695CB1-43B6-4149-A8FA-BB380455ADAB}" dt="2023-06-04T02:28:40.941" v="59" actId="207"/>
          <ac:grpSpMkLst>
            <pc:docMk/>
            <pc:sldMk cId="892256622" sldId="281"/>
            <ac:grpSpMk id="3" creationId="{8CAD692B-57CF-4D4E-93D5-ED157B237549}"/>
          </ac:grpSpMkLst>
        </pc:grpChg>
        <pc:grpChg chg="mod">
          <ac:chgData name="Faiza Abdillahi" userId="d70f38fb6d5d44c9" providerId="LiveId" clId="{05695CB1-43B6-4149-A8FA-BB380455ADAB}" dt="2023-06-04T02:30:16.196" v="70" actId="1037"/>
          <ac:grpSpMkLst>
            <pc:docMk/>
            <pc:sldMk cId="892256622" sldId="281"/>
            <ac:grpSpMk id="44" creationId="{03C6AD98-C694-471A-AD7D-2758E04C3A72}"/>
          </ac:grpSpMkLst>
        </pc:grpChg>
        <pc:grpChg chg="mod">
          <ac:chgData name="Faiza Abdillahi" userId="d70f38fb6d5d44c9" providerId="LiveId" clId="{05695CB1-43B6-4149-A8FA-BB380455ADAB}" dt="2023-06-04T17:01:22.768" v="958" actId="1035"/>
          <ac:grpSpMkLst>
            <pc:docMk/>
            <pc:sldMk cId="892256622" sldId="281"/>
            <ac:grpSpMk id="48" creationId="{CC538FAD-41F6-43BA-A526-86D04B5397F2}"/>
          </ac:grpSpMkLst>
        </pc:grpChg>
        <pc:grpChg chg="mod">
          <ac:chgData name="Faiza Abdillahi" userId="d70f38fb6d5d44c9" providerId="LiveId" clId="{05695CB1-43B6-4149-A8FA-BB380455ADAB}" dt="2023-06-04T17:03:37.829" v="1049" actId="1035"/>
          <ac:grpSpMkLst>
            <pc:docMk/>
            <pc:sldMk cId="892256622" sldId="281"/>
            <ac:grpSpMk id="55" creationId="{8F4EC29B-99D6-441B-B4C1-C56173B7B47C}"/>
          </ac:grpSpMkLst>
        </pc:grpChg>
        <pc:grpChg chg="mod">
          <ac:chgData name="Faiza Abdillahi" userId="d70f38fb6d5d44c9" providerId="LiveId" clId="{05695CB1-43B6-4149-A8FA-BB380455ADAB}" dt="2023-06-04T17:01:50.833" v="967" actId="1038"/>
          <ac:grpSpMkLst>
            <pc:docMk/>
            <pc:sldMk cId="892256622" sldId="281"/>
            <ac:grpSpMk id="59" creationId="{F39630FD-C9B7-42FC-82F1-0D1D7C17059A}"/>
          </ac:grpSpMkLst>
        </pc:grpChg>
        <pc:picChg chg="del">
          <ac:chgData name="Faiza Abdillahi" userId="d70f38fb6d5d44c9" providerId="LiveId" clId="{05695CB1-43B6-4149-A8FA-BB380455ADAB}" dt="2023-06-04T22:54:19.487" v="3555" actId="478"/>
          <ac:picMkLst>
            <pc:docMk/>
            <pc:sldMk cId="892256622" sldId="281"/>
            <ac:picMk id="5" creationId="{0DBE8C55-A2B5-B9C9-F136-8DD41A73B937}"/>
          </ac:picMkLst>
        </pc:picChg>
        <pc:picChg chg="add mod">
          <ac:chgData name="Faiza Abdillahi" userId="d70f38fb6d5d44c9" providerId="LiveId" clId="{05695CB1-43B6-4149-A8FA-BB380455ADAB}" dt="2023-06-04T22:55:00.850" v="3563" actId="1038"/>
          <ac:picMkLst>
            <pc:docMk/>
            <pc:sldMk cId="892256622" sldId="281"/>
            <ac:picMk id="6" creationId="{2E023F61-A909-6FBE-7A33-6C4FF663F130}"/>
          </ac:picMkLst>
        </pc:picChg>
        <pc:picChg chg="mod">
          <ac:chgData name="Faiza Abdillahi" userId="d70f38fb6d5d44c9" providerId="LiveId" clId="{05695CB1-43B6-4149-A8FA-BB380455ADAB}" dt="2023-06-04T17:01:31.494" v="961" actId="1037"/>
          <ac:picMkLst>
            <pc:docMk/>
            <pc:sldMk cId="892256622" sldId="281"/>
            <ac:picMk id="11" creationId="{0A29FCD1-A69B-9D49-A8B7-7FDEF1C229F5}"/>
          </ac:picMkLst>
        </pc:picChg>
        <pc:picChg chg="mod">
          <ac:chgData name="Faiza Abdillahi" userId="d70f38fb6d5d44c9" providerId="LiveId" clId="{05695CB1-43B6-4149-A8FA-BB380455ADAB}" dt="2023-06-04T16:59:33.640" v="923" actId="14826"/>
          <ac:picMkLst>
            <pc:docMk/>
            <pc:sldMk cId="892256622" sldId="281"/>
            <ac:picMk id="21" creationId="{154C6E4A-13B7-ED55-DC1D-E561FDDD69B8}"/>
          </ac:picMkLst>
        </pc:picChg>
        <pc:picChg chg="mod">
          <ac:chgData name="Faiza Abdillahi" userId="d70f38fb6d5d44c9" providerId="LiveId" clId="{05695CB1-43B6-4149-A8FA-BB380455ADAB}" dt="2023-06-04T17:01:07.996" v="957" actId="1038"/>
          <ac:picMkLst>
            <pc:docMk/>
            <pc:sldMk cId="892256622" sldId="281"/>
            <ac:picMk id="25" creationId="{122034C7-F47A-E256-8CED-2909928D1590}"/>
          </ac:picMkLst>
        </pc:picChg>
        <pc:picChg chg="mod ord">
          <ac:chgData name="Faiza Abdillahi" userId="d70f38fb6d5d44c9" providerId="LiveId" clId="{05695CB1-43B6-4149-A8FA-BB380455ADAB}" dt="2023-06-04T17:00:31.881" v="927" actId="1038"/>
          <ac:picMkLst>
            <pc:docMk/>
            <pc:sldMk cId="892256622" sldId="281"/>
            <ac:picMk id="29" creationId="{9E4A6905-45E5-B215-DFAF-8795007A6417}"/>
          </ac:picMkLst>
        </pc:picChg>
        <pc:picChg chg="mod ord">
          <ac:chgData name="Faiza Abdillahi" userId="d70f38fb6d5d44c9" providerId="LiveId" clId="{05695CB1-43B6-4149-A8FA-BB380455ADAB}" dt="2023-06-04T17:01:45.484" v="964" actId="167"/>
          <ac:picMkLst>
            <pc:docMk/>
            <pc:sldMk cId="892256622" sldId="281"/>
            <ac:picMk id="33" creationId="{2D7DD16E-5580-CF94-83C6-CC257B8BADF1}"/>
          </ac:picMkLst>
        </pc:picChg>
        <pc:picChg chg="mod ord">
          <ac:chgData name="Faiza Abdillahi" userId="d70f38fb6d5d44c9" providerId="LiveId" clId="{05695CB1-43B6-4149-A8FA-BB380455ADAB}" dt="2023-06-04T17:00:12.823" v="925" actId="14826"/>
          <ac:picMkLst>
            <pc:docMk/>
            <pc:sldMk cId="892256622" sldId="281"/>
            <ac:picMk id="40" creationId="{DAD6301E-04AF-3E6B-9765-5920E1C0780D}"/>
          </ac:picMkLst>
        </pc:picChg>
        <pc:picChg chg="add del mod">
          <ac:chgData name="Faiza Abdillahi" userId="d70f38fb6d5d44c9" providerId="LiveId" clId="{05695CB1-43B6-4149-A8FA-BB380455ADAB}" dt="2023-06-04T03:31:09.817" v="364" actId="478"/>
          <ac:picMkLst>
            <pc:docMk/>
            <pc:sldMk cId="892256622" sldId="281"/>
            <ac:picMk id="42" creationId="{4F15FE0F-3C9B-BD59-0B02-BDA1E7D626F3}"/>
          </ac:picMkLst>
        </pc:picChg>
        <pc:picChg chg="add del mod">
          <ac:chgData name="Faiza Abdillahi" userId="d70f38fb6d5d44c9" providerId="LiveId" clId="{05695CB1-43B6-4149-A8FA-BB380455ADAB}" dt="2023-06-04T22:55:40.673" v="3567" actId="478"/>
          <ac:picMkLst>
            <pc:docMk/>
            <pc:sldMk cId="892256622" sldId="281"/>
            <ac:picMk id="64" creationId="{FAFF0060-74E4-5491-CD18-31CF5045C40D}"/>
          </ac:picMkLst>
        </pc:picChg>
        <pc:cxnChg chg="mod">
          <ac:chgData name="Faiza Abdillahi" userId="d70f38fb6d5d44c9" providerId="LiveId" clId="{05695CB1-43B6-4149-A8FA-BB380455ADAB}" dt="2023-06-04T17:00:25.772" v="926" actId="1036"/>
          <ac:cxnSpMkLst>
            <pc:docMk/>
            <pc:sldMk cId="892256622" sldId="281"/>
            <ac:cxnSpMk id="62" creationId="{13C807B2-2A6E-4986-9F4B-E4456863173B}"/>
          </ac:cxnSpMkLst>
        </pc:cxnChg>
      </pc:sldChg>
      <pc:sldChg chg="addSp delSp modSp mod">
        <pc:chgData name="Faiza Abdillahi" userId="d70f38fb6d5d44c9" providerId="LiveId" clId="{05695CB1-43B6-4149-A8FA-BB380455ADAB}" dt="2023-06-07T17:35:36.250" v="4628" actId="20577"/>
        <pc:sldMkLst>
          <pc:docMk/>
          <pc:sldMk cId="4113536900" sldId="300"/>
        </pc:sldMkLst>
        <pc:spChg chg="mod">
          <ac:chgData name="Faiza Abdillahi" userId="d70f38fb6d5d44c9" providerId="LiveId" clId="{05695CB1-43B6-4149-A8FA-BB380455ADAB}" dt="2023-06-06T22:45:40.420" v="4622" actId="20577"/>
          <ac:spMkLst>
            <pc:docMk/>
            <pc:sldMk cId="4113536900" sldId="300"/>
            <ac:spMk id="8" creationId="{1573A8F9-CA2C-AF64-3731-7A7BF1E1EB40}"/>
          </ac:spMkLst>
        </pc:spChg>
        <pc:spChg chg="add mod">
          <ac:chgData name="Faiza Abdillahi" userId="d70f38fb6d5d44c9" providerId="LiveId" clId="{05695CB1-43B6-4149-A8FA-BB380455ADAB}" dt="2023-06-04T02:42:26.812" v="156" actId="164"/>
          <ac:spMkLst>
            <pc:docMk/>
            <pc:sldMk cId="4113536900" sldId="300"/>
            <ac:spMk id="21" creationId="{D7D40A36-A978-EDC0-DA65-8ADEEA736F82}"/>
          </ac:spMkLst>
        </pc:spChg>
        <pc:spChg chg="add mod">
          <ac:chgData name="Faiza Abdillahi" userId="d70f38fb6d5d44c9" providerId="LiveId" clId="{05695CB1-43B6-4149-A8FA-BB380455ADAB}" dt="2023-06-07T17:35:36.250" v="4628" actId="20577"/>
          <ac:spMkLst>
            <pc:docMk/>
            <pc:sldMk cId="4113536900" sldId="300"/>
            <ac:spMk id="23" creationId="{F4193575-1B8A-CFB8-112C-FBD8DF3B20D0}"/>
          </ac:spMkLst>
        </pc:spChg>
        <pc:spChg chg="add mod">
          <ac:chgData name="Faiza Abdillahi" userId="d70f38fb6d5d44c9" providerId="LiveId" clId="{05695CB1-43B6-4149-A8FA-BB380455ADAB}" dt="2023-06-04T03:24:35.923" v="264" actId="122"/>
          <ac:spMkLst>
            <pc:docMk/>
            <pc:sldMk cId="4113536900" sldId="300"/>
            <ac:spMk id="26" creationId="{28F75DE3-5AEC-E662-8B08-F7D01ED33286}"/>
          </ac:spMkLst>
        </pc:spChg>
        <pc:spChg chg="add mod">
          <ac:chgData name="Faiza Abdillahi" userId="d70f38fb6d5d44c9" providerId="LiveId" clId="{05695CB1-43B6-4149-A8FA-BB380455ADAB}" dt="2023-06-04T03:16:04.630" v="259" actId="14100"/>
          <ac:spMkLst>
            <pc:docMk/>
            <pc:sldMk cId="4113536900" sldId="300"/>
            <ac:spMk id="31" creationId="{2E9363AF-20D1-4A05-63DD-30C1D879C55E}"/>
          </ac:spMkLst>
        </pc:spChg>
        <pc:spChg chg="add mod">
          <ac:chgData name="Faiza Abdillahi" userId="d70f38fb6d5d44c9" providerId="LiveId" clId="{05695CB1-43B6-4149-A8FA-BB380455ADAB}" dt="2023-06-04T03:15:52.532" v="256" actId="13822"/>
          <ac:spMkLst>
            <pc:docMk/>
            <pc:sldMk cId="4113536900" sldId="300"/>
            <ac:spMk id="32" creationId="{CB62FF21-78A8-522E-352F-5325AB053717}"/>
          </ac:spMkLst>
        </pc:spChg>
        <pc:spChg chg="add mod">
          <ac:chgData name="Faiza Abdillahi" userId="d70f38fb6d5d44c9" providerId="LiveId" clId="{05695CB1-43B6-4149-A8FA-BB380455ADAB}" dt="2023-06-04T03:25:00.577" v="270" actId="1076"/>
          <ac:spMkLst>
            <pc:docMk/>
            <pc:sldMk cId="4113536900" sldId="300"/>
            <ac:spMk id="33" creationId="{1878F07A-458E-DE2A-041C-D476B63A0A3E}"/>
          </ac:spMkLst>
        </pc:spChg>
        <pc:grpChg chg="add mod">
          <ac:chgData name="Faiza Abdillahi" userId="d70f38fb6d5d44c9" providerId="LiveId" clId="{05695CB1-43B6-4149-A8FA-BB380455ADAB}" dt="2023-06-04T02:43:08.712" v="172" actId="164"/>
          <ac:grpSpMkLst>
            <pc:docMk/>
            <pc:sldMk cId="4113536900" sldId="300"/>
            <ac:grpSpMk id="22" creationId="{B4FAEC3D-E5B0-B6BF-733A-7ED13869525C}"/>
          </ac:grpSpMkLst>
        </pc:grpChg>
        <pc:grpChg chg="add mod ord">
          <ac:chgData name="Faiza Abdillahi" userId="d70f38fb6d5d44c9" providerId="LiveId" clId="{05695CB1-43B6-4149-A8FA-BB380455ADAB}" dt="2023-06-04T03:15:25.621" v="252" actId="1076"/>
          <ac:grpSpMkLst>
            <pc:docMk/>
            <pc:sldMk cId="4113536900" sldId="300"/>
            <ac:grpSpMk id="24" creationId="{BD0D25E9-06D6-881B-FC87-DE53272618B1}"/>
          </ac:grpSpMkLst>
        </pc:grpChg>
        <pc:picChg chg="del mod">
          <ac:chgData name="Faiza Abdillahi" userId="d70f38fb6d5d44c9" providerId="LiveId" clId="{05695CB1-43B6-4149-A8FA-BB380455ADAB}" dt="2023-06-04T03:36:10.613" v="471" actId="478"/>
          <ac:picMkLst>
            <pc:docMk/>
            <pc:sldMk cId="4113536900" sldId="300"/>
            <ac:picMk id="4" creationId="{4AAEB7BA-4920-A1CA-874A-F0F5B5F4DF35}"/>
          </ac:picMkLst>
        </pc:picChg>
        <pc:picChg chg="add del mod modCrop">
          <ac:chgData name="Faiza Abdillahi" userId="d70f38fb6d5d44c9" providerId="LiveId" clId="{05695CB1-43B6-4149-A8FA-BB380455ADAB}" dt="2023-06-04T03:14:00.420" v="229" actId="478"/>
          <ac:picMkLst>
            <pc:docMk/>
            <pc:sldMk cId="4113536900" sldId="300"/>
            <ac:picMk id="10" creationId="{CE0AD90D-C65D-0911-15DF-9BABAB4C6F3A}"/>
          </ac:picMkLst>
        </pc:picChg>
        <pc:picChg chg="add del mod modCrop">
          <ac:chgData name="Faiza Abdillahi" userId="d70f38fb6d5d44c9" providerId="LiveId" clId="{05695CB1-43B6-4149-A8FA-BB380455ADAB}" dt="2023-06-04T03:14:01.894" v="230" actId="478"/>
          <ac:picMkLst>
            <pc:docMk/>
            <pc:sldMk cId="4113536900" sldId="300"/>
            <ac:picMk id="11" creationId="{96A0B3F4-BC5B-24D3-D02F-95CE3A3F664F}"/>
          </ac:picMkLst>
        </pc:picChg>
        <pc:picChg chg="add mod">
          <ac:chgData name="Faiza Abdillahi" userId="d70f38fb6d5d44c9" providerId="LiveId" clId="{05695CB1-43B6-4149-A8FA-BB380455ADAB}" dt="2023-06-04T02:42:26.812" v="156" actId="164"/>
          <ac:picMkLst>
            <pc:docMk/>
            <pc:sldMk cId="4113536900" sldId="300"/>
            <ac:picMk id="15" creationId="{A0045CF3-1CE7-B86E-58B0-EF0073EFA80F}"/>
          </ac:picMkLst>
        </pc:picChg>
        <pc:picChg chg="add mod">
          <ac:chgData name="Faiza Abdillahi" userId="d70f38fb6d5d44c9" providerId="LiveId" clId="{05695CB1-43B6-4149-A8FA-BB380455ADAB}" dt="2023-06-04T03:14:05.878" v="231" actId="1076"/>
          <ac:picMkLst>
            <pc:docMk/>
            <pc:sldMk cId="4113536900" sldId="300"/>
            <ac:picMk id="28" creationId="{F840D97A-6B1C-CC70-94CB-07F4FCF5242E}"/>
          </ac:picMkLst>
        </pc:picChg>
        <pc:picChg chg="add mod">
          <ac:chgData name="Faiza Abdillahi" userId="d70f38fb6d5d44c9" providerId="LiveId" clId="{05695CB1-43B6-4149-A8FA-BB380455ADAB}" dt="2023-06-04T03:14:50.796" v="240" actId="1076"/>
          <ac:picMkLst>
            <pc:docMk/>
            <pc:sldMk cId="4113536900" sldId="300"/>
            <ac:picMk id="30" creationId="{5A03744F-908E-85D5-2C6A-D643789A2F07}"/>
          </ac:picMkLst>
        </pc:picChg>
        <pc:picChg chg="add mod">
          <ac:chgData name="Faiza Abdillahi" userId="d70f38fb6d5d44c9" providerId="LiveId" clId="{05695CB1-43B6-4149-A8FA-BB380455ADAB}" dt="2023-06-04T03:36:11.168" v="472"/>
          <ac:picMkLst>
            <pc:docMk/>
            <pc:sldMk cId="4113536900" sldId="300"/>
            <ac:picMk id="34" creationId="{216C69F8-F7BA-DBD6-5E95-6BAC882DD5A7}"/>
          </ac:picMkLst>
        </pc:picChg>
        <pc:cxnChg chg="add del mod">
          <ac:chgData name="Faiza Abdillahi" userId="d70f38fb6d5d44c9" providerId="LiveId" clId="{05695CB1-43B6-4149-A8FA-BB380455ADAB}" dt="2023-06-04T03:14:07.451" v="232" actId="478"/>
          <ac:cxnSpMkLst>
            <pc:docMk/>
            <pc:sldMk cId="4113536900" sldId="300"/>
            <ac:cxnSpMk id="13" creationId="{01B47288-503B-526E-9112-F72B314FD37F}"/>
          </ac:cxnSpMkLst>
        </pc:cxnChg>
        <pc:cxnChg chg="add del mod">
          <ac:chgData name="Faiza Abdillahi" userId="d70f38fb6d5d44c9" providerId="LiveId" clId="{05695CB1-43B6-4149-A8FA-BB380455ADAB}" dt="2023-06-04T03:14:27.234" v="237" actId="478"/>
          <ac:cxnSpMkLst>
            <pc:docMk/>
            <pc:sldMk cId="4113536900" sldId="300"/>
            <ac:cxnSpMk id="16" creationId="{4A1C3758-4D32-EC3E-DF9B-C54D807C4ABC}"/>
          </ac:cxnSpMkLst>
        </pc:cxnChg>
      </pc:sldChg>
      <pc:sldChg chg="del">
        <pc:chgData name="Faiza Abdillahi" userId="d70f38fb6d5d44c9" providerId="LiveId" clId="{05695CB1-43B6-4149-A8FA-BB380455ADAB}" dt="2023-06-04T03:28:16.083" v="296" actId="47"/>
        <pc:sldMkLst>
          <pc:docMk/>
          <pc:sldMk cId="3605561371" sldId="301"/>
        </pc:sldMkLst>
      </pc:sldChg>
      <pc:sldChg chg="delSp modSp add mod ord">
        <pc:chgData name="Faiza Abdillahi" userId="d70f38fb6d5d44c9" providerId="LiveId" clId="{05695CB1-43B6-4149-A8FA-BB380455ADAB}" dt="2023-06-06T22:44:58.180" v="4621" actId="20577"/>
        <pc:sldMkLst>
          <pc:docMk/>
          <pc:sldMk cId="2120294797" sldId="302"/>
        </pc:sldMkLst>
        <pc:spChg chg="mod">
          <ac:chgData name="Faiza Abdillahi" userId="d70f38fb6d5d44c9" providerId="LiveId" clId="{05695CB1-43B6-4149-A8FA-BB380455ADAB}" dt="2023-06-06T22:44:58.180" v="4621" actId="20577"/>
          <ac:spMkLst>
            <pc:docMk/>
            <pc:sldMk cId="2120294797" sldId="302"/>
            <ac:spMk id="8" creationId="{1573A8F9-CA2C-AF64-3731-7A7BF1E1EB40}"/>
          </ac:spMkLst>
        </pc:spChg>
        <pc:spChg chg="mod">
          <ac:chgData name="Faiza Abdillahi" userId="d70f38fb6d5d44c9" providerId="LiveId" clId="{05695CB1-43B6-4149-A8FA-BB380455ADAB}" dt="2023-06-06T22:44:54.384" v="4620" actId="20577"/>
          <ac:spMkLst>
            <pc:docMk/>
            <pc:sldMk cId="2120294797" sldId="302"/>
            <ac:spMk id="23" creationId="{F4193575-1B8A-CFB8-112C-FBD8DF3B20D0}"/>
          </ac:spMkLst>
        </pc:spChg>
        <pc:spChg chg="del">
          <ac:chgData name="Faiza Abdillahi" userId="d70f38fb6d5d44c9" providerId="LiveId" clId="{05695CB1-43B6-4149-A8FA-BB380455ADAB}" dt="2023-06-04T03:25:15.803" v="274" actId="478"/>
          <ac:spMkLst>
            <pc:docMk/>
            <pc:sldMk cId="2120294797" sldId="302"/>
            <ac:spMk id="26" creationId="{28F75DE3-5AEC-E662-8B08-F7D01ED33286}"/>
          </ac:spMkLst>
        </pc:spChg>
        <pc:grpChg chg="mod">
          <ac:chgData name="Faiza Abdillahi" userId="d70f38fb6d5d44c9" providerId="LiveId" clId="{05695CB1-43B6-4149-A8FA-BB380455ADAB}" dt="2023-06-04T03:25:57.462" v="285" actId="1076"/>
          <ac:grpSpMkLst>
            <pc:docMk/>
            <pc:sldMk cId="2120294797" sldId="302"/>
            <ac:grpSpMk id="24" creationId="{BD0D25E9-06D6-881B-FC87-DE53272618B1}"/>
          </ac:grpSpMkLst>
        </pc:grpChg>
        <pc:picChg chg="mod">
          <ac:chgData name="Faiza Abdillahi" userId="d70f38fb6d5d44c9" providerId="LiveId" clId="{05695CB1-43B6-4149-A8FA-BB380455ADAB}" dt="2023-06-04T03:36:03.207" v="469" actId="14100"/>
          <ac:picMkLst>
            <pc:docMk/>
            <pc:sldMk cId="2120294797" sldId="302"/>
            <ac:picMk id="4" creationId="{4AAEB7BA-4920-A1CA-874A-F0F5B5F4DF35}"/>
          </ac:picMkLst>
        </pc:picChg>
        <pc:picChg chg="mod">
          <ac:chgData name="Faiza Abdillahi" userId="d70f38fb6d5d44c9" providerId="LiveId" clId="{05695CB1-43B6-4149-A8FA-BB380455ADAB}" dt="2023-06-04T03:26:31.929" v="295" actId="14100"/>
          <ac:picMkLst>
            <pc:docMk/>
            <pc:sldMk cId="2120294797" sldId="302"/>
            <ac:picMk id="10" creationId="{CE0AD90D-C65D-0911-15DF-9BABAB4C6F3A}"/>
          </ac:picMkLst>
        </pc:picChg>
        <pc:picChg chg="mod">
          <ac:chgData name="Faiza Abdillahi" userId="d70f38fb6d5d44c9" providerId="LiveId" clId="{05695CB1-43B6-4149-A8FA-BB380455ADAB}" dt="2023-06-04T03:26:23.080" v="293" actId="1076"/>
          <ac:picMkLst>
            <pc:docMk/>
            <pc:sldMk cId="2120294797" sldId="302"/>
            <ac:picMk id="11" creationId="{96A0B3F4-BC5B-24D3-D02F-95CE3A3F664F}"/>
          </ac:picMkLst>
        </pc:picChg>
        <pc:picChg chg="del">
          <ac:chgData name="Faiza Abdillahi" userId="d70f38fb6d5d44c9" providerId="LiveId" clId="{05695CB1-43B6-4149-A8FA-BB380455ADAB}" dt="2023-06-04T03:25:13.125" v="273" actId="478"/>
          <ac:picMkLst>
            <pc:docMk/>
            <pc:sldMk cId="2120294797" sldId="302"/>
            <ac:picMk id="28" creationId="{F840D97A-6B1C-CC70-94CB-07F4FCF5242E}"/>
          </ac:picMkLst>
        </pc:picChg>
        <pc:picChg chg="del mod">
          <ac:chgData name="Faiza Abdillahi" userId="d70f38fb6d5d44c9" providerId="LiveId" clId="{05695CB1-43B6-4149-A8FA-BB380455ADAB}" dt="2023-06-04T03:25:17.387" v="276" actId="478"/>
          <ac:picMkLst>
            <pc:docMk/>
            <pc:sldMk cId="2120294797" sldId="302"/>
            <ac:picMk id="30" creationId="{5A03744F-908E-85D5-2C6A-D643789A2F07}"/>
          </ac:picMkLst>
        </pc:picChg>
        <pc:cxnChg chg="mod">
          <ac:chgData name="Faiza Abdillahi" userId="d70f38fb6d5d44c9" providerId="LiveId" clId="{05695CB1-43B6-4149-A8FA-BB380455ADAB}" dt="2023-06-04T03:26:27.850" v="294" actId="14100"/>
          <ac:cxnSpMkLst>
            <pc:docMk/>
            <pc:sldMk cId="2120294797" sldId="302"/>
            <ac:cxnSpMk id="13" creationId="{01B47288-503B-526E-9112-F72B314FD37F}"/>
          </ac:cxnSpMkLst>
        </pc:cxnChg>
        <pc:cxnChg chg="mod">
          <ac:chgData name="Faiza Abdillahi" userId="d70f38fb6d5d44c9" providerId="LiveId" clId="{05695CB1-43B6-4149-A8FA-BB380455ADAB}" dt="2023-06-04T03:26:16.195" v="291" actId="14100"/>
          <ac:cxnSpMkLst>
            <pc:docMk/>
            <pc:sldMk cId="2120294797" sldId="302"/>
            <ac:cxnSpMk id="16" creationId="{4A1C3758-4D32-EC3E-DF9B-C54D807C4ABC}"/>
          </ac:cxnSpMkLst>
        </pc:cxnChg>
      </pc:sldChg>
      <pc:sldChg chg="modSp add del mod">
        <pc:chgData name="Faiza Abdillahi" userId="d70f38fb6d5d44c9" providerId="LiveId" clId="{05695CB1-43B6-4149-A8FA-BB380455ADAB}" dt="2023-06-04T17:04:36.890" v="1069" actId="47"/>
        <pc:sldMkLst>
          <pc:docMk/>
          <pc:sldMk cId="893179314" sldId="303"/>
        </pc:sldMkLst>
        <pc:spChg chg="mod">
          <ac:chgData name="Faiza Abdillahi" userId="d70f38fb6d5d44c9" providerId="LiveId" clId="{05695CB1-43B6-4149-A8FA-BB380455ADAB}" dt="2023-06-04T16:53:07.724" v="906" actId="20577"/>
          <ac:spMkLst>
            <pc:docMk/>
            <pc:sldMk cId="893179314" sldId="303"/>
            <ac:spMk id="36" creationId="{0F9FEB99-DB88-4BC8-A011-6ADDE9FEE1CE}"/>
          </ac:spMkLst>
        </pc:spChg>
        <pc:spChg chg="mod">
          <ac:chgData name="Faiza Abdillahi" userId="d70f38fb6d5d44c9" providerId="LiveId" clId="{05695CB1-43B6-4149-A8FA-BB380455ADAB}" dt="2023-06-04T17:04:35.117" v="1068" actId="6549"/>
          <ac:spMkLst>
            <pc:docMk/>
            <pc:sldMk cId="893179314" sldId="303"/>
            <ac:spMk id="93" creationId="{AA9DFA75-85CB-4FCF-BA68-50E709F53E6E}"/>
          </ac:spMkLst>
        </pc:spChg>
        <pc:picChg chg="mod">
          <ac:chgData name="Faiza Abdillahi" userId="d70f38fb6d5d44c9" providerId="LiveId" clId="{05695CB1-43B6-4149-A8FA-BB380455ADAB}" dt="2023-06-04T03:36:55.856" v="475" actId="14826"/>
          <ac:picMkLst>
            <pc:docMk/>
            <pc:sldMk cId="893179314" sldId="303"/>
            <ac:picMk id="11" creationId="{0A29FCD1-A69B-9D49-A8B7-7FDEF1C229F5}"/>
          </ac:picMkLst>
        </pc:picChg>
        <pc:picChg chg="mod">
          <ac:chgData name="Faiza Abdillahi" userId="d70f38fb6d5d44c9" providerId="LiveId" clId="{05695CB1-43B6-4149-A8FA-BB380455ADAB}" dt="2023-06-04T03:37:06.646" v="476" actId="14826"/>
          <ac:picMkLst>
            <pc:docMk/>
            <pc:sldMk cId="893179314" sldId="303"/>
            <ac:picMk id="25" creationId="{122034C7-F47A-E256-8CED-2909928D1590}"/>
          </ac:picMkLst>
        </pc:picChg>
        <pc:picChg chg="mod">
          <ac:chgData name="Faiza Abdillahi" userId="d70f38fb6d5d44c9" providerId="LiveId" clId="{05695CB1-43B6-4149-A8FA-BB380455ADAB}" dt="2023-06-04T03:32:38.192" v="416" actId="1038"/>
          <ac:picMkLst>
            <pc:docMk/>
            <pc:sldMk cId="893179314" sldId="303"/>
            <ac:picMk id="64" creationId="{FAFF0060-74E4-5491-CD18-31CF5045C40D}"/>
          </ac:picMkLst>
        </pc:picChg>
      </pc:sldChg>
      <pc:sldChg chg="delSp modSp add del mod">
        <pc:chgData name="Faiza Abdillahi" userId="d70f38fb6d5d44c9" providerId="LiveId" clId="{05695CB1-43B6-4149-A8FA-BB380455ADAB}" dt="2023-06-04T03:32:26.813" v="380" actId="47"/>
        <pc:sldMkLst>
          <pc:docMk/>
          <pc:sldMk cId="3524821798" sldId="303"/>
        </pc:sldMkLst>
        <pc:picChg chg="del mod">
          <ac:chgData name="Faiza Abdillahi" userId="d70f38fb6d5d44c9" providerId="LiveId" clId="{05695CB1-43B6-4149-A8FA-BB380455ADAB}" dt="2023-06-04T03:31:06.949" v="363" actId="478"/>
          <ac:picMkLst>
            <pc:docMk/>
            <pc:sldMk cId="3524821798" sldId="303"/>
            <ac:picMk id="42" creationId="{4F15FE0F-3C9B-BD59-0B02-BDA1E7D626F3}"/>
          </ac:picMkLst>
        </pc:picChg>
      </pc:sldChg>
      <pc:sldChg chg="addSp delSp modSp add del mod">
        <pc:chgData name="Faiza Abdillahi" userId="d70f38fb6d5d44c9" providerId="LiveId" clId="{05695CB1-43B6-4149-A8FA-BB380455ADAB}" dt="2023-06-04T03:32:24.854" v="379" actId="47"/>
        <pc:sldMkLst>
          <pc:docMk/>
          <pc:sldMk cId="2876398590" sldId="304"/>
        </pc:sldMkLst>
        <pc:picChg chg="add del mod">
          <ac:chgData name="Faiza Abdillahi" userId="d70f38fb6d5d44c9" providerId="LiveId" clId="{05695CB1-43B6-4149-A8FA-BB380455ADAB}" dt="2023-06-04T03:31:03.385" v="362" actId="478"/>
          <ac:picMkLst>
            <pc:docMk/>
            <pc:sldMk cId="2876398590" sldId="304"/>
            <ac:picMk id="6" creationId="{095A1904-3830-7B49-56FE-7F7697106A0B}"/>
          </ac:picMkLst>
        </pc:picChg>
        <pc:picChg chg="del">
          <ac:chgData name="Faiza Abdillahi" userId="d70f38fb6d5d44c9" providerId="LiveId" clId="{05695CB1-43B6-4149-A8FA-BB380455ADAB}" dt="2023-06-04T03:30:48.856" v="361" actId="478"/>
          <ac:picMkLst>
            <pc:docMk/>
            <pc:sldMk cId="2876398590" sldId="304"/>
            <ac:picMk id="42" creationId="{4F15FE0F-3C9B-BD59-0B02-BDA1E7D626F3}"/>
          </ac:picMkLst>
        </pc:picChg>
      </pc:sldChg>
      <pc:sldChg chg="addSp delSp modSp new del mod">
        <pc:chgData name="Faiza Abdillahi" userId="d70f38fb6d5d44c9" providerId="LiveId" clId="{05695CB1-43B6-4149-A8FA-BB380455ADAB}" dt="2023-06-04T18:57:41.041" v="1712" actId="47"/>
        <pc:sldMkLst>
          <pc:docMk/>
          <pc:sldMk cId="2926234886" sldId="304"/>
        </pc:sldMkLst>
        <pc:spChg chg="del">
          <ac:chgData name="Faiza Abdillahi" userId="d70f38fb6d5d44c9" providerId="LiveId" clId="{05695CB1-43B6-4149-A8FA-BB380455ADAB}" dt="2023-06-04T17:04:20.525" v="1066" actId="478"/>
          <ac:spMkLst>
            <pc:docMk/>
            <pc:sldMk cId="2926234886" sldId="304"/>
            <ac:spMk id="2" creationId="{02A76C55-C6B5-D688-AEDA-C6E1FF9C882C}"/>
          </ac:spMkLst>
        </pc:spChg>
        <pc:spChg chg="del">
          <ac:chgData name="Faiza Abdillahi" userId="d70f38fb6d5d44c9" providerId="LiveId" clId="{05695CB1-43B6-4149-A8FA-BB380455ADAB}" dt="2023-06-04T17:04:22.681" v="1067" actId="478"/>
          <ac:spMkLst>
            <pc:docMk/>
            <pc:sldMk cId="2926234886" sldId="304"/>
            <ac:spMk id="3" creationId="{C7C4D0DF-4F19-53A0-1FD4-5D1E420F03CF}"/>
          </ac:spMkLst>
        </pc:spChg>
        <pc:spChg chg="del">
          <ac:chgData name="Faiza Abdillahi" userId="d70f38fb6d5d44c9" providerId="LiveId" clId="{05695CB1-43B6-4149-A8FA-BB380455ADAB}" dt="2023-06-04T17:04:20.525" v="1066" actId="478"/>
          <ac:spMkLst>
            <pc:docMk/>
            <pc:sldMk cId="2926234886" sldId="304"/>
            <ac:spMk id="4" creationId="{2F94CD0C-1D43-1ED9-2930-920610D458B4}"/>
          </ac:spMkLst>
        </pc:spChg>
        <pc:spChg chg="del">
          <ac:chgData name="Faiza Abdillahi" userId="d70f38fb6d5d44c9" providerId="LiveId" clId="{05695CB1-43B6-4149-A8FA-BB380455ADAB}" dt="2023-06-04T17:04:20.525" v="1066" actId="478"/>
          <ac:spMkLst>
            <pc:docMk/>
            <pc:sldMk cId="2926234886" sldId="304"/>
            <ac:spMk id="5" creationId="{5EAD509F-44C3-7196-8E28-75FCE4A4F105}"/>
          </ac:spMkLst>
        </pc:spChg>
        <pc:spChg chg="del">
          <ac:chgData name="Faiza Abdillahi" userId="d70f38fb6d5d44c9" providerId="LiveId" clId="{05695CB1-43B6-4149-A8FA-BB380455ADAB}" dt="2023-06-04T17:04:20.525" v="1066" actId="478"/>
          <ac:spMkLst>
            <pc:docMk/>
            <pc:sldMk cId="2926234886" sldId="304"/>
            <ac:spMk id="6" creationId="{C6C23208-492D-A07C-A287-059CE1041F18}"/>
          </ac:spMkLst>
        </pc:spChg>
        <pc:spChg chg="del">
          <ac:chgData name="Faiza Abdillahi" userId="d70f38fb6d5d44c9" providerId="LiveId" clId="{05695CB1-43B6-4149-A8FA-BB380455ADAB}" dt="2023-06-04T17:04:20.525" v="1066" actId="478"/>
          <ac:spMkLst>
            <pc:docMk/>
            <pc:sldMk cId="2926234886" sldId="304"/>
            <ac:spMk id="7" creationId="{5DEB7D56-F0A5-973F-88CF-E6E461DA1D13}"/>
          </ac:spMkLst>
        </pc:spChg>
        <pc:spChg chg="mod">
          <ac:chgData name="Faiza Abdillahi" userId="d70f38fb6d5d44c9" providerId="LiveId" clId="{05695CB1-43B6-4149-A8FA-BB380455ADAB}" dt="2023-06-04T18:18:57.998" v="1557"/>
          <ac:spMkLst>
            <pc:docMk/>
            <pc:sldMk cId="2926234886" sldId="304"/>
            <ac:spMk id="8" creationId="{83E3C227-89AF-DF3A-468F-B81A11C87D82}"/>
          </ac:spMkLst>
        </pc:spChg>
        <pc:spChg chg="add mod ord topLvl">
          <ac:chgData name="Faiza Abdillahi" userId="d70f38fb6d5d44c9" providerId="LiveId" clId="{05695CB1-43B6-4149-A8FA-BB380455ADAB}" dt="2023-06-04T18:39:53.663" v="1573" actId="208"/>
          <ac:spMkLst>
            <pc:docMk/>
            <pc:sldMk cId="2926234886" sldId="304"/>
            <ac:spMk id="13" creationId="{4F577E84-2A2B-3DE8-5BF8-F869C371AFCA}"/>
          </ac:spMkLst>
        </pc:spChg>
        <pc:spChg chg="del mod topLvl">
          <ac:chgData name="Faiza Abdillahi" userId="d70f38fb6d5d44c9" providerId="LiveId" clId="{05695CB1-43B6-4149-A8FA-BB380455ADAB}" dt="2023-06-04T18:40:58.019" v="1577" actId="478"/>
          <ac:spMkLst>
            <pc:docMk/>
            <pc:sldMk cId="2926234886" sldId="304"/>
            <ac:spMk id="16" creationId="{DAEBB3B8-B93E-EE92-E706-6DB06852C1CC}"/>
          </ac:spMkLst>
        </pc:spChg>
        <pc:spChg chg="mod">
          <ac:chgData name="Faiza Abdillahi" userId="d70f38fb6d5d44c9" providerId="LiveId" clId="{05695CB1-43B6-4149-A8FA-BB380455ADAB}" dt="2023-06-04T17:52:46.734" v="1113"/>
          <ac:spMkLst>
            <pc:docMk/>
            <pc:sldMk cId="2926234886" sldId="304"/>
            <ac:spMk id="19" creationId="{D45BCEAF-6222-5A47-34F4-705D179A1309}"/>
          </ac:spMkLst>
        </pc:spChg>
        <pc:spChg chg="del mod topLvl">
          <ac:chgData name="Faiza Abdillahi" userId="d70f38fb6d5d44c9" providerId="LiveId" clId="{05695CB1-43B6-4149-A8FA-BB380455ADAB}" dt="2023-06-04T18:10:05.360" v="1193" actId="478"/>
          <ac:spMkLst>
            <pc:docMk/>
            <pc:sldMk cId="2926234886" sldId="304"/>
            <ac:spMk id="22" creationId="{505F02C7-A687-4E78-3490-466DDDA73DE7}"/>
          </ac:spMkLst>
        </pc:spChg>
        <pc:spChg chg="mod topLvl">
          <ac:chgData name="Faiza Abdillahi" userId="d70f38fb6d5d44c9" providerId="LiveId" clId="{05695CB1-43B6-4149-A8FA-BB380455ADAB}" dt="2023-06-04T18:11:55.515" v="1257" actId="14100"/>
          <ac:spMkLst>
            <pc:docMk/>
            <pc:sldMk cId="2926234886" sldId="304"/>
            <ac:spMk id="25" creationId="{E4ECAFC8-CC86-780F-509B-113E23C99019}"/>
          </ac:spMkLst>
        </pc:spChg>
        <pc:spChg chg="mod topLvl">
          <ac:chgData name="Faiza Abdillahi" userId="d70f38fb6d5d44c9" providerId="LiveId" clId="{05695CB1-43B6-4149-A8FA-BB380455ADAB}" dt="2023-06-04T18:11:35.139" v="1250" actId="14100"/>
          <ac:spMkLst>
            <pc:docMk/>
            <pc:sldMk cId="2926234886" sldId="304"/>
            <ac:spMk id="28" creationId="{8D7F9F33-CFB4-840A-41A0-1F375322033C}"/>
          </ac:spMkLst>
        </pc:spChg>
        <pc:spChg chg="add del">
          <ac:chgData name="Faiza Abdillahi" userId="d70f38fb6d5d44c9" providerId="LiveId" clId="{05695CB1-43B6-4149-A8FA-BB380455ADAB}" dt="2023-06-04T17:53:57.981" v="1118" actId="478"/>
          <ac:spMkLst>
            <pc:docMk/>
            <pc:sldMk cId="2926234886" sldId="304"/>
            <ac:spMk id="30" creationId="{BA18705E-44BE-F1C6-43C8-8D6D358DD930}"/>
          </ac:spMkLst>
        </pc:spChg>
        <pc:spChg chg="add mod">
          <ac:chgData name="Faiza Abdillahi" userId="d70f38fb6d5d44c9" providerId="LiveId" clId="{05695CB1-43B6-4149-A8FA-BB380455ADAB}" dt="2023-06-04T18:18:13.544" v="1554" actId="207"/>
          <ac:spMkLst>
            <pc:docMk/>
            <pc:sldMk cId="2926234886" sldId="304"/>
            <ac:spMk id="31" creationId="{117BDC98-A324-4290-E205-059B0B7EDFC9}"/>
          </ac:spMkLst>
        </pc:spChg>
        <pc:spChg chg="add mod">
          <ac:chgData name="Faiza Abdillahi" userId="d70f38fb6d5d44c9" providerId="LiveId" clId="{05695CB1-43B6-4149-A8FA-BB380455ADAB}" dt="2023-06-04T18:12:44.962" v="1275" actId="14100"/>
          <ac:spMkLst>
            <pc:docMk/>
            <pc:sldMk cId="2926234886" sldId="304"/>
            <ac:spMk id="32" creationId="{0C1DD9A3-3921-2224-8AC6-679D8A0DF472}"/>
          </ac:spMkLst>
        </pc:spChg>
        <pc:spChg chg="add mod">
          <ac:chgData name="Faiza Abdillahi" userId="d70f38fb6d5d44c9" providerId="LiveId" clId="{05695CB1-43B6-4149-A8FA-BB380455ADAB}" dt="2023-06-04T18:17:17.134" v="1537" actId="113"/>
          <ac:spMkLst>
            <pc:docMk/>
            <pc:sldMk cId="2926234886" sldId="304"/>
            <ac:spMk id="33" creationId="{E664C4A0-3323-1F8E-FE38-5362ABEE1145}"/>
          </ac:spMkLst>
        </pc:spChg>
        <pc:spChg chg="add mod">
          <ac:chgData name="Faiza Abdillahi" userId="d70f38fb6d5d44c9" providerId="LiveId" clId="{05695CB1-43B6-4149-A8FA-BB380455ADAB}" dt="2023-06-04T18:17:04.171" v="1535" actId="113"/>
          <ac:spMkLst>
            <pc:docMk/>
            <pc:sldMk cId="2926234886" sldId="304"/>
            <ac:spMk id="34" creationId="{64FF6DC7-DA7B-7F65-18DC-06B898DF3C4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6" creationId="{3C99639B-1110-2DA5-E65B-DD2113E7471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7" creationId="{AEC25F6E-6394-6008-1255-9B712947FE5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8" creationId="{3677B206-B823-1FA5-A8DB-220EBA3220C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9" creationId="{1F904DF6-9BD2-FBC9-C00A-20CDFC115C4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0" creationId="{6328B9E0-2634-6D73-DAC9-B112CADAEB7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1" creationId="{250C84D2-6511-65C6-3152-9EBDE5FD40F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2" creationId="{6CA3FB92-4DCD-45D3-5B9E-EEE751C1593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3" creationId="{F3B7904D-8FE0-F530-3E54-7F1265F8A8A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4" creationId="{3D18EB47-FAAA-D95A-A1DE-3C211470FC2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5" creationId="{534A6FF7-A8C1-709F-4420-280B4CF24E4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6" creationId="{9D47DEC1-C9EF-47AB-5A2E-6884C4D8295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7" creationId="{E3B90120-F6E7-DC37-CCAA-404BC022F6C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8" creationId="{F6826117-2A69-C84C-3541-9F4C77E3990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49" creationId="{50DD22BA-6164-8538-85AF-5F6FDB5B66E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0" creationId="{194381D8-F0A6-360F-6220-314E13225BA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1" creationId="{322C1E7A-4569-C8BC-09B2-5C151BAE6A8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2" creationId="{DCC329DF-07C3-085E-A189-7F0A5BB0216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3" creationId="{8EAE19FB-6267-5FAA-A2D5-DE276A247E8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4" creationId="{7B3C191E-BD9E-1DDE-B3E6-AA3FD07DCC4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5" creationId="{035EF33D-72D3-EF77-D207-8725DB2863F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6" creationId="{15217050-88A3-33D5-CF5C-676AE910590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7" creationId="{1A14430D-43BB-77B1-E12F-F3A828CBBB5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8" creationId="{D5EF0E7F-9B39-AE30-17A0-106C699514F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59" creationId="{28A81001-5AB0-D58B-F709-882E29F0E4F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0" creationId="{B44C9F42-D060-DADE-4D42-82B87A18678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1" creationId="{4914194A-985A-F0A0-668C-B9B30D6CF32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2" creationId="{9C093E14-79D7-005D-4D23-29B74883659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3" creationId="{678606CC-2DD3-FE2B-51C4-03E878A1FFB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4" creationId="{143C0B49-A02B-C3DD-B868-DB137D7ADD4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5" creationId="{C1F13194-0BFF-ADC9-A926-C628CC39BE0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6" creationId="{0E6235C2-7B72-DEC0-D44B-D372492FEF1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7" creationId="{978EA9F4-FDAE-7067-2661-6D19E8808A0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8" creationId="{819D0106-C935-A43F-EA4D-921EC4E4AFD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69" creationId="{6284EBBA-8D9B-D937-92DB-B13344FE613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0" creationId="{C0984E21-273F-3145-88A4-161D1699A7D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1" creationId="{3375E2B2-3E8B-CA6E-1457-C2C42727BBF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2" creationId="{20257E90-52AA-889B-873D-7B46CA320AE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3" creationId="{C49B1BF5-86C3-4F12-AB42-9BED46BBA3B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4" creationId="{E70FA3B5-C0B2-7FC7-97EC-3B0C412A874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5" creationId="{2883DDCB-3F03-9083-1F01-C06087F4510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6" creationId="{37821173-6700-13E6-A55E-9BDEA690C85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7" creationId="{F1483137-4372-E2B2-9BAB-271F7A7030C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8" creationId="{20A62C07-2DDF-4330-E10D-74D28689B2A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79" creationId="{99094BD9-D105-7A84-3551-373B6260202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0" creationId="{A9BA26D4-8921-3FDB-4A5B-4411BCC84AE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1" creationId="{23918BCE-C6A4-46C6-B851-6390CA0C0A9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2" creationId="{780DA69A-F128-2CEF-D70D-0082D4D1ACC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3" creationId="{4B257074-36FC-0DBE-83F4-3F2ADE5AC98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4" creationId="{3819BBBC-29FC-9B95-F8C1-E4B6B72BE44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5" creationId="{B317A743-C1ED-E154-909B-E34917686D1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6" creationId="{FDE58FB9-2CDF-AAE7-EF1E-F936217600F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7" creationId="{7BA53C96-2926-BF14-4711-A5A4387F755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8" creationId="{95A2E783-7A33-C64A-75DF-AFDCC071376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89" creationId="{DEDBBDD6-B304-DFE0-F0CE-34BF0DDD5C5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0" creationId="{924D1065-FB26-0D16-06AD-692488AF889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1" creationId="{192A9B21-F261-D34E-CEBF-572059221FA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2" creationId="{5DD14C8F-85B3-E2B0-885D-BA1FD72D420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3" creationId="{68F86BBE-CE75-AC96-9E0F-B97E507F512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4" creationId="{EE2CB949-1102-314F-B888-5882EC859F9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5" creationId="{78CA0FF2-2C85-5A3F-51B7-FA29262838C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6" creationId="{BB0D4652-FF11-6110-A582-1C71B99546C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7" creationId="{99D1BE29-704C-B26E-C5AB-CFAEA540D35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8" creationId="{A4E557D4-6F2F-BE66-4B06-F231F19C9BC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99" creationId="{0EC5E00D-AE23-7A4F-6170-6C0FF622A79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0" creationId="{E6A4A8C8-846A-027B-3B03-CD92FFA74D0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1" creationId="{76B24468-0D6B-3C56-D03D-29218F9A9E3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2" creationId="{0D3ADD88-E7C6-67C6-7294-F2396F8DDE9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3" creationId="{FE30AEDF-B23F-E8DE-58AD-07F0AF05610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4" creationId="{ED00820E-CEBD-57A5-AF60-B5B0385A34A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5" creationId="{3A7D34E6-1CA1-386B-24CC-C3169CE8929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6" creationId="{9A4CDDBC-ADA1-158E-688C-4A5C02F2536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7" creationId="{4CDE0811-13B9-C4D2-5AF7-03D6A8226FC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8" creationId="{5A870CE4-F089-A91E-63E7-6AA8D9E705B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09" creationId="{D6B00226-6035-C8AA-C438-ABA6000D145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0" creationId="{4A6710C3-11FF-6B91-826A-94D352BF6F9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1" creationId="{F2763D2B-4BF8-4EF0-86C4-94BC1203EF4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2" creationId="{0A8D077A-7EB9-DD50-6CAA-82156CC178E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3" creationId="{E0A78A25-F594-4CE7-E3C3-E6675D3C9DE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4" creationId="{1280C0E8-53EC-612C-4D3B-47F22DB5D7E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5" creationId="{932DFBE1-31AF-699E-7770-043A10CCF5C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6" creationId="{DBBB99DF-FF1C-2228-1B31-CB184D83DA2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7" creationId="{F82E35FF-5AD9-DB9E-0746-B0A8073C0F9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8" creationId="{06B51343-05E5-F053-DF32-A2377BEE7F8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19" creationId="{0C859FBA-502E-DB03-6DEA-91880EBA6A2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0" creationId="{49E56E3C-5DBE-0C9E-B473-62AC2DEFBF7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1" creationId="{C741D769-8517-2B66-CEBD-3C8FDDFFCCE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2" creationId="{262A22C9-7479-71BC-7AD5-C5275E63F61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3" creationId="{9F6076A9-67B5-5DA7-E46E-00A551A0410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4" creationId="{9B05BF3D-7317-4701-1BA6-2A52EFB6B3B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5" creationId="{C7B3C8EF-8AC3-46BF-6B7A-0019C0726BC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6" creationId="{5E03515F-CF7B-CCC9-3997-4BE62CCC353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7" creationId="{08E87746-F033-62CF-41CC-76E96773F9D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8" creationId="{760B4A74-C8E4-EACE-FAD2-E87C1A43C11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29" creationId="{E8104B5B-19A0-1B1C-9237-14811896F85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0" creationId="{91C58642-D0F7-61C5-66BF-68BFCAAA4D9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1" creationId="{D6EBF4C5-3F8E-7D6C-41BB-BF92C6F328D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2" creationId="{E511EBDE-780F-61D5-E4A8-2E3D5EEBA0A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3" creationId="{FFC5E176-8A22-09E6-819C-2F77FB6FE9C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4" creationId="{E9D12D5E-9D60-8C6D-3242-02A3A2AFEB0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5" creationId="{7D6AAAA2-8D42-8AA7-9319-F0575D39DC3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6" creationId="{870D643A-39F3-6BF0-F10B-D3AAF0AC17B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7" creationId="{C8C8638C-C4C1-BA16-9D0A-C2F5D4E37A5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8" creationId="{4160B84C-48AA-F3E3-9088-C051FE2AB23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39" creationId="{598527AB-DF4C-9330-89B6-993C6C7CE0E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0" creationId="{0E297D23-BAFB-45D5-FC7E-5F3795A1945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1" creationId="{0066D718-29AE-61FF-E7B6-A0AE38E0F43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2" creationId="{DF3F96D3-824D-713B-705D-4EF5C24C7D7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3" creationId="{5131BE40-FF4F-5645-FE04-9119BE46328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4" creationId="{848BC284-292E-9031-B72D-3698051C333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5" creationId="{DE909E2D-95ED-A953-85E4-492D23F5AE2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6" creationId="{71379670-1D55-7F6B-1A8F-A9EA1943402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7" creationId="{E83D0AA2-8CD9-DB92-562D-7792EA89340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8" creationId="{99E31E55-2926-6A50-7A1D-A5AB4C2B026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49" creationId="{FA6C8595-F7E4-F1D9-C84A-78D61117858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0" creationId="{DAABCAAE-9750-861B-3344-EA42E278D32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1" creationId="{A3872CA9-8877-19AB-448A-A3AA443D1ED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2" creationId="{B453E55B-8C51-74F6-F6A6-FABC0A260D7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3" creationId="{246400EA-24DB-59A4-5658-CBC092C6424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4" creationId="{88BFE158-5C14-3FE5-C6FD-EEF63424D71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5" creationId="{14526056-0798-34F5-ACFE-4F0AC5D832A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6" creationId="{C9098AC8-1367-870A-D939-8A592523985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7" creationId="{0824FDFA-43E8-657F-EE22-FBA150B8D4B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8" creationId="{B22AC61A-CDC4-05FA-49E0-0565EF417A3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59" creationId="{D653C949-AD6A-5C62-51C8-F7142E33A78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0" creationId="{8A45DA68-03FA-8972-239E-25F64AF4A52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1" creationId="{50A1BF58-2494-44EE-D30B-54DE1D5614D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2" creationId="{C27E47A0-7BDF-F8B0-333F-341CE626157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3" creationId="{1CB194AF-D395-E63B-55DA-BF5342D013A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4" creationId="{8C3E1050-CA8D-4932-A8D1-633AF8B44C5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5" creationId="{0F8200ED-37E3-58FC-5C16-F5D42FBD28A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7" creationId="{5EC63DC9-68F9-255C-494E-CFA54B64520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8" creationId="{DEE88AFB-3810-CA4D-AAAF-3700E1E3D42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69" creationId="{41EBD7E1-6505-813C-2455-07555343309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0" creationId="{C7A8E89B-9B8F-AEB1-F0F7-D6756B6B9B1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1" creationId="{02C7AF35-A70D-5809-19DF-8EFACAAA1BF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2" creationId="{D760FA12-C714-BDF6-36D0-B68F30DB6C0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3" creationId="{3B352410-D879-5496-8F8D-2A10F3A60F7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4" creationId="{1472996A-C4A2-CB18-221F-E0534D3569B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5" creationId="{AC2020CF-53F3-133D-18D7-0FE075917F6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6" creationId="{3A3CE082-B002-4F94-C8BC-A764010028B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7" creationId="{ABA5B822-9352-C9EA-08CF-D5C052E4BF3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8" creationId="{6C7474E8-DAD7-E8E4-2E8D-96167A6F3C6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79" creationId="{C4460559-0DDB-0378-710C-3376EBCD9AA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0" creationId="{FF2E4C31-CCAF-DBF9-7326-4E5181413EC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1" creationId="{E769EF00-5AD9-3081-33DE-097AAC169DB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2" creationId="{7D3A6A9A-A22B-7B43-5D11-9A4BB6D4AD0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3" creationId="{6F887DFA-7422-42FA-CE0B-0FA36F6B7BB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4" creationId="{32A19636-0240-C822-8348-4B60E59D751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5" creationId="{FDC84025-710E-2136-44FC-4F3709761F2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6" creationId="{6C7AD7E4-F3F5-76BB-6083-67EADC79018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7" creationId="{9BB7921F-F5B6-4497-0BFF-9FF1EC22074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8" creationId="{4C1CF57D-C659-F2CB-FB0F-1B8AD51A125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89" creationId="{38FD1180-D614-B0B6-56C7-48AE3D3179C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0" creationId="{B2088FD7-DD86-7E29-84FE-28421AD6199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1" creationId="{57CC52B8-8DCD-69A0-F445-17BA5502514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2" creationId="{7A8826CB-78CC-9D96-819A-387768E3785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3" creationId="{CA69AD69-A08E-BE9D-E123-7DE266970FA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4" creationId="{BAF13EA0-1D6E-E281-899B-E7B8A90597A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5" creationId="{2E72D1BC-F60C-13BF-12C0-041193F0E90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6" creationId="{B728B79D-39BB-F43F-3B0D-2FC8F315A79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7" creationId="{F449C8D6-CBBC-86C6-83F1-D71D31859A2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8" creationId="{8AA8DECB-886C-CD27-41B6-0199AE64705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199" creationId="{F9FF9592-ECF5-0585-BFAC-BF949E3F6A4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0" creationId="{5516A8B6-A99F-891E-5A1D-123ED6A102E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1" creationId="{4DF2DBBD-50D1-2D23-D8BB-8D4DDBE1231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2" creationId="{A327E549-5DC7-B84B-035B-8BA167C1F23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3" creationId="{C6BAC270-0DD1-FB16-A265-77DD8DE5E45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4" creationId="{CEC7EAE4-50EB-078F-4033-9ED01EC42A8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5" creationId="{CB6C5196-EBC2-67A1-14A9-A2863B20FF8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6" creationId="{9ADFC0DE-8664-62B0-631E-4D3752DB577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7" creationId="{9932829B-4CB0-400F-AE32-2D03C1C9427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8" creationId="{3A267CA7-899E-B793-F5A8-35DD9791956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09" creationId="{ECAB2C14-456B-2CFC-3D4F-340FF68429A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0" creationId="{350343B0-2612-8B84-EDD3-560879EFF19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1" creationId="{3FB05ED3-39D2-7256-6CD5-AE36EBB1EA9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2" creationId="{6A401B60-F575-92D4-A3EC-799D9A62D2E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4" creationId="{A4EBB532-48BC-0BF0-1EB8-36703807692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5" creationId="{1B34C869-F849-7E67-8CDD-B815C8D9A2D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6" creationId="{E9224693-7AF0-1EC4-96F8-90910542823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7" creationId="{290EBEDB-63B9-49BE-FF65-C69E5BC5FD3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8" creationId="{26C44012-21A2-9724-21C9-E5BFA085594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19" creationId="{969612DB-3C77-7C12-B23F-44BA1C20EBE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0" creationId="{A29BDF6B-86E4-6FD1-912D-C3416EDCC94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1" creationId="{2A9097BE-1626-6063-5BB2-92A9DACB450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2" creationId="{031C1DE7-83D7-7B31-0707-9D61E0925B0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3" creationId="{BA408EB7-ED05-D227-0298-0D3DDCEFF8D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4" creationId="{41A7257B-1FEA-AFD3-F8A8-AFF95294480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5" creationId="{62A9A682-DDAF-CE54-29B2-2B7824795D4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6" creationId="{D926BA1D-42C1-9208-03B7-71DFA94A09F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7" creationId="{C5776502-963F-B115-1F2F-0EF01F32EBD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8" creationId="{50714ABB-B86E-2354-0DB6-6F67C6DD931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29" creationId="{744A441F-935C-175F-CC00-FFAB3FE8A2B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0" creationId="{C6BF3316-4388-09B5-65E3-F0BB71A20AD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1" creationId="{4A36B018-169B-DCA1-1A81-248367610A1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2" creationId="{CECBAB70-04BD-88D8-9C38-28DCCA0F094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3" creationId="{FD6DA20F-A840-A34E-0591-D25292ABC6C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4" creationId="{C2E2F659-23AB-22C5-2069-68A5B833C4D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5" creationId="{78284FD1-8291-2313-9C71-5B3808770B3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6" creationId="{94F326CF-3B76-94B0-D436-63C42009407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7" creationId="{6A78A48E-F45E-23A3-6E8D-F9BDBC7A986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8" creationId="{C90264E7-4418-8D5D-0756-33D553393F0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39" creationId="{E6D4FFA4-FB86-8B88-E41C-B023201A095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0" creationId="{A8688320-17A6-AF1F-60EA-CD35F028148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1" creationId="{686CA928-FFFB-9F51-3D3B-BA98291F6AA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2" creationId="{7410E8FF-EDB1-2B44-6B1A-547C7BA8B5D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3" creationId="{FDCDE1EB-34AA-7A1E-B1CB-AE29EB1A494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4" creationId="{14E4A754-2B5B-9902-DEB9-94F545E4765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5" creationId="{9B8D08CC-633D-523A-2F87-25BEEF585CC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6" creationId="{5448FC02-4F47-7BDC-1FA4-8BED48AA7CF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7" creationId="{28C5707C-ABE7-96FF-269D-C6E51AAE6B4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8" creationId="{223B1D83-E000-291B-86F1-F3412D319F8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49" creationId="{664BF708-B8E0-733A-A22B-C5CDB6D2237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0" creationId="{98A90D59-2ED8-7AAE-94BD-7F5B5F415B9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1" creationId="{81B571FB-A5D4-6BE0-3B16-58636411B00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2" creationId="{ECA52146-60DD-EDE5-DE85-DE9B3B983E9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3" creationId="{4911B3F4-5779-D8FF-251A-ED913DF7B9F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4" creationId="{A608A1CD-D97B-3616-755A-AA73D697C57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5" creationId="{0CD82FDA-B11C-403B-AC55-EE7C260C7C1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6" creationId="{D373FA29-196B-1B83-CE15-52C3080EC65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7" creationId="{7BFC027E-913F-1037-A39F-385C8B82DD7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8" creationId="{A15901DB-00FD-F7B5-BC8D-62106A415567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59" creationId="{9E81FD1C-457C-341F-4207-F502FD07562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0" creationId="{11224DE7-9CD0-DEDC-C9B6-D728A19FC20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1" creationId="{176A436E-5281-E164-A6D7-7E74915D44E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2" creationId="{04746B2D-884E-D8CD-21AF-3C62E1D705C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3" creationId="{5FDDED0A-6911-6E8A-24F2-A6C3FD6DDD0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4" creationId="{031D83DE-79FF-A554-81D2-9AEAF47872F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5" creationId="{27D651D8-7E93-18EF-324D-DAFC80398DA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6" creationId="{6609ED01-338E-B356-391D-5D0C51B1D5C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7" creationId="{23351FC3-D107-BB75-E0DC-2D4611B01AB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8" creationId="{2E3F1B59-4415-4F0E-D750-655C204931D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69" creationId="{DE88A4E0-44D1-ACA7-9418-8C523502A3A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0" creationId="{B2E09E4B-105D-2623-D0E5-60F1ED148C3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1" creationId="{4A99D8F7-AA08-7BC6-70E2-8AE19A89819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2" creationId="{36B38736-822B-91D0-47EC-D34F11A682F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3" creationId="{8A6429EE-FF9D-AD66-42B7-DB9152A4DDD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4" creationId="{092690DC-DF6C-2CC9-AD58-FF92D6E0122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5" creationId="{0336A76F-6350-7878-37E7-35CDF749C47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6" creationId="{8B1CF47D-EFC8-350D-8648-68D3FA8A928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7" creationId="{4DC16BF6-5B00-1FE5-F9EF-71A0D146456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8" creationId="{A8F06FE7-8B99-DAC4-FD15-095CD76C266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79" creationId="{21DFA967-8C30-E1F0-2AE0-F104D709368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0" creationId="{D197A4DB-869E-9E1E-41E7-1DABB86CF07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1" creationId="{55171B05-7403-E2A9-D007-DB5A0E02B2D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2" creationId="{3000F527-F3A4-C539-38F3-0EF0300813D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3" creationId="{348D0C35-FAFF-D88D-BAAE-C8ADD2D9F80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4" creationId="{A7ECA658-F114-F85C-1AAE-FDBCD557AE1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5" creationId="{D2904356-BDF8-56CD-7C32-B380857E88E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6" creationId="{1203BB51-A722-B662-FA18-EBC12F938E6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7" creationId="{1CB97850-D95C-CCDD-9D4B-DC88C596D37A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8" creationId="{4D387351-A79C-0D2E-F52C-3AD02162909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89" creationId="{76CEA59E-9D3E-84DD-BD6D-02C972CDCE23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0" creationId="{DDDBD437-5FBC-CD7A-2F20-72B0A63CBD6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1" creationId="{E0218669-B7A8-F9C5-71FC-2653EEE12E1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2" creationId="{D067C613-74F9-9C92-C5C3-F9DF88193F8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3" creationId="{A6BEFF7C-CFA3-F850-4179-FF6E6EB5360D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4" creationId="{AB1019F0-8BB5-A0AA-8955-B38702064C2E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5" creationId="{81AB3F2B-7369-F7E7-BAD1-D6910E8D793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6" creationId="{30B6129D-A7C6-804A-1661-850BB2441940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7" creationId="{D02801E8-C018-E554-069F-0676BB7AF74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8" creationId="{BB9AF57B-8ED0-E5AB-6716-C499CFDE39C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299" creationId="{702DD04F-42D6-79E7-C785-4AC6E510CE8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0" creationId="{5FD9739A-2F18-4BED-A49B-CAF8EF7AD39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1" creationId="{06BEB06F-1009-75A0-9503-58EB0076760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2" creationId="{2CCAD67A-51F7-2D06-4C94-50700C81460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3" creationId="{6AE55464-24E9-3EA2-EAD8-9B0289F5D9E4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4" creationId="{0965DEE3-9DA9-83D8-A36B-8971A5534018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5" creationId="{9D8B4AFC-DB95-F7DE-DF4E-2265323D5EB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6" creationId="{4F5DEEA6-6C56-ED97-4710-E96FF47FDD6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7" creationId="{D7DC9DF1-BF9E-E5F6-9351-48DC4ACF9622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8" creationId="{A36E0350-17FA-194B-E1CB-5D3085E5BBC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09" creationId="{F46FF5F6-81C8-2DD2-198C-3207EA0414D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0" creationId="{B778ECEA-65E0-A057-A454-8C4C49ED6CF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1" creationId="{4B9A17EF-E6D4-5D59-FB37-08CB423D84E1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2" creationId="{0ADBDEB6-F343-8183-F0D4-4F018A3B075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3" creationId="{0F2BDBE5-209B-D063-BB2A-C92C14293B05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4" creationId="{3032F352-18E4-8EB7-FB36-ECC78BE25BDF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5" creationId="{F4ECD373-00D4-50C1-BEC9-ED19059FCB6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6" creationId="{4D49FBFE-7862-2C23-3DCF-1FAF9DC5CEFB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7" creationId="{AEA85561-5DE6-BC51-7AFE-5BE1E184D1E9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8" creationId="{D89136E9-D053-B725-EEAF-A4531902047C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19" creationId="{06160FCA-C57E-7B2D-30B3-A445E9BC78A6}"/>
          </ac:spMkLst>
        </pc:spChg>
        <pc:spChg chg="mod">
          <ac:chgData name="Faiza Abdillahi" userId="d70f38fb6d5d44c9" providerId="LiveId" clId="{05695CB1-43B6-4149-A8FA-BB380455ADAB}" dt="2023-06-04T18:40:04.363" v="1574" actId="27803"/>
          <ac:spMkLst>
            <pc:docMk/>
            <pc:sldMk cId="2926234886" sldId="304"/>
            <ac:spMk id="320" creationId="{B4CF9AD9-151C-8123-8D31-F8B7661EBD5E}"/>
          </ac:spMkLst>
        </pc:spChg>
        <pc:spChg chg="add mod ord">
          <ac:chgData name="Faiza Abdillahi" userId="d70f38fb6d5d44c9" providerId="LiveId" clId="{05695CB1-43B6-4149-A8FA-BB380455ADAB}" dt="2023-06-04T18:41:09.628" v="1580" actId="167"/>
          <ac:spMkLst>
            <pc:docMk/>
            <pc:sldMk cId="2926234886" sldId="304"/>
            <ac:spMk id="321" creationId="{33F948BF-8493-4BA0-40C6-EAF3E7C24607}"/>
          </ac:spMkLst>
        </pc:spChg>
        <pc:grpChg chg="add del mod">
          <ac:chgData name="Faiza Abdillahi" userId="d70f38fb6d5d44c9" providerId="LiveId" clId="{05695CB1-43B6-4149-A8FA-BB380455ADAB}" dt="2023-06-04T18:39:17.059" v="1559" actId="165"/>
          <ac:grpSpMkLst>
            <pc:docMk/>
            <pc:sldMk cId="2926234886" sldId="304"/>
            <ac:grpSpMk id="14" creationId="{8F23477F-A95B-0C78-F10D-43F942D796D5}"/>
          </ac:grpSpMkLst>
        </pc:grpChg>
        <pc:grpChg chg="add del mod">
          <ac:chgData name="Faiza Abdillahi" userId="d70f38fb6d5d44c9" providerId="LiveId" clId="{05695CB1-43B6-4149-A8FA-BB380455ADAB}" dt="2023-06-04T17:54:58.609" v="1127" actId="165"/>
          <ac:grpSpMkLst>
            <pc:docMk/>
            <pc:sldMk cId="2926234886" sldId="304"/>
            <ac:grpSpMk id="15" creationId="{A3F5D8E2-8229-050A-432B-2696778DD06C}"/>
          </ac:grpSpMkLst>
        </pc:grpChg>
        <pc:grpChg chg="add del mod">
          <ac:chgData name="Faiza Abdillahi" userId="d70f38fb6d5d44c9" providerId="LiveId" clId="{05695CB1-43B6-4149-A8FA-BB380455ADAB}" dt="2023-06-04T18:14:26.896" v="1388" actId="478"/>
          <ac:grpSpMkLst>
            <pc:docMk/>
            <pc:sldMk cId="2926234886" sldId="304"/>
            <ac:grpSpMk id="18" creationId="{1A546FC0-014E-6796-9551-E2D10D76F9D6}"/>
          </ac:grpSpMkLst>
        </pc:grpChg>
        <pc:grpChg chg="add del mod">
          <ac:chgData name="Faiza Abdillahi" userId="d70f38fb6d5d44c9" providerId="LiveId" clId="{05695CB1-43B6-4149-A8FA-BB380455ADAB}" dt="2023-06-04T18:09:54.549" v="1191" actId="165"/>
          <ac:grpSpMkLst>
            <pc:docMk/>
            <pc:sldMk cId="2926234886" sldId="304"/>
            <ac:grpSpMk id="21" creationId="{FCA049A9-8DFE-2E83-D04A-96FB60834651}"/>
          </ac:grpSpMkLst>
        </pc:grpChg>
        <pc:grpChg chg="add del mod">
          <ac:chgData name="Faiza Abdillahi" userId="d70f38fb6d5d44c9" providerId="LiveId" clId="{05695CB1-43B6-4149-A8FA-BB380455ADAB}" dt="2023-06-04T17:59:19.639" v="1135" actId="165"/>
          <ac:grpSpMkLst>
            <pc:docMk/>
            <pc:sldMk cId="2926234886" sldId="304"/>
            <ac:grpSpMk id="24" creationId="{AB916C8C-5F8B-94DE-33ED-1F542E5B1A54}"/>
          </ac:grpSpMkLst>
        </pc:grpChg>
        <pc:grpChg chg="add del mod">
          <ac:chgData name="Faiza Abdillahi" userId="d70f38fb6d5d44c9" providerId="LiveId" clId="{05695CB1-43B6-4149-A8FA-BB380455ADAB}" dt="2023-06-04T17:57:15.498" v="1129" actId="165"/>
          <ac:grpSpMkLst>
            <pc:docMk/>
            <pc:sldMk cId="2926234886" sldId="304"/>
            <ac:grpSpMk id="27" creationId="{ADE38A0A-9DC3-F482-AAB8-ED396053D2CB}"/>
          </ac:grpSpMkLst>
        </pc:grpChg>
        <pc:grpChg chg="mod">
          <ac:chgData name="Faiza Abdillahi" userId="d70f38fb6d5d44c9" providerId="LiveId" clId="{05695CB1-43B6-4149-A8FA-BB380455ADAB}" dt="2023-06-04T18:40:12.741" v="1575" actId="11530"/>
          <ac:grpSpMkLst>
            <pc:docMk/>
            <pc:sldMk cId="2926234886" sldId="304"/>
            <ac:grpSpMk id="35" creationId="{4A0CDBD0-012C-EF07-8BE5-002AD1D32ADA}"/>
          </ac:grpSpMkLst>
        </pc:grpChg>
        <pc:grpChg chg="mod">
          <ac:chgData name="Faiza Abdillahi" userId="d70f38fb6d5d44c9" providerId="LiveId" clId="{05695CB1-43B6-4149-A8FA-BB380455ADAB}" dt="2023-06-04T18:40:04.363" v="1574" actId="27803"/>
          <ac:grpSpMkLst>
            <pc:docMk/>
            <pc:sldMk cId="2926234886" sldId="304"/>
            <ac:grpSpMk id="166" creationId="{DADFA662-1EC0-1354-0501-3DA496DF69C6}"/>
          </ac:grpSpMkLst>
        </pc:grpChg>
        <pc:grpChg chg="mod">
          <ac:chgData name="Faiza Abdillahi" userId="d70f38fb6d5d44c9" providerId="LiveId" clId="{05695CB1-43B6-4149-A8FA-BB380455ADAB}" dt="2023-06-04T18:40:04.363" v="1574" actId="27803"/>
          <ac:grpSpMkLst>
            <pc:docMk/>
            <pc:sldMk cId="2926234886" sldId="304"/>
            <ac:grpSpMk id="213" creationId="{3A160FEC-A750-995F-AE4F-382AD6B7BBA7}"/>
          </ac:grpSpMkLst>
        </pc:grpChg>
        <pc:picChg chg="add del mod topLvl">
          <ac:chgData name="Faiza Abdillahi" userId="d70f38fb6d5d44c9" providerId="LiveId" clId="{05695CB1-43B6-4149-A8FA-BB380455ADAB}" dt="2023-06-04T18:40:04.363" v="1574" actId="27803"/>
          <ac:picMkLst>
            <pc:docMk/>
            <pc:sldMk cId="2926234886" sldId="304"/>
            <ac:picMk id="10" creationId="{0C577F30-FFB5-D4F7-E340-5402FEEA1E40}"/>
          </ac:picMkLst>
        </pc:picChg>
        <pc:picChg chg="add del mod">
          <ac:chgData name="Faiza Abdillahi" userId="d70f38fb6d5d44c9" providerId="LiveId" clId="{05695CB1-43B6-4149-A8FA-BB380455ADAB}" dt="2023-06-04T17:52:10.227" v="1106" actId="478"/>
          <ac:picMkLst>
            <pc:docMk/>
            <pc:sldMk cId="2926234886" sldId="304"/>
            <ac:picMk id="12" creationId="{EF94E9D8-CAF6-17DC-70A7-B7FE051EF1F3}"/>
          </ac:picMkLst>
        </pc:picChg>
        <pc:picChg chg="mod topLvl">
          <ac:chgData name="Faiza Abdillahi" userId="d70f38fb6d5d44c9" providerId="LiveId" clId="{05695CB1-43B6-4149-A8FA-BB380455ADAB}" dt="2023-06-04T18:41:28.763" v="1589" actId="1038"/>
          <ac:picMkLst>
            <pc:docMk/>
            <pc:sldMk cId="2926234886" sldId="304"/>
            <ac:picMk id="17" creationId="{F9B865A8-1238-A0DC-E096-5782E8BA6C35}"/>
          </ac:picMkLst>
        </pc:picChg>
        <pc:picChg chg="mod">
          <ac:chgData name="Faiza Abdillahi" userId="d70f38fb6d5d44c9" providerId="LiveId" clId="{05695CB1-43B6-4149-A8FA-BB380455ADAB}" dt="2023-06-04T17:52:46.734" v="1113"/>
          <ac:picMkLst>
            <pc:docMk/>
            <pc:sldMk cId="2926234886" sldId="304"/>
            <ac:picMk id="20" creationId="{C0FEE44C-84F1-2CB6-F187-6E7CA06C5360}"/>
          </ac:picMkLst>
        </pc:picChg>
        <pc:picChg chg="del mod topLvl">
          <ac:chgData name="Faiza Abdillahi" userId="d70f38fb6d5d44c9" providerId="LiveId" clId="{05695CB1-43B6-4149-A8FA-BB380455ADAB}" dt="2023-06-04T18:10:04.455" v="1192" actId="478"/>
          <ac:picMkLst>
            <pc:docMk/>
            <pc:sldMk cId="2926234886" sldId="304"/>
            <ac:picMk id="23" creationId="{A53E2299-8425-96E6-A7BF-02DCE9D7201D}"/>
          </ac:picMkLst>
        </pc:picChg>
        <pc:picChg chg="del mod topLvl">
          <ac:chgData name="Faiza Abdillahi" userId="d70f38fb6d5d44c9" providerId="LiveId" clId="{05695CB1-43B6-4149-A8FA-BB380455ADAB}" dt="2023-06-04T17:59:26.002" v="1136" actId="478"/>
          <ac:picMkLst>
            <pc:docMk/>
            <pc:sldMk cId="2926234886" sldId="304"/>
            <ac:picMk id="26" creationId="{731068F0-7C3C-B236-BBCD-C2BA4445B1F4}"/>
          </ac:picMkLst>
        </pc:picChg>
        <pc:picChg chg="mod topLvl">
          <ac:chgData name="Faiza Abdillahi" userId="d70f38fb6d5d44c9" providerId="LiveId" clId="{05695CB1-43B6-4149-A8FA-BB380455ADAB}" dt="2023-06-04T18:11:42.420" v="1256" actId="1037"/>
          <ac:picMkLst>
            <pc:docMk/>
            <pc:sldMk cId="2926234886" sldId="304"/>
            <ac:picMk id="29" creationId="{7C6FCBB3-F443-BA35-13A8-F1B5B1AD18B3}"/>
          </ac:picMkLst>
        </pc:picChg>
        <pc:picChg chg="add mod">
          <ac:chgData name="Faiza Abdillahi" userId="d70f38fb6d5d44c9" providerId="LiveId" clId="{05695CB1-43B6-4149-A8FA-BB380455ADAB}" dt="2023-06-04T18:43:26.072" v="1594" actId="1076"/>
          <ac:picMkLst>
            <pc:docMk/>
            <pc:sldMk cId="2926234886" sldId="304"/>
            <ac:picMk id="1026" creationId="{D57FCAB1-7CC4-265D-8B62-C00FBF6A0C9A}"/>
          </ac:picMkLst>
        </pc:picChg>
      </pc:sldChg>
      <pc:sldChg chg="modSp add del setBg">
        <pc:chgData name="Faiza Abdillahi" userId="d70f38fb6d5d44c9" providerId="LiveId" clId="{05695CB1-43B6-4149-A8FA-BB380455ADAB}" dt="2023-06-04T17:04:12.799" v="1064" actId="47"/>
        <pc:sldMkLst>
          <pc:docMk/>
          <pc:sldMk cId="4190318735" sldId="304"/>
        </pc:sldMkLst>
        <pc:picChg chg="mod">
          <ac:chgData name="Faiza Abdillahi" userId="d70f38fb6d5d44c9" providerId="LiveId" clId="{05695CB1-43B6-4149-A8FA-BB380455ADAB}" dt="2023-06-04T03:37:21.241" v="477" actId="14826"/>
          <ac:picMkLst>
            <pc:docMk/>
            <pc:sldMk cId="4190318735" sldId="304"/>
            <ac:picMk id="11" creationId="{0A29FCD1-A69B-9D49-A8B7-7FDEF1C229F5}"/>
          </ac:picMkLst>
        </pc:picChg>
        <pc:picChg chg="mod">
          <ac:chgData name="Faiza Abdillahi" userId="d70f38fb6d5d44c9" providerId="LiveId" clId="{05695CB1-43B6-4149-A8FA-BB380455ADAB}" dt="2023-06-04T03:37:30.385" v="478" actId="14826"/>
          <ac:picMkLst>
            <pc:docMk/>
            <pc:sldMk cId="4190318735" sldId="304"/>
            <ac:picMk id="25" creationId="{122034C7-F47A-E256-8CED-2909928D1590}"/>
          </ac:picMkLst>
        </pc:picChg>
      </pc:sldChg>
      <pc:sldChg chg="addSp delSp modSp new mod modTransition">
        <pc:chgData name="Faiza Abdillahi" userId="d70f38fb6d5d44c9" providerId="LiveId" clId="{05695CB1-43B6-4149-A8FA-BB380455ADAB}" dt="2023-06-04T22:59:32.340" v="3583"/>
        <pc:sldMkLst>
          <pc:docMk/>
          <pc:sldMk cId="3082628022" sldId="305"/>
        </pc:sldMkLst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2" creationId="{C9DDA3D2-608B-55EA-7623-9EED64BB4C5E}"/>
          </ac:spMkLst>
        </pc:spChg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3" creationId="{1EAF4733-191D-DE8D-D8A0-C4063E2171F0}"/>
          </ac:spMkLst>
        </pc:spChg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4" creationId="{26E4B11D-AF96-F064-4BB7-78D7063C46F9}"/>
          </ac:spMkLst>
        </pc:spChg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5" creationId="{B78B00B6-AADC-A81E-1855-ABCAD79F677C}"/>
          </ac:spMkLst>
        </pc:spChg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6" creationId="{E7492724-7126-E713-7EC6-5F61CD93C91D}"/>
          </ac:spMkLst>
        </pc:spChg>
        <pc:spChg chg="del">
          <ac:chgData name="Faiza Abdillahi" userId="d70f38fb6d5d44c9" providerId="LiveId" clId="{05695CB1-43B6-4149-A8FA-BB380455ADAB}" dt="2023-06-04T18:18:35.217" v="1556" actId="478"/>
          <ac:spMkLst>
            <pc:docMk/>
            <pc:sldMk cId="3082628022" sldId="305"/>
            <ac:spMk id="7" creationId="{EC20DC96-63AC-1F27-D2CD-7483E52A7CBF}"/>
          </ac:spMkLst>
        </pc:spChg>
        <pc:spChg chg="mod">
          <ac:chgData name="Faiza Abdillahi" userId="d70f38fb6d5d44c9" providerId="LiveId" clId="{05695CB1-43B6-4149-A8FA-BB380455ADAB}" dt="2023-06-04T18:19:06.557" v="1558"/>
          <ac:spMkLst>
            <pc:docMk/>
            <pc:sldMk cId="3082628022" sldId="305"/>
            <ac:spMk id="8" creationId="{DB504EFD-6504-7833-70DE-93B77F3DB1F1}"/>
          </ac:spMkLst>
        </pc:spChg>
        <pc:spChg chg="add mod">
          <ac:chgData name="Faiza Abdillahi" userId="d70f38fb6d5d44c9" providerId="LiveId" clId="{05695CB1-43B6-4149-A8FA-BB380455ADAB}" dt="2023-06-04T20:06:28.203" v="1762" actId="20577"/>
          <ac:spMkLst>
            <pc:docMk/>
            <pc:sldMk cId="3082628022" sldId="305"/>
            <ac:spMk id="10" creationId="{3C225D8C-0AAB-BA7E-CBC3-6F105E01E950}"/>
          </ac:spMkLst>
        </pc:spChg>
        <pc:spChg chg="add mod">
          <ac:chgData name="Faiza Abdillahi" userId="d70f38fb6d5d44c9" providerId="LiveId" clId="{05695CB1-43B6-4149-A8FA-BB380455ADAB}" dt="2023-06-04T20:06:25.418" v="1761" actId="20577"/>
          <ac:spMkLst>
            <pc:docMk/>
            <pc:sldMk cId="3082628022" sldId="305"/>
            <ac:spMk id="12" creationId="{47C5F074-8857-5C67-D07F-85196E7BF111}"/>
          </ac:spMkLst>
        </pc:spChg>
        <pc:spChg chg="add del mod">
          <ac:chgData name="Faiza Abdillahi" userId="d70f38fb6d5d44c9" providerId="LiveId" clId="{05695CB1-43B6-4149-A8FA-BB380455ADAB}" dt="2023-06-04T20:05:22.587" v="1749" actId="478"/>
          <ac:spMkLst>
            <pc:docMk/>
            <pc:sldMk cId="3082628022" sldId="305"/>
            <ac:spMk id="13" creationId="{F76F4824-BB32-7EA8-A16A-2DC55B38D17B}"/>
          </ac:spMkLst>
        </pc:spChg>
        <pc:spChg chg="add mod">
          <ac:chgData name="Faiza Abdillahi" userId="d70f38fb6d5d44c9" providerId="LiveId" clId="{05695CB1-43B6-4149-A8FA-BB380455ADAB}" dt="2023-06-04T20:06:22.214" v="1760" actId="108"/>
          <ac:spMkLst>
            <pc:docMk/>
            <pc:sldMk cId="3082628022" sldId="305"/>
            <ac:spMk id="14" creationId="{A9958BD4-DBC4-F2A0-E149-10EE6E7477CD}"/>
          </ac:spMkLst>
        </pc:spChg>
        <pc:picChg chg="add mod">
          <ac:chgData name="Faiza Abdillahi" userId="d70f38fb6d5d44c9" providerId="LiveId" clId="{05695CB1-43B6-4149-A8FA-BB380455ADAB}" dt="2023-06-04T20:09:51.174" v="1795" actId="208"/>
          <ac:picMkLst>
            <pc:docMk/>
            <pc:sldMk cId="3082628022" sldId="305"/>
            <ac:picMk id="16" creationId="{F980A96F-771D-F232-16F7-74341540A23E}"/>
          </ac:picMkLst>
        </pc:picChg>
        <pc:picChg chg="add del mod">
          <ac:chgData name="Faiza Abdillahi" userId="d70f38fb6d5d44c9" providerId="LiveId" clId="{05695CB1-43B6-4149-A8FA-BB380455ADAB}" dt="2023-06-04T20:07:55.980" v="1774" actId="478"/>
          <ac:picMkLst>
            <pc:docMk/>
            <pc:sldMk cId="3082628022" sldId="305"/>
            <ac:picMk id="18" creationId="{BA0D990D-8565-1F70-7C02-ECB7E7A290D9}"/>
          </ac:picMkLst>
        </pc:picChg>
        <pc:picChg chg="add mod">
          <ac:chgData name="Faiza Abdillahi" userId="d70f38fb6d5d44c9" providerId="LiveId" clId="{05695CB1-43B6-4149-A8FA-BB380455ADAB}" dt="2023-06-04T20:10:19.556" v="1802" actId="688"/>
          <ac:picMkLst>
            <pc:docMk/>
            <pc:sldMk cId="3082628022" sldId="305"/>
            <ac:picMk id="20" creationId="{84B2B3C6-09A8-6C8B-4124-F57E3D65E1BB}"/>
          </ac:picMkLst>
        </pc:picChg>
        <pc:picChg chg="add del mod">
          <ac:chgData name="Faiza Abdillahi" userId="d70f38fb6d5d44c9" providerId="LiveId" clId="{05695CB1-43B6-4149-A8FA-BB380455ADAB}" dt="2023-06-04T20:09:08.836" v="1786" actId="478"/>
          <ac:picMkLst>
            <pc:docMk/>
            <pc:sldMk cId="3082628022" sldId="305"/>
            <ac:picMk id="22" creationId="{8314E5C2-5078-547F-3352-E53D603CF5CE}"/>
          </ac:picMkLst>
        </pc:picChg>
        <pc:picChg chg="add mod">
          <ac:chgData name="Faiza Abdillahi" userId="d70f38fb6d5d44c9" providerId="LiveId" clId="{05695CB1-43B6-4149-A8FA-BB380455ADAB}" dt="2023-06-04T20:09:48.894" v="1794" actId="208"/>
          <ac:picMkLst>
            <pc:docMk/>
            <pc:sldMk cId="3082628022" sldId="305"/>
            <ac:picMk id="24" creationId="{A8C41EA6-4430-2EF5-2B13-05CC261E6266}"/>
          </ac:picMkLst>
        </pc:picChg>
        <pc:picChg chg="add del mod">
          <ac:chgData name="Faiza Abdillahi" userId="d70f38fb6d5d44c9" providerId="LiveId" clId="{05695CB1-43B6-4149-A8FA-BB380455ADAB}" dt="2023-06-04T20:09:11.296" v="1787" actId="478"/>
          <ac:picMkLst>
            <pc:docMk/>
            <pc:sldMk cId="3082628022" sldId="305"/>
            <ac:picMk id="26" creationId="{8E01E00F-BD8B-E4BA-F323-EB480C40E22B}"/>
          </ac:picMkLst>
        </pc:picChg>
        <pc:picChg chg="add del mod">
          <ac:chgData name="Faiza Abdillahi" userId="d70f38fb6d5d44c9" providerId="LiveId" clId="{05695CB1-43B6-4149-A8FA-BB380455ADAB}" dt="2023-06-04T20:09:12.854" v="1788" actId="478"/>
          <ac:picMkLst>
            <pc:docMk/>
            <pc:sldMk cId="3082628022" sldId="305"/>
            <ac:picMk id="28" creationId="{644BFA8C-F23D-4871-ECB3-8F3EC551487E}"/>
          </ac:picMkLst>
        </pc:picChg>
        <pc:picChg chg="add mod">
          <ac:chgData name="Faiza Abdillahi" userId="d70f38fb6d5d44c9" providerId="LiveId" clId="{05695CB1-43B6-4149-A8FA-BB380455ADAB}" dt="2023-06-04T20:22:24.650" v="1884" actId="1036"/>
          <ac:picMkLst>
            <pc:docMk/>
            <pc:sldMk cId="3082628022" sldId="305"/>
            <ac:picMk id="30" creationId="{18D562C9-00DD-B5CD-4D1F-4B8AD813591A}"/>
          </ac:picMkLst>
        </pc:picChg>
        <pc:picChg chg="add mod">
          <ac:chgData name="Faiza Abdillahi" userId="d70f38fb6d5d44c9" providerId="LiveId" clId="{05695CB1-43B6-4149-A8FA-BB380455ADAB}" dt="2023-06-04T22:59:32.340" v="3583"/>
          <ac:picMkLst>
            <pc:docMk/>
            <pc:sldMk cId="3082628022" sldId="305"/>
            <ac:picMk id="31" creationId="{5548D3C2-CEF1-6C41-6CE1-BC7B190B1D86}"/>
          </ac:picMkLst>
        </pc:picChg>
        <pc:picChg chg="add mod">
          <ac:chgData name="Faiza Abdillahi" userId="d70f38fb6d5d44c9" providerId="LiveId" clId="{05695CB1-43B6-4149-A8FA-BB380455ADAB}" dt="2023-06-04T20:22:35.848" v="1885" actId="1076"/>
          <ac:picMkLst>
            <pc:docMk/>
            <pc:sldMk cId="3082628022" sldId="305"/>
            <ac:picMk id="3074" creationId="{7395223E-0FB0-A701-6F3A-F0ADA0D0DBBE}"/>
          </ac:picMkLst>
        </pc:picChg>
        <pc:picChg chg="add del mod">
          <ac:chgData name="Faiza Abdillahi" userId="d70f38fb6d5d44c9" providerId="LiveId" clId="{05695CB1-43B6-4149-A8FA-BB380455ADAB}" dt="2023-06-04T20:05:22.587" v="1749" actId="478"/>
          <ac:picMkLst>
            <pc:docMk/>
            <pc:sldMk cId="3082628022" sldId="305"/>
            <ac:picMk id="3076" creationId="{E0A7CD39-540F-236F-DF10-C539F74A6890}"/>
          </ac:picMkLst>
        </pc:picChg>
        <pc:picChg chg="add del mod">
          <ac:chgData name="Faiza Abdillahi" userId="d70f38fb6d5d44c9" providerId="LiveId" clId="{05695CB1-43B6-4149-A8FA-BB380455ADAB}" dt="2023-06-04T20:07:31.922" v="1771" actId="478"/>
          <ac:picMkLst>
            <pc:docMk/>
            <pc:sldMk cId="3082628022" sldId="305"/>
            <ac:picMk id="3078" creationId="{F8AFEE9E-E57C-DB44-DF8B-BF4112D9EAA7}"/>
          </ac:picMkLst>
        </pc:picChg>
      </pc:sldChg>
      <pc:sldChg chg="modSp add del mod setBg">
        <pc:chgData name="Faiza Abdillahi" userId="d70f38fb6d5d44c9" providerId="LiveId" clId="{05695CB1-43B6-4149-A8FA-BB380455ADAB}" dt="2023-06-04T17:04:12.058" v="1063" actId="47"/>
        <pc:sldMkLst>
          <pc:docMk/>
          <pc:sldMk cId="4063879649" sldId="305"/>
        </pc:sldMkLst>
        <pc:picChg chg="mod">
          <ac:chgData name="Faiza Abdillahi" userId="d70f38fb6d5d44c9" providerId="LiveId" clId="{05695CB1-43B6-4149-A8FA-BB380455ADAB}" dt="2023-06-04T03:35:44.514" v="465" actId="14826"/>
          <ac:picMkLst>
            <pc:docMk/>
            <pc:sldMk cId="4063879649" sldId="305"/>
            <ac:picMk id="11" creationId="{0A29FCD1-A69B-9D49-A8B7-7FDEF1C229F5}"/>
          </ac:picMkLst>
        </pc:picChg>
        <pc:picChg chg="mod">
          <ac:chgData name="Faiza Abdillahi" userId="d70f38fb6d5d44c9" providerId="LiveId" clId="{05695CB1-43B6-4149-A8FA-BB380455ADAB}" dt="2023-06-04T03:35:32.609" v="464" actId="14826"/>
          <ac:picMkLst>
            <pc:docMk/>
            <pc:sldMk cId="4063879649" sldId="305"/>
            <ac:picMk id="25" creationId="{122034C7-F47A-E256-8CED-2909928D1590}"/>
          </ac:picMkLst>
        </pc:picChg>
        <pc:picChg chg="mod">
          <ac:chgData name="Faiza Abdillahi" userId="d70f38fb6d5d44c9" providerId="LiveId" clId="{05695CB1-43B6-4149-A8FA-BB380455ADAB}" dt="2023-06-04T03:33:05.415" v="457" actId="1038"/>
          <ac:picMkLst>
            <pc:docMk/>
            <pc:sldMk cId="4063879649" sldId="305"/>
            <ac:picMk id="64" creationId="{FAFF0060-74E4-5491-CD18-31CF5045C40D}"/>
          </ac:picMkLst>
        </pc:picChg>
      </pc:sldChg>
      <pc:sldChg chg="addSp delSp modSp add mod ord modTransition delAnim modAnim">
        <pc:chgData name="Faiza Abdillahi" userId="d70f38fb6d5d44c9" providerId="LiveId" clId="{05695CB1-43B6-4149-A8FA-BB380455ADAB}" dt="2023-06-04T22:19:29.343" v="3247" actId="1035"/>
        <pc:sldMkLst>
          <pc:docMk/>
          <pc:sldMk cId="1662247015" sldId="306"/>
        </pc:sldMkLst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4" creationId="{0A979089-EEA3-A14D-4E7F-74347F78D4A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5" creationId="{29A4577A-D88F-27DE-455F-9F369D39539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6" creationId="{D53F826C-C477-798E-FA57-A8A2C4CCA60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7" creationId="{068EA4D2-C199-CA5C-848E-827B27FE59D1}"/>
          </ac:spMkLst>
        </pc:spChg>
        <pc:spChg chg="mod">
          <ac:chgData name="Faiza Abdillahi" userId="d70f38fb6d5d44c9" providerId="LiveId" clId="{05695CB1-43B6-4149-A8FA-BB380455ADAB}" dt="2023-06-04T18:50:32.284" v="1641" actId="1076"/>
          <ac:spMkLst>
            <pc:docMk/>
            <pc:sldMk cId="1662247015" sldId="306"/>
            <ac:spMk id="8" creationId="{83E3C227-89AF-DF3A-468F-B81A11C87D8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9" creationId="{8E31DC7D-7357-F9DB-D994-54D33E6FC23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" creationId="{740AD97E-BAF3-BFC9-C798-B35C35762F8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" creationId="{B5703CC5-322E-624E-E4A6-DCA2DF70691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" creationId="{4283A7AF-3228-E75E-FD1C-FB12E266918F}"/>
          </ac:spMkLst>
        </pc:spChg>
        <pc:spChg chg="del">
          <ac:chgData name="Faiza Abdillahi" userId="d70f38fb6d5d44c9" providerId="LiveId" clId="{05695CB1-43B6-4149-A8FA-BB380455ADAB}" dt="2023-06-04T18:43:47.164" v="1598" actId="478"/>
          <ac:spMkLst>
            <pc:docMk/>
            <pc:sldMk cId="1662247015" sldId="306"/>
            <ac:spMk id="13" creationId="{4F577E84-2A2B-3DE8-5BF8-F869C371AFC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4" creationId="{551A5C80-E4B8-9204-DAA0-14A112527FF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5" creationId="{ED7D9B33-85B1-033A-CE7F-49DD301AE36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6" creationId="{BADADDDD-B2C8-29F0-89B5-547A644D8CD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8" creationId="{9A2562CE-36AA-06BB-DA70-4BF9DD6FE7D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9" creationId="{16040008-D3A3-F71C-F861-23E11CFA6AF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0" creationId="{2520A9E7-5376-77D9-4678-284988C5CD7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1" creationId="{9889172A-B142-F781-8DAA-78C2ED09092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2" creationId="{FF7E476F-27EC-830E-D4B7-A91D3DDCB60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3" creationId="{F7730A5E-2C75-2E24-A50E-422084044FE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4" creationId="{A4018E51-C3FB-0047-A89F-F518F2FC0EFD}"/>
          </ac:spMkLst>
        </pc:spChg>
        <pc:spChg chg="del">
          <ac:chgData name="Faiza Abdillahi" userId="d70f38fb6d5d44c9" providerId="LiveId" clId="{05695CB1-43B6-4149-A8FA-BB380455ADAB}" dt="2023-06-04T18:43:39.649" v="1596" actId="478"/>
          <ac:spMkLst>
            <pc:docMk/>
            <pc:sldMk cId="1662247015" sldId="306"/>
            <ac:spMk id="25" creationId="{E4ECAFC8-CC86-780F-509B-113E23C9901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6" creationId="{C77A69BE-0E26-44A4-FEC1-1C1EF483C8F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27" creationId="{AB114CAE-8D33-CC99-0034-A1C891D6CF07}"/>
          </ac:spMkLst>
        </pc:spChg>
        <pc:spChg chg="del">
          <ac:chgData name="Faiza Abdillahi" userId="d70f38fb6d5d44c9" providerId="LiveId" clId="{05695CB1-43B6-4149-A8FA-BB380455ADAB}" dt="2023-06-04T18:43:39.649" v="1596" actId="478"/>
          <ac:spMkLst>
            <pc:docMk/>
            <pc:sldMk cId="1662247015" sldId="306"/>
            <ac:spMk id="28" creationId="{8D7F9F33-CFB4-840A-41A0-1F375322033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0" creationId="{E66FF68C-C743-CC1D-7A6C-E24FB7AABF08}"/>
          </ac:spMkLst>
        </pc:spChg>
        <pc:spChg chg="del">
          <ac:chgData name="Faiza Abdillahi" userId="d70f38fb6d5d44c9" providerId="LiveId" clId="{05695CB1-43B6-4149-A8FA-BB380455ADAB}" dt="2023-06-04T18:43:42.616" v="1597" actId="478"/>
          <ac:spMkLst>
            <pc:docMk/>
            <pc:sldMk cId="1662247015" sldId="306"/>
            <ac:spMk id="31" creationId="{117BDC98-A324-4290-E205-059B0B7EDFC9}"/>
          </ac:spMkLst>
        </pc:spChg>
        <pc:spChg chg="del">
          <ac:chgData name="Faiza Abdillahi" userId="d70f38fb6d5d44c9" providerId="LiveId" clId="{05695CB1-43B6-4149-A8FA-BB380455ADAB}" dt="2023-06-04T18:43:39.649" v="1596" actId="478"/>
          <ac:spMkLst>
            <pc:docMk/>
            <pc:sldMk cId="1662247015" sldId="306"/>
            <ac:spMk id="32" creationId="{0C1DD9A3-3921-2224-8AC6-679D8A0DF472}"/>
          </ac:spMkLst>
        </pc:spChg>
        <pc:spChg chg="del">
          <ac:chgData name="Faiza Abdillahi" userId="d70f38fb6d5d44c9" providerId="LiveId" clId="{05695CB1-43B6-4149-A8FA-BB380455ADAB}" dt="2023-06-04T18:43:39.649" v="1596" actId="478"/>
          <ac:spMkLst>
            <pc:docMk/>
            <pc:sldMk cId="1662247015" sldId="306"/>
            <ac:spMk id="33" creationId="{E664C4A0-3323-1F8E-FE38-5362ABEE1145}"/>
          </ac:spMkLst>
        </pc:spChg>
        <pc:spChg chg="mod">
          <ac:chgData name="Faiza Abdillahi" userId="d70f38fb6d5d44c9" providerId="LiveId" clId="{05695CB1-43B6-4149-A8FA-BB380455ADAB}" dt="2023-06-04T18:54:25.798" v="1670" actId="1076"/>
          <ac:spMkLst>
            <pc:docMk/>
            <pc:sldMk cId="1662247015" sldId="306"/>
            <ac:spMk id="34" creationId="{64FF6DC7-DA7B-7F65-18DC-06B898DF3C45}"/>
          </ac:spMkLst>
        </pc:spChg>
        <pc:spChg chg="del">
          <ac:chgData name="Faiza Abdillahi" userId="d70f38fb6d5d44c9" providerId="LiveId" clId="{05695CB1-43B6-4149-A8FA-BB380455ADAB}" dt="2023-06-04T18:43:51.805" v="1600" actId="478"/>
          <ac:spMkLst>
            <pc:docMk/>
            <pc:sldMk cId="1662247015" sldId="306"/>
            <ac:spMk id="321" creationId="{33F948BF-8493-4BA0-40C6-EAF3E7C2460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2" creationId="{93B98CF5-E916-FB8A-F2DF-F3259A711AB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3" creationId="{79451D73-B401-85A6-F01B-22F96CEE1B7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4" creationId="{54ECD75B-8992-FF55-C00A-38E4F3F2ED0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5" creationId="{53D7195B-58AD-A958-9275-02ADAE6224C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6" creationId="{77CBABDA-4F51-B3F5-883F-92925423219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7" creationId="{FCD93EE3-3B89-67AA-CC21-042CDE8B113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8" creationId="{52D787D9-C135-9A7D-4BC3-F99EBBA3EBA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29" creationId="{1D32468D-2CA9-C443-12FF-9DBC04A5BA1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0" creationId="{FE92D0CE-8F6F-DE1F-E1D8-ECBE79CB3DA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1" creationId="{1482B70D-BFFB-AE5E-71A6-578293B5D12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2" creationId="{F0CCBE90-C30C-702C-47FF-423CA1766CC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3" creationId="{7E20623B-477E-9AE4-ED21-7CE7AB02436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4" creationId="{BD7D5117-BB29-700D-A71D-0E94723FF44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5" creationId="{E593D02C-DD85-BE87-D600-8BE2A6C026B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6" creationId="{F6CB0023-2597-8CF4-7217-37D291AA835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7" creationId="{30D58539-7291-9161-35CF-0C251CE14F2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8" creationId="{36A968B5-EAEA-331D-C7BC-6EC891A954A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39" creationId="{FB5F7289-E228-5BBD-6549-840BAD1E0E6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0" creationId="{870F68B1-3680-AB91-6AD6-1D0E604FF6B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1" creationId="{E11255AF-BED4-43F4-540C-940A6441DBE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2" creationId="{CF617D4E-D58B-8FA8-CAC5-60CA8FB6831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3" creationId="{732BD33F-6F8F-862C-19E1-B943BFF0F0A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4" creationId="{88794DE1-9D0C-DFA3-90F7-998625A8770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5" creationId="{1BA78356-1639-B080-E1E0-B48C73D67E9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6" creationId="{962ABB7D-FB8D-76B4-928B-FC37A56D14D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7" creationId="{D73F1DCD-517C-7FCC-0595-A80E2D34884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8" creationId="{F8E8BF26-BC36-6727-D3E9-E2293934F2E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49" creationId="{1F2D7F4F-2623-6E52-5A27-47A50D941DC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0" creationId="{D96C341F-2D88-A284-B43C-A20A8D335E2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1" creationId="{FE0A62E4-8ACE-84DD-F13C-6A64F15FD0B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2" creationId="{40FA7AB5-82C0-FD68-2885-E6F5F049723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3" creationId="{6F9BD929-A166-E5B8-587B-D0BC43EF4B0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4" creationId="{33FB19B5-0B10-153D-541D-F360991D5E4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5" creationId="{73174FD6-2C3D-B1C2-133F-45538FC49AD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6" creationId="{EA21AD8B-8F96-AA72-23AB-26991B3D1CC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7" creationId="{67F3DF94-D8AD-3635-4345-21BE3F3F419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8" creationId="{553C935B-D94E-9AC8-31EC-1493E6D17F5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59" creationId="{C7C3C610-AD40-80E8-77CA-F3BB9E3A2E4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0" creationId="{D09E3A2A-AA63-6E0A-4472-ABF8A82380D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1" creationId="{6E56FCB0-7EF0-D7D0-19E7-626B49AC40B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2" creationId="{FBA86508-C051-62F5-A0A4-39F1A9B1887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3" creationId="{9737D8B7-1E14-EA76-748C-118726B0E4F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4" creationId="{4CB98FE6-C7AE-C107-DB99-8A004727CA3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5" creationId="{8028DB7C-CE13-9AB3-AEB1-2748DAA2AC4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6" creationId="{869540A9-E5C8-EA79-0661-5B9B1032688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7" creationId="{54A11102-F385-E9E2-F233-5BBEF801DC6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69" creationId="{D82004AA-2D52-F7DC-F612-34DA76EBC29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0" creationId="{07E2F5E7-AE23-36B5-7611-D8A0299839C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1" creationId="{FDCB3DA4-F844-D4F8-378E-8558A4DA71D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2" creationId="{1D6B35B7-CFE0-C792-1D25-5967D557870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3" creationId="{2B5D846D-558F-0A94-7C5D-6AB80563EC3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4" creationId="{DA626F32-06A0-F7C8-C404-6214B506C1B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5" creationId="{5657716A-BC28-85EC-C255-58631E42024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6" creationId="{D6BDCA70-86A6-7A6F-047D-BD724D573DC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7" creationId="{46429348-902B-E95C-F3CC-6F3CE272B25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8" creationId="{62B9315B-23E5-1103-48A9-06C4FC41D07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79" creationId="{89CD2514-0D4F-966F-2C04-7D11C504E72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80" creationId="{5A52241C-C449-CD8C-9051-030D401105C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81" creationId="{11C52388-609D-A6C4-389F-B224AF8E45D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82" creationId="{BC4089C3-AD60-4084-A205-6A864B0E589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383" creationId="{27E0DA31-9FF7-45A1-1354-317DFBED9EF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24" creationId="{395472DF-EE4B-5042-371F-8024EB85CD9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25" creationId="{AFE5BE7E-35A8-A2F0-7027-88AB1068BFF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27" creationId="{6E08DD12-BFB0-BE24-AA75-B5BC4B73234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28" creationId="{4624772B-8591-0EBB-760F-9B47E44BF02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29" creationId="{1A03104C-CF05-C95D-1786-F318D7D10FE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0" creationId="{EBF42690-7EC1-5E70-D6C7-CDEFD98A9EC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1" creationId="{5615E41C-041B-1B8F-AC4A-51551AE9AAE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2" creationId="{7EEA49B5-3495-C54A-9276-892530A561F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3" creationId="{70F2559C-F3AC-6E59-B919-F0C4B358B06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4" creationId="{43A21397-42F4-25FC-EC6A-C94D793CA65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5" creationId="{EEA6A1B0-5E08-5901-6AC9-6C4AD838E9C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6" creationId="{86F1182E-3D8B-F01A-17D8-33B8DEB3818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7" creationId="{9F939057-8115-1B7A-1251-B55D2DD76D6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8" creationId="{FA0BCCE3-4C5C-DBC1-6DC1-DFEB2F19925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39" creationId="{A44564F8-44DA-E925-EBFF-67774346827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0" creationId="{C29A6B3B-CCA8-2B28-F9E9-7CCDC571EF8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1" creationId="{2719977D-CC58-6FD3-9C42-892EE54E136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2" creationId="{C2968130-1718-45D2-31F0-0BD61BABB66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3" creationId="{F64122FE-BB31-A64C-5A6C-5A2EBEDC3ED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4" creationId="{A0FDF29A-1B01-B999-E9E8-7AC40466366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5" creationId="{E5158A68-004F-F6C0-FD37-55BAF22A09E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6" creationId="{7D4B6403-7653-B06D-6554-4FDBE52ED02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7" creationId="{6E90BB1E-3E1D-D58D-99AA-02B4DE6012D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8" creationId="{A7B2BCA9-7346-975B-E6C0-B5AB3B5B7F8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49" creationId="{A37E2B95-0EFE-C793-A396-A886E2E6B78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0" creationId="{632E6A27-9F0A-3D82-CE75-9A7B2F1D3B2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1" creationId="{FEF250FA-FF55-2D03-6F45-CFB6EB36F0F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2" creationId="{FBD8C2A0-3151-5212-9F32-B7ADADE3172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3" creationId="{7BE8CAB6-3095-CC8A-5937-CEFEAAFD703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4" creationId="{19914F42-72C7-8325-06E2-6E193024860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5" creationId="{36A712CF-C269-307F-0812-A56941ED750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6" creationId="{D84703FD-9A2C-2D15-C642-901DADF9AB8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7" creationId="{2F3BDDD5-BE58-A82B-9328-8B535B7FC97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8" creationId="{81DAA608-97E1-1038-9204-143620DDAE9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59" creationId="{8625739A-8AA5-3CBD-F56F-8EC886EEBA7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0" creationId="{4CFD0FEE-F2AF-F417-1930-94CE8E12A1C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1" creationId="{6CE16E21-3023-8B2A-6C70-A6E8C9E54A0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2" creationId="{068BA0DE-A3C0-EA52-C4F0-81532C5B3B1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3" creationId="{53263BB7-121B-F187-4477-210BB5A2323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4" creationId="{0025500B-B92F-0F58-BF76-17357EE6981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5" creationId="{1AF001F9-CA01-0859-251A-688BA0F4C73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6" creationId="{BB0D658E-188E-FB1E-144E-056C94E953B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7" creationId="{FC8BB6A4-07AD-E6D7-4D5C-02938D60B29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8" creationId="{00A41FC4-B721-708D-0C65-59451D71BCE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69" creationId="{6C1897EC-19FB-1647-1C78-732924B479D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0" creationId="{96685E3B-5852-31CD-A44D-6CE086089CF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1" creationId="{9E24869F-2582-0BDD-90D0-7C2FF5C8990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2" creationId="{B08B0C29-A312-17A0-ECDA-2A8D326EE65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3" creationId="{1AAE609D-CDAD-B338-E1BD-9308F15482E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4" creationId="{3E3340B2-F76E-31FA-BD71-7B781175868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5" creationId="{7AFA1528-23B0-C927-8808-2167168D689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6" creationId="{86DA427B-6DCE-FC69-F706-C9E2C14F2DF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7" creationId="{2F2CB142-1695-60EC-0DF4-05FCB7DAB2E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8" creationId="{C9425A48-C875-64DD-5477-96996DB8B60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79" creationId="{7082589C-2071-2712-60B3-0FE2DE6558C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0" creationId="{1FE1E836-B5A0-35CB-5E2B-B5931323CB8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1" creationId="{D0741F10-EAE2-B6BC-6BDE-22E1317716F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2" creationId="{0D6F5939-42CF-5279-7594-22AE7413E31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3" creationId="{10451EC8-B38C-8AD2-3353-0AC53F7DB8E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4" creationId="{1B91B892-B5D9-2396-87A7-4432EDDE0EB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5" creationId="{2C4592E4-D6FB-E017-D9F1-473643B3278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6" creationId="{540BEE4A-01FC-C0E7-2CAC-B1D21A53BC2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7" creationId="{DBEE210E-1056-5469-A84A-17223FD0C00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8" creationId="{D89BD97C-EBDB-394E-065E-125E5E92F32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89" creationId="{1C4B7E74-FD86-E9A3-3FE3-2D4484456A9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0" creationId="{B653D94D-CFB3-0746-38C5-5705C335A91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2" creationId="{383EA1B5-7752-3170-FF6B-312393B4AC2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3" creationId="{778159E3-897A-6DAE-DE29-FA051F63DDB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4" creationId="{14B181C7-C2BB-3E0A-AEB3-E5BBBD80F15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5" creationId="{6E1AB90A-8953-C7AA-77EF-CF501338D4D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6" creationId="{DA04E5AE-25B9-7AAC-3BD5-7AC2266C66D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7" creationId="{F0BFF037-1395-0243-4553-DEBB249283E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8" creationId="{C5F38D34-E888-BDD1-AA11-6B254433132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099" creationId="{CA300380-E4F0-A8EE-A977-099F7187221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0" creationId="{8BEAAAC6-FF5C-5610-EBDD-BBCC2CECDFD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1" creationId="{32855DB4-AC21-E87E-0EC9-03B0E6E2DE9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2" creationId="{784E3EA4-21A3-7836-4294-2162180AABC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3" creationId="{44CCB518-0F68-4DA7-36CB-612B1CF11E6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4" creationId="{B48F040A-5FDD-3F5F-A401-7A17471B5D1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5" creationId="{979221CE-A2C1-26DC-C6BA-FD53CA5D6B0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6" creationId="{8C482663-2E9C-F69A-74A8-B1FD3295319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7" creationId="{B8140F0F-3A9C-781F-124A-6216F004418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8" creationId="{EF29A5B0-B6B9-3068-2AA1-C7EAAFCD379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09" creationId="{DD26E558-11F6-8884-076E-F1B1C4D3A2E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0" creationId="{06B7A28A-564C-C35F-BD68-7E7A6EE63B2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1" creationId="{E3E919A8-0F3F-7EE1-EE60-F293772ECB0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2" creationId="{3A34B689-FB28-8964-0E82-9BD92AC2102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3" creationId="{9D270818-AF6E-3F8A-60C5-5676E0212D1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4" creationId="{F4913DE2-EA3D-00A1-38BE-B394D17F39C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5" creationId="{331EB75B-6C8B-583A-8CB4-2743ECEB6BF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6" creationId="{F3EC1312-4525-F16E-464D-67F0D5530C2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7" creationId="{ECDEE12B-A896-68E0-6DD3-7B382873001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8" creationId="{4CB22CE5-7127-F954-DD45-E61D431ACEA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19" creationId="{0A17E90A-A43C-91CC-9FA4-E104E9D574B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0" creationId="{A72FB7A4-5BEA-84CB-AC82-F2FF2E77C3D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1" creationId="{3EB2AF30-A112-7AB1-E16D-8E556D8ED50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2" creationId="{49C1B91A-645B-0F39-4EAD-90C80BD3D8C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3" creationId="{688B5E48-FCC8-8970-720C-25DFCE4E3D2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4" creationId="{ECE4A9BB-16DE-FF57-59B4-4C565000AD7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5" creationId="{E2653FD1-05DC-C208-3F52-4C7FB10A2BF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6" creationId="{34D57DF7-9DBA-6F2B-01AC-6B5D71328AC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7" creationId="{B12E6A6F-49D9-AD50-9843-89D3902D896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8" creationId="{0977BAE2-72E7-AA0F-3A24-415E0564872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29" creationId="{08B585D8-CE77-36E4-2C70-F9637619401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0" creationId="{7547AF37-D0E8-B695-0182-132B60F1169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1" creationId="{0DC0DA1C-2D93-5A47-8F9A-4A4D9088217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2" creationId="{CAD95744-6FAD-C5C8-67C3-531F7006632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3" creationId="{10048D4E-9F77-C8CD-F83A-8D26F905831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4" creationId="{F758AD57-F42C-2BD2-DF40-2831D3FF9E4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5" creationId="{8D909F5B-D4A1-4E3C-7739-F9F89566044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6" creationId="{92266177-C4E0-8BD7-6A92-408786AB11C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7" creationId="{A1ABAB47-3B5F-6642-A0AC-B9ABD0B9538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8" creationId="{B89105F8-7597-3196-A97B-D68AC243F9F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39" creationId="{F91BE410-A708-55D3-E441-477D443AD9B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0" creationId="{0425AF7C-F749-12D3-5A5D-7FFF769CD6F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1" creationId="{C1963C6D-8F3F-3B15-660F-FF7FC1CDDDC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2" creationId="{1D86AA02-349A-7FA2-E5CE-DF4881B546A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3" creationId="{A2ACBC69-B7C2-33FB-ADED-6EC22905F1F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4" creationId="{7339260E-E3FB-5462-1189-541901DA8C4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5" creationId="{DC135933-3259-1F4D-38FF-76AA6570984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6" creationId="{CABBF9EB-6BB1-716F-B3B4-66D1B0F5A81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7" creationId="{0E25DF85-60A2-13A2-6003-1E962C5C8A9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8" creationId="{F99AF918-CB91-0D89-5D07-A0ED280B146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49" creationId="{AFD7A5F4-29EB-E96A-1332-2E22BD3141B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0" creationId="{6FBE57C3-86E0-867C-8E68-BD6370141DE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1" creationId="{42C87986-A9D1-BF37-D680-17DBCC8C4C1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2" creationId="{85FDFC5A-A5CE-24DE-A409-E32C5BDC348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3" creationId="{640F914A-2CCC-82A8-376E-13B8EB16548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4" creationId="{976D0078-6E94-34EE-631C-047BAFAA9C8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5" creationId="{D258AA6D-86FB-8051-FFC8-3AD5BE6E662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6" creationId="{31217769-699F-0D7B-703A-CF4D6BFF76E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7" creationId="{97F3EE5C-0D31-A70A-265A-5A37F69E414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8" creationId="{5A67712E-4788-E470-C193-292E9C8DF27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59" creationId="{C6AF13B9-F7A7-1477-BCD7-4A39B6FFDA2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0" creationId="{45E7DF84-4B35-555F-5899-A750C1D109F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1" creationId="{79E24AA2-5275-3E75-7315-515DB2BCE18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2" creationId="{96753A24-884B-B8AB-9D3C-6AFA6993483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3" creationId="{1561A93F-B196-F420-FBC7-C325AB6C2654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4" creationId="{FE40D1AE-2841-CB9C-3641-86FFEDF683D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5" creationId="{6F653C80-2E15-148D-6F83-ED94562ECF1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6" creationId="{4F2133F4-69F1-5283-B413-78B66409738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7" creationId="{4B2ED35B-B1DF-2580-ABC7-C4684D199E5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8" creationId="{28A098D2-D408-1C3D-66D6-72529DBC05F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69" creationId="{A3033315-DC28-F699-D0C3-66B42FDBBE7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0" creationId="{AF00AEE3-8D2B-229C-96E9-E960E7DA9FC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1" creationId="{0CF7F3D3-A8AF-B2F9-F8DB-A4978CDE4F9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2" creationId="{8A60A667-2E77-AD0E-4BB1-452E1131A7E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3" creationId="{5C7D19B3-1793-E3E7-ABEC-3AB5D56C660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4" creationId="{EEC34A04-7C6B-D620-DD2E-1C8E52A8868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5" creationId="{19CD95F8-94C2-D606-CC27-E8C96289B4E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6" creationId="{5CC44A87-A655-2A53-113C-2BEEC7EB7B1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7" creationId="{1A5FCDE5-4B88-D745-FE5B-83BD84B7538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8" creationId="{9680E818-220C-3582-8F0C-02F21A47355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79" creationId="{0786B32E-3953-A496-8A3F-ED9B1E00CDE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0" creationId="{AD660271-5639-9C2A-5C0B-D05EB9B3868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1" creationId="{8FEF776B-3DE7-8DA7-3D35-697EE216E96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2" creationId="{146BDE4D-3B13-A970-4C0B-2FEC94FE0D5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3" creationId="{F9FF0F04-3DFA-FF6B-795A-339842CAB4F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4" creationId="{37B8A99E-CC32-5F1A-5D0F-AF51CDED97A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5" creationId="{6E734BA4-94CD-730F-0C00-5EAABFE2E88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6" creationId="{082F27E6-987B-477D-808C-2EBAB0BA118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7" creationId="{268E4817-5C2D-391C-8D14-E1C825FED18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8" creationId="{72CAF2D4-B4BC-F46E-344B-E80300D9DA4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89" creationId="{D7BF9509-7371-BBD8-58C4-5A16B2F61D7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0" creationId="{81EAE1BA-AC7E-2AC6-A501-4D1E37EEF62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1" creationId="{93538937-6763-E07D-EBE7-017728FBD2D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2" creationId="{2928DF91-F513-6C5B-3A57-A8A82729A93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3" creationId="{9D86751D-D0C6-23BD-7219-EA835263A8A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4" creationId="{D1D1FB0B-6D3C-3909-E8C7-5189BB130B2B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5" creationId="{9991A580-F1E3-7382-1B8C-BAE9B1797B6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6" creationId="{4719C4F4-E05B-ABB3-1105-A64ADCA75DA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7" creationId="{CC649C70-20B9-B270-4C32-A398103BC25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8" creationId="{87905532-ADFC-C64A-F088-41AE90165B9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199" creationId="{AAC20F35-6C71-EAC8-19AC-CCFD579B41A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0" creationId="{C15F6857-2E52-13F3-9ECC-493639936DB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1" creationId="{147713F9-BA70-39CD-DC3D-C2CACE0E0201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2" creationId="{B9512DE0-1F7F-948B-14DE-F9AD90A27C6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3" creationId="{EC3C6FD7-17EE-3E87-1079-C9830B596608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4" creationId="{8F28E651-85D6-590B-0D1A-A260259A3FA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5" creationId="{9F2A9DC1-1318-C75F-68FF-E7D2F28D2B8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6" creationId="{6E949156-F05F-B022-E46D-E6EE4E82DFF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7" creationId="{C5543D6C-07C5-A3DB-8549-CF9B54A86503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8" creationId="{E091C6C1-FB29-B837-C7DE-5BB6B3EC357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09" creationId="{71FD5D10-13F3-3C25-87B8-90A5F6A5564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0" creationId="{F55649F7-6FA4-60B2-03A7-1C6150FA386C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1" creationId="{64A64659-6074-8755-7F71-8DDEF4FFA5CF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2" creationId="{ED325AA6-9A21-C242-B0B0-E7419D8899DA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3" creationId="{E16B7B04-355C-3764-8F3E-8EA0E5DD117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4" creationId="{785B7207-0A27-DCFF-3DE2-D7ECC942A85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5" creationId="{3B2EF939-392B-BFC1-9C5C-BF5B045A06E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6" creationId="{A56FAC1A-6D81-3135-BF92-91EA39ED4A0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7" creationId="{742F7AFD-03FC-4BFF-FFFE-A3CF9E92F299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8" creationId="{56C623F8-F254-5263-795D-8CAC3867F65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19" creationId="{658136F5-AE0B-0923-1B2A-C371841B8612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0" creationId="{3E473A98-5FC1-42C9-D299-A2BFE4FC5195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1" creationId="{4FC934D6-99E7-CC27-0881-4B358DE21317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2" creationId="{4A06B7D9-1363-79AC-95F6-DC124D06BE1D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3" creationId="{2DED1715-9068-29BF-480C-73A3C201CF6E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4" creationId="{203696E4-F65F-E6C5-FA13-E5AA3838AD80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5" creationId="{AF8AE9F3-5B75-FF6F-F2CD-1F2A46AE6896}"/>
          </ac:spMkLst>
        </pc:spChg>
        <pc:spChg chg="mod">
          <ac:chgData name="Faiza Abdillahi" userId="d70f38fb6d5d44c9" providerId="LiveId" clId="{05695CB1-43B6-4149-A8FA-BB380455ADAB}" dt="2023-06-04T18:48:18.074" v="1611"/>
          <ac:spMkLst>
            <pc:docMk/>
            <pc:sldMk cId="1662247015" sldId="306"/>
            <ac:spMk id="1226" creationId="{3F2976AD-0EC9-2DB4-385D-C6D5CA361A0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28" creationId="{FEFFE959-9A2B-526F-948B-17CD21E5C0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29" creationId="{8A0316F2-9F19-D416-7850-F65A8484BB8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0" creationId="{26BB4B46-DE58-6E87-1B2B-4B883BF3446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1" creationId="{D00F252E-798C-B025-044A-76E626D5AD4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2" creationId="{620EB32C-0895-AA02-C7BB-2CB1CD3BA17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3" creationId="{01339A03-9428-1DFA-4513-A1CA92BF237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4" creationId="{C99ABA2B-D2CE-F8C9-B094-1E47A17D195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5" creationId="{D1AE6695-77B2-E42B-0CB9-A6079FC4718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6" creationId="{DEFF6505-D1BB-EB3D-7360-B91AC1B04AC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7" creationId="{B7737CF1-561A-B648-D99D-60FBC4A86F1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8" creationId="{94C10B1E-FF78-4093-CD51-09CBBC17795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39" creationId="{EA8FB6BE-CD88-7DE8-C686-D88433E16B1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0" creationId="{27758F68-8D68-91BC-F985-B6516E6B47D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1" creationId="{63E636DA-4BEC-A3D1-9C23-F0CF87A6D56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2" creationId="{B38933B3-CCF4-A854-8E44-AF98D78DB63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3" creationId="{55A26D9C-701F-DEB3-7A76-BF9BD8DE860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4" creationId="{70E62154-8BAF-0778-2AA6-181C9EB3472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5" creationId="{7197F39F-D620-8919-7E43-A4DAA8FDE22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6" creationId="{164F7439-FCEA-DEB5-3D74-4FC71F0493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7" creationId="{EC5DDDE6-EE34-7526-291E-041090C4EB0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8" creationId="{01C4BF8B-7969-9404-EC35-9F5F3E1FD10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49" creationId="{E504EBCC-5B59-F3BF-2E26-49BF4D31FE3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0" creationId="{EA28065D-C304-268F-D456-DA2EC9A4228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1" creationId="{B05847DF-7F62-F965-98D2-89D269C8567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2" creationId="{A525D988-5687-AC06-0B1D-9BE52B3CD2B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3" creationId="{ABEDC6D9-B945-3485-A183-478EDE4177C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4" creationId="{AFD722C4-4D01-6F92-27DD-B97370D26AE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5" creationId="{750DDB2A-A87D-9F07-2648-FC8CD93DCC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6" creationId="{BBE8DF01-6E40-5936-2194-AFCA6378B9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7" creationId="{7E692229-3DA1-128B-F345-B8C74C639F4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8" creationId="{D7C8A596-849C-1BC3-811B-6FCC4349C54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59" creationId="{4D54881C-9BDC-2B42-B21C-58F9E038D69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0" creationId="{0AA0F2CE-3A64-4973-D37D-C0DA1CC0ED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1" creationId="{F60CA3FF-649C-0BA1-2ED1-B5EED3DA25B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2" creationId="{0BA5C0D5-AC06-C05B-8EBC-70110E1174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3" creationId="{DFB70FFE-D17A-3CF8-0E09-3D40E3161B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4" creationId="{39E37466-9E52-2899-9ED7-0CFBC152204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5" creationId="{8AD11932-CFE6-7728-3630-C64A0E68635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6" creationId="{63F4BEDE-26C1-4CF0-2360-E47F24F5ABB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7" creationId="{5403094A-D52F-1003-7D4D-300673BFE00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8" creationId="{CADD6B9B-6324-BAE5-A562-27F21183681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69" creationId="{A50E1F68-DA7E-8087-7236-5E214F1FB1A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0" creationId="{AB1152A0-1F5F-0695-AAAF-1609B4A0FD5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1" creationId="{FB8EA516-AC6B-BF69-2830-B9A1FCD5C16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2" creationId="{2EB262ED-403A-B2B5-78E3-62411FEB678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3" creationId="{60BBB1DC-FC27-C3D2-BA47-3D692BD4CA7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4" creationId="{4AC937A9-BA7E-1776-BDE6-3E38DEEC570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5" creationId="{94DAC8E2-E6F3-2F32-5DAE-E68696AEDC4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6" creationId="{D2A186CB-55FC-C2DD-9FBA-7A3D12F91C3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7" creationId="{3B82B36B-13EC-D54B-DA87-152609B014E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8" creationId="{154D77C5-BB51-2279-5D02-811E8FDF4D2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79" creationId="{3666D418-EA41-2573-0F1F-5EB8308B8E3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0" creationId="{5ECE5E6D-F43D-C8A4-CF86-52622C023E0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1" creationId="{13515AC2-12AC-FAAC-ED06-27D25792E8E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2" creationId="{C803D481-E6AC-CF18-40ED-BE53CBB9020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3" creationId="{553F1C89-7003-0E30-E82A-4EC9B6DD654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4" creationId="{0F2A63DF-B85A-F0A8-3F57-09FB754BD33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5" creationId="{DC3234BE-E676-EFD5-AE35-F85BD07F21E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6" creationId="{CC79BA1A-973E-586E-D7FB-0A42C3C1DB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7" creationId="{045E1D8D-417A-9140-7C58-54858098D31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8" creationId="{AB9939AA-E5D2-5949-3F43-842230687B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89" creationId="{033381A7-0556-7124-7993-1836EAED093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0" creationId="{D219FC7A-C764-A4F4-F068-4894E69E6B5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1" creationId="{E7CC1CE0-6ADF-7442-E435-A285A2625F0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2" creationId="{0AA93FDD-73FB-5BC3-1CC1-F229211A5B3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3" creationId="{CDB8E21F-086F-5132-B223-725758FDBC7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4" creationId="{42196A52-6219-7885-192A-E9C35CEED05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5" creationId="{056FD7B8-E6FB-EF4A-CAD1-6207B40E48B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6" creationId="{3739FE79-41BC-5D9F-ED7A-F0AD07790A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7" creationId="{77AEC7E0-7934-BDD4-39BA-433DA5A1DE8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8" creationId="{C57403DC-B279-F498-F382-E91BEB71D10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299" creationId="{BADB2EFF-FE2F-3DB5-23A8-C17865DBEE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0" creationId="{BA7A3EB0-B637-3ADD-7FA8-D4255DEEB9F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1" creationId="{FD8ABB02-BBB7-9F72-5308-9037E40DAD9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2" creationId="{B1418884-FE4A-47FB-F41F-B7466195A4A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3" creationId="{84EF8501-738D-3CEB-9B40-4AE79D1E408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4" creationId="{5C4FABF9-08FB-4DB4-D4A8-8B27C2EC8AE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5" creationId="{AE5CBD9C-9BF0-185B-B8E7-43F70A81DC4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6" creationId="{D65F7BA7-058D-4FA1-29AB-A3559D16C2B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7" creationId="{C0C10D40-F8E4-9367-EA8C-F099EB24BF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8" creationId="{6AD98E02-DA9D-ABA2-8C8B-3D6E14CFCDB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09" creationId="{AD7A7884-5C2B-83F0-868D-562FBA021C5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0" creationId="{16A89F22-F794-2481-0918-44B011B246E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1" creationId="{DF0C5615-80FA-2E30-6167-F43A10455AD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2" creationId="{B5A13F89-525E-792A-8B03-450BE062B5C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3" creationId="{7F4FB3F4-E452-C58D-2743-ADA0D9FB2CE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4" creationId="{3D93B686-DB02-0C01-8205-C3E1F8A8B2D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5" creationId="{F5D38C8B-F1E7-6609-89EF-BC6FC199E81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6" creationId="{B0F6EF3F-7776-7C1F-0F21-210117D79CD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7" creationId="{9C37464D-012B-EE2E-059C-62070DC3363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8" creationId="{CF46203F-8CB3-17F9-23B1-01B2FCBC625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19" creationId="{17A67A44-B1ED-79B3-93E8-03BEA9823A7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0" creationId="{EF1E8019-0291-2F52-9075-48CD131D8FF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1" creationId="{A95714A6-A124-E758-104C-24F350223D1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2" creationId="{8410B5DC-5A9B-391C-B76B-E099D0F3F3B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3" creationId="{BD1731B7-9880-5305-B11F-599482E5273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4" creationId="{F50A5395-E42C-0E78-489D-D8F9771C8AA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5" creationId="{67346EDF-35D1-E0D1-77E9-215E9889E62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6" creationId="{740E1D14-C37D-803D-231E-20DC6569B7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7" creationId="{0774467C-CF2D-A23D-9922-92C58C95AAF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8" creationId="{A3CA9059-9181-4EFF-7CCF-623C8EDB1DE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29" creationId="{EA8D8047-E864-246C-FB19-DE7AC58AF2C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0" creationId="{2731FF09-FF73-D9FD-0202-6EA90C5C070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1" creationId="{BB05498E-50C9-12B3-7F33-02EDA20006F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2" creationId="{695D693B-CD3E-1ABD-61C0-9DE7303719A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3" creationId="{6B9BF00E-EB6E-3DBE-1D11-CDDB00D6456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4" creationId="{1B98BD89-259B-10B2-823D-ACFBB3F71A8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5" creationId="{397965E1-6EC0-8057-1297-69B455DBD65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6" creationId="{89712D33-56DE-BCC7-82A2-72A24C3A4BA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7" creationId="{B06B31F7-477F-3CE2-2369-2441DD6702C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8" creationId="{2EDB10E4-AE7C-AB91-8AF6-7E061CB197E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39" creationId="{20CC4B46-AB63-3A88-CC44-C4556005C6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0" creationId="{B090C5C1-54E1-64E9-0740-F783CF96BF5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1" creationId="{EF3D5DDE-08AE-A1DB-211D-24F111774EB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2" creationId="{FB3CD2A8-BFB4-738A-0637-D5F0E32AA98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3" creationId="{C97B3B1C-3FA7-5F78-8FC7-56126C584F9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4" creationId="{6037D261-EB10-8CB1-D581-B0F93B35962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5" creationId="{7CD51BF4-CFC1-B1F0-3846-122A74D0D50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6" creationId="{EC36F5D3-8777-E6D2-23DF-3AF90ECC49A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7" creationId="{FD5DF833-63BC-7FE9-36B0-D5DEDB0F9EE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8" creationId="{7B180B2E-E0A3-CCDE-B483-2C6C8B744DA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49" creationId="{36782503-4CAC-30EC-AF9A-09A3F6257E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0" creationId="{11E0C676-59C5-C4C2-89EF-45F3911D6DD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1" creationId="{D0B51A3F-73C4-0A28-3BE1-8F600284DDD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2" creationId="{C1308E3F-3881-A34B-E0E7-D42C64E8EC8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3" creationId="{49255E29-CEB3-47A7-6874-4926BDC7780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4" creationId="{6C0FE674-0861-A11A-3F6C-71B3CC0C7DF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5" creationId="{711067C6-4044-8CF3-C3BC-46B2C756AB1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6" creationId="{A99F63A3-7F52-82A2-BC94-787F91A8907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7" creationId="{38CAA347-4B74-A1E6-D3BF-78BABCB2E73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59" creationId="{346B9EA5-5997-E8D1-0358-8F87525DDB2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0" creationId="{0ABDC164-2D04-C2DA-B033-2E5DBE83078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1" creationId="{018741DA-9738-EFFC-53A2-0B4BE9571FD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2" creationId="{8CD353DF-6BAC-4448-D56E-D9D1ECD7119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3" creationId="{82936043-905D-7B1D-793B-0C7E9524188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4" creationId="{ED1E3DDE-893C-ABC3-5C1C-7984866D5C6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5" creationId="{196F136D-6951-709B-E1A9-9CE158FFC9C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6" creationId="{B5C7F399-990C-0CBB-A3A5-03BA034DE61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7" creationId="{6FD1884A-AD92-7829-8F22-E2B47E4D4D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8" creationId="{0D598A2C-2B47-96B1-562A-668E6B9C0AE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69" creationId="{1BEFD584-B4D6-F44A-CD08-1F4790AAB4C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0" creationId="{688D1296-FD32-CF25-2234-950CDCC05D8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1" creationId="{231A57F8-A06F-002D-7634-1CAEC5A0491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2" creationId="{BFE27996-C2EC-52A5-C631-0FFA192689A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3" creationId="{720B506D-A2CB-5E6E-3F16-852A4A4BA5D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4" creationId="{9775A4AB-C424-0EBB-BAE1-185C75939C2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5" creationId="{EDA9894C-EF4E-2F80-E9A8-EC446D84211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6" creationId="{87DBD7BA-9DFD-3F2D-C98F-8D37C26B156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8" creationId="{87795987-CE30-CD89-334C-29503AED024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79" creationId="{9B42260D-298D-0F53-3009-AC4F649C5A9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0" creationId="{C400AC78-99F8-025C-1C2C-2313BA941E8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1" creationId="{516B5117-C84C-2E55-E836-8B6E1589A09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2" creationId="{9206C667-071C-B6C9-25FD-E06D55EADCF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3" creationId="{1D82FEE0-6843-86C0-DD7C-26DB3FCC4FD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4" creationId="{118BDAB7-3843-98B8-9D58-A548D200FFB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5" creationId="{4F5B3B10-4966-8559-D84E-1FC7E05CE9D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6" creationId="{3EA5EBD6-2208-BA64-D871-C3A3715301A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7" creationId="{8D25A325-5718-E9F8-EBFC-2CDBE721911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8" creationId="{80513361-79B5-062E-33CC-D86E229BCE3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89" creationId="{BE70C278-9BC3-E181-8331-A9269DB409C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0" creationId="{FD99B508-8F17-6691-2AB5-FED8D6B209F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1" creationId="{CD11A3CE-D753-40E5-3C12-0E555C9AB9C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2" creationId="{C49D039D-9961-7A54-C0E0-4DA902B3E6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3" creationId="{52A040FD-B3DD-D621-7D79-B116F23BCF3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4" creationId="{2B211877-7166-BA84-A89E-32FB8347C64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5" creationId="{3F3091DD-F322-CF95-02DC-F6B7590EB6F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6" creationId="{97F14B74-AEB4-FFDA-50CB-106004DD8C7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7" creationId="{9CBAE3EF-CA7D-D271-A54A-9E715D31011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8" creationId="{484E29F2-CE51-162D-2247-6F92F167726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399" creationId="{EA4D8F67-332F-702C-9CA7-466365F19FC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0" creationId="{7DF30BCF-0E7C-31E7-D03F-5360FAF5B2D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1" creationId="{14726062-474C-0973-CF56-FAB63E7A350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2" creationId="{817B9EA0-3DA9-4D18-DC60-3028C78DE6A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3" creationId="{C98964CC-C427-A7B4-7AC7-A4DD340E028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4" creationId="{8D0AEA5B-FAA4-89E2-2975-A7B839DD61A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5" creationId="{2FB69A27-3106-6FDA-AF87-43161C4FF60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6" creationId="{D6C2BDFF-5A43-C5EC-D8FC-D1FEB37C89B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7" creationId="{3F551356-926F-CB3F-AFA0-9FCA584DD92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8" creationId="{535A538D-A61C-0396-18FB-E8CA2BDD0AE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09" creationId="{7D4CCB12-8E16-AEBD-3577-039427EA4E6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0" creationId="{6A4C8475-D645-6655-15A4-ECE41BABECC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1" creationId="{93C9D11A-50E8-9F04-98C0-2C68E44F4EC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2" creationId="{57905892-1B68-4721-7782-115FEF95BD4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3" creationId="{05173029-1C5E-E004-B52B-1F6F7354321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4" creationId="{1F9A57BE-5DF7-435D-7AC4-B419A6C380E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5" creationId="{8FE6DB34-0E54-D89D-233F-D50741FE482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6" creationId="{F2245505-3F08-AD53-0203-3F2FD18F7D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7" creationId="{115D6479-E656-BBB3-14D3-B4E94E1FC37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8" creationId="{F3AA40DA-78F5-EB52-1632-9C7106A2F03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19" creationId="{7890F9BE-BC71-AA6F-694E-844E212CE45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0" creationId="{6E34CF65-2018-8814-57FB-1CE250A56CE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1" creationId="{0A094B51-9F26-C113-9007-08997392AA2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2" creationId="{F3E5AC22-E4FB-E170-7E60-61D9AF79BBC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3" creationId="{06FCF78E-AAC1-CFB5-58FB-16A64A4D25E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4" creationId="{2E315014-AF21-AC50-DDC9-BD7D9A07466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5" creationId="{5817B55B-FEAB-AF69-E8BF-4C5FA8DA3C8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6" creationId="{2C522F19-054E-2D18-3D17-DB3E4838CA8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7" creationId="{8BC9A5C7-D919-DC15-5105-D6F5B5DF56E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8" creationId="{8C7D4B8A-1FA5-D7CE-31E6-7C60AD71B8E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29" creationId="{ECEA5557-7E23-1AA0-0124-A6F8ADBA5BC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0" creationId="{5F31765E-83B1-281E-E292-8C67312247B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1" creationId="{6DF68785-2D0E-D66B-6793-CBE7596E6D4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2" creationId="{9A962A36-9E2F-1D00-4269-82DB125740B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3" creationId="{32D70D0B-E84D-DB58-43C0-A4931FA5746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4" creationId="{566BC69D-6DAC-7A17-F75A-DC967765190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5" creationId="{4D82210C-F0A4-9568-4682-A7C6A297E96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6" creationId="{589BA3CA-DFA7-5E84-85D2-A8BC73835E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7" creationId="{A61EF4FA-AE03-C4BD-A17B-EF22D16235F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8" creationId="{4D248E8E-9DD1-4975-B4D6-BF6073A1FAE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39" creationId="{8D15FCEE-C358-B29A-2344-A460643033B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0" creationId="{F5F5BF47-4087-8182-D4B2-BD5A043FAAF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1" creationId="{47A86529-2F62-CB04-E732-3197057472D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2" creationId="{42759194-1A4E-B870-384A-08C7B403E51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3" creationId="{C92F7170-4D53-A37C-9F50-119DC2A789C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4" creationId="{667DB72F-BFBA-3BC6-716E-0B199AA92D2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5" creationId="{78C0D354-91AA-CB8B-DAD2-C2CE3B1956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6" creationId="{1EFD1381-A9F0-D7E2-568B-CC0AEF4A66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7" creationId="{7BD0C567-AC5B-A2CC-B644-7F35FA05D79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8" creationId="{10BD7A6D-5D5A-A8C1-25F0-37AE0E7AC3C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49" creationId="{F0A35086-307C-A344-1E91-AA9F0D0D5B1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0" creationId="{04CEF416-20B2-D6F9-A43C-D20B9EFC93C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1" creationId="{DB3A6642-A83A-F36C-3395-13AEB09F275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2" creationId="{9F97DFA4-D904-5FBB-3369-EEF7890FD4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3" creationId="{6A3A53C3-8754-DF80-2AF1-2840A93565A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4" creationId="{43108EF6-AE11-6314-540B-1DAC8060BC4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5" creationId="{3726AFB0-3F27-29A2-F792-A103FA23A6E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6" creationId="{4FFF9228-0B1A-689A-E6A9-15DCD95D97F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7" creationId="{EEFF7B96-FA62-E774-4594-3597F5D3EBA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8" creationId="{0C1DBE34-0C7E-A7D0-EC1C-F7C93291CD9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59" creationId="{793E0C67-2B5C-886C-C34A-7F9B7D3865E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0" creationId="{2321F583-3AB2-D336-195C-ADFDDA7D223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1" creationId="{5BD081B5-578C-86B4-6001-85280677A81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2" creationId="{03B1499C-5A94-BDBE-5A6D-6DB6B41177D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3" creationId="{DD8AE321-50CA-E6FA-20EA-40E84F83884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4" creationId="{A6C3ECC8-DB9C-9002-9040-912F83044EC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5" creationId="{1E812BAD-C8BD-3E44-243B-258C13A00A8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6" creationId="{43E88A1E-2E61-AA7D-BCF3-737948F4176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7" creationId="{1B2C3304-40C6-C4DD-0ABD-44754AE61C5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8" creationId="{C371A4FD-5D42-2A91-5D6B-BF4546BE1DA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69" creationId="{3817AE30-2CF5-A4CF-E1C5-FF81468C55A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0" creationId="{776D728F-92AB-5B40-BD12-D4CA0C67A36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1" creationId="{E9A80886-C429-9BD4-BE77-BAA08BAE819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2" creationId="{5FDE5702-0504-8ED1-643D-DF00231651D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3" creationId="{BD45E221-4967-9C0D-C1B3-CDD44032B33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4" creationId="{FB66387E-29DD-A7C8-EBEB-F6605A34E93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5" creationId="{2C3F3888-0812-4ECC-68D0-91A4BEC0E2D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6" creationId="{E063D10C-1E6C-9F1B-0C9D-5B8F935EB42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7" creationId="{38DB74B0-D391-DE1B-B855-D8FC887BA1B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8" creationId="{616D86DE-2BDD-2913-6703-8476025000D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79" creationId="{DE7FD3DA-0C65-4F42-38A0-04BC12D704C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0" creationId="{0E86B7E1-BDF9-CB4A-5B15-C2EF62E9FA0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1" creationId="{2954DD3A-7687-BB3C-6A0C-CD2D06EFFA0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2" creationId="{9259C7D3-EABF-53B0-5010-32A3F7B697B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3" creationId="{67D4FF1C-4F2D-6DE4-1A81-3448556AFCC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4" creationId="{1863F036-2734-1253-9DB2-48901A57F16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5" creationId="{CC282E5D-7B1B-C344-9CD7-A070EF5E9DD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6" creationId="{BE3FCD13-578A-412D-CC7F-EC3425F0B31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7" creationId="{FC02026F-D22B-7736-E47E-99139E97F0F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8" creationId="{26FAA6BF-8EDC-F5E1-535E-992939128A0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89" creationId="{FD1FC93A-8EFB-81EA-DF8E-03C8BED10EB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0" creationId="{623AA4BB-D4B5-09DC-3382-223EFA1594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1" creationId="{804708AF-5222-0F23-A0F7-10F80757DF4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2" creationId="{C91073EF-BD8B-DF97-C4CD-F78E6B46E93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3" creationId="{2CA21C0A-12A0-63F4-9BCE-B39EE58DC64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4" creationId="{20D3DD65-9F60-B508-E1C7-33F2B01096F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5" creationId="{0FFD7307-C720-52B7-F975-332044E3BB6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6" creationId="{A679AB07-7499-FA60-2657-A96DB750DD5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7" creationId="{0674BA6B-AC29-7451-E098-006D3DB4E02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8" creationId="{59E6CF94-CAD5-29D6-2A6B-CD3E60F664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499" creationId="{F170A7F5-ADB2-715C-487B-9297503BDAB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0" creationId="{08A98FB0-1E26-E460-1077-8976687C4C8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1" creationId="{2CDDF3F4-1F83-5632-C39E-37E6D18F125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2" creationId="{5780A71D-CB7F-F095-B700-D7D71E49917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3" creationId="{1EEFF7C0-E1D5-0A3B-94E1-643CF57070B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4" creationId="{91D28F9A-7A45-9316-30C6-9437E1EAA94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5" creationId="{4A40633F-2239-C687-2BEA-DC255AAD630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6" creationId="{D588D00D-BE53-2E96-15A6-73C06DD8E52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7" creationId="{8664AFB4-61BE-1734-AAA4-F0C7F0D4008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8" creationId="{4024B4F7-31D6-E277-B5DB-FC99E8F640D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09" creationId="{AC1E4A75-4A13-A74E-C107-7C3DB923186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0" creationId="{95AFD82E-9646-A04F-D600-0529BC1CDD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1" creationId="{A45C9530-110B-B7A9-BD21-C5EF316429B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2" creationId="{D6F728C8-5231-5121-49F4-34B5E9F22F7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4" creationId="{22908A58-B8D6-6B41-6F03-9C0521F382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5" creationId="{4180CD10-1E24-C41B-3F9B-72C89BEF809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6" creationId="{05B8FA19-7303-DC17-3B5C-5074A528278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7" creationId="{4E0DF05E-F0D5-C8EE-45A5-C45EEF6063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8" creationId="{F95AB505-C8D9-1447-D45A-3B5C5847DED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19" creationId="{014CB280-D9FB-24F9-8959-E624AA697B8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0" creationId="{475E8A27-71F8-C8C5-6E02-219C220AAF3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1" creationId="{DCB756CD-72DB-1EC6-23B6-94BA2C23C72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2" creationId="{59DE620E-549E-E758-A366-201C44CF4CA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3" creationId="{FB2E0890-508F-4050-9160-FCAA59FC09C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4" creationId="{D88CB4F7-BF43-B0EA-B6DC-B58326D52AB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5" creationId="{A73190AE-32A7-6693-6992-5DE2A318CA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6" creationId="{C2664C2D-BD1B-CFA6-731C-8EA7E3EE153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7" creationId="{E9886BAA-4A10-E45D-2DA8-51D9693D6BF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8" creationId="{8711C889-EF3F-04CF-CC68-BADFE2012B3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29" creationId="{5401C730-E253-4526-EA02-1B13B831AB7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0" creationId="{9D7572AF-46B4-D9E9-8915-6C783F376F3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1" creationId="{E901F9FB-2CBD-1FA1-1445-EAA807295F6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2" creationId="{91E08E88-271F-22E8-AEE0-5E0EC6B4147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3" creationId="{49962296-36E5-506B-8E37-DFDFC2AB3A0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4" creationId="{61510ED7-A02E-3EFF-29F8-F995DDB58A4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5" creationId="{B504E161-F1EB-B820-CEB6-E0DBDC8F08C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6" creationId="{87CD8D3F-B20F-FBC9-B3EB-B6ABE9195CC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7" creationId="{77D0EC85-C6B8-6C71-B10D-415A146F722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8" creationId="{8C2EC66A-0907-4A73-962B-724857C63B0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39" creationId="{E8AA64B6-D9BA-6946-D876-724D5C7CFD9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0" creationId="{A9460C66-D878-BB1B-5127-FF5298584D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1" creationId="{2B6B7B09-B6A1-3404-36FF-78154A4751F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2" creationId="{8750C990-2A7E-3FCB-18F8-3AA5A764ADE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3" creationId="{9C38B21E-6945-C4EB-CC52-27C0060E70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4" creationId="{F4FC9E6F-6808-7373-75F7-DF47DF12640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5" creationId="{7935BA95-456C-2C3B-7D26-DECC141B8E0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6" creationId="{E97E99DC-10CD-919B-B549-CCC78464372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7" creationId="{55E9C64F-EE72-4502-893F-AAEF3B74F25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8" creationId="{070A3515-74E0-ECBB-1AE8-595D7DE195E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49" creationId="{88116E16-9597-351E-EE82-6D40A97C01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0" creationId="{81D72AC0-C87E-98E7-53F1-67F7B89CC5B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1" creationId="{2DEC7847-B13D-B5DD-816B-D88C1EA8465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2" creationId="{45C0BC6E-4355-1958-4532-A42557D241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3" creationId="{594C0A98-D03D-1AA1-7484-85DDA68E92A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4" creationId="{44C2E9E8-FF92-69AF-8F81-1133B22CB98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5" creationId="{7D64C7BF-3BFB-8F07-A7C7-FB24B037BCC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6" creationId="{4EFF11D4-807B-97CA-AA3D-563ECC2EB85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7" creationId="{FA1E84C0-E1C0-AA5E-0FDC-6664CD843BF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8" creationId="{221CF90F-1658-AE5D-ECB1-95A01BA5C38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59" creationId="{D785AC77-FB25-3D4E-3983-7B39831D8D6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0" creationId="{833E55B6-CACE-A2DE-C7FA-8CA3F6B64EB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1" creationId="{947C81EC-7E4B-6241-6095-A4BD4AAC746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2" creationId="{132DA1D2-2A2F-EECA-370A-8B94DC6D862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3" creationId="{78C99E9F-461D-F2F0-B973-3AA53389C09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4" creationId="{1F59A6D1-1103-57F9-94E9-D5A01B15A86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5" creationId="{6F8A58CC-20F5-B23C-C01E-D73B763EF07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6" creationId="{07B4FEFC-8B91-3EE9-1289-09C7A71F960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7" creationId="{75BC8241-B903-52DE-446E-1AFB3AC7997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8" creationId="{9D16C886-9476-734C-AB48-B1EC13E13AB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69" creationId="{D2BADE6D-5AE4-C73C-E882-C677E21238D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0" creationId="{7C4AF4B7-F013-7BF6-037B-24925DD5123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1" creationId="{BF523D38-D1A5-EAFF-6D4A-1FE11FCC185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2" creationId="{3B882EBC-4187-08BE-EA7A-3B316642CCE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3" creationId="{131C61CF-2924-DF0E-275D-D8C9CB7DEC3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4" creationId="{BDABB623-3584-D33E-5527-F839B4A9737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5" creationId="{97A5FD26-8654-BB00-F572-CA7B5CB8729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6" creationId="{7314B816-C233-CAF3-EDCF-5AA1B0511FB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7" creationId="{16E5F343-4BB7-44E6-31FE-B87B1C8792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8" creationId="{94E2F036-D23B-E884-78BB-36CD4C1C1A7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79" creationId="{1D586FFA-BD44-2566-D576-964AF4CEE3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0" creationId="{742A5256-22B7-6256-62BF-6743A81029E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1" creationId="{559BC354-B6CA-8A94-2E5F-C4B3F8E95B4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2" creationId="{CA4A0188-BC01-9797-E48F-B35C2C2B39E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3" creationId="{937D0C94-5C56-5F58-D535-BC12E8B1481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4" creationId="{3CA7F2C1-A3D9-A56F-9276-75D6A202222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5" creationId="{93711416-FBE1-2674-CA7E-1DC23A0F052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6" creationId="{089B0A90-43C0-E1FB-3026-36D7628BA2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7" creationId="{7714E911-AA32-694F-124F-53348B04145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8" creationId="{AE19414E-78CC-8572-1AAE-15EA7740159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89" creationId="{EE252E65-3481-45E8-F68F-30975ED478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0" creationId="{4D46AC82-FACE-B7F5-ACF3-45A5B3DB7A7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1" creationId="{C6E9726E-8309-5F91-2E5F-6C82E20E485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2" creationId="{9D9A1888-230B-00A2-72BF-835D0717175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3" creationId="{5DB79A1F-A50B-C4E5-21B5-F691281FEE6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4" creationId="{34147CE5-00D4-08DE-D72D-2312B593DAB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5" creationId="{4D7A8494-09E7-54B4-6823-A1BF2F541CB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6" creationId="{9B4A6D5F-EBE3-27CA-8EDB-F11D1C55081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7" creationId="{36404C07-50C1-D0E0-CA56-700825F46FA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8" creationId="{E2B631E4-7724-D034-0082-849815EDF8F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599" creationId="{75EF09DF-163A-3F73-D2CE-5EC17EEFE88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0" creationId="{34014281-196B-2980-4EC3-3FE3B25069C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1" creationId="{F1A3A7EB-D87A-CD61-16F3-E21A6753410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2" creationId="{8EBB0C96-DBF6-AB17-5EAA-AEB4920632E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3" creationId="{332DDEF0-7E3A-BFAF-5C26-D4407EE7747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4" creationId="{1F0EF47F-A6B9-9B50-7558-DE8A13A322E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5" creationId="{2260BEF8-38BD-8FB6-6B83-70895055799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6" creationId="{1A111E4A-0DE4-5317-7DEE-AB7D9DE9C2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7" creationId="{8E4335C7-3958-2260-200F-58D5DA118A4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8" creationId="{4FD80BF4-56E9-AAA7-C46B-6C75DCE2815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09" creationId="{4CE525BD-3C1A-19A5-D3F3-E75B39F8617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0" creationId="{A44C2BAD-3B68-704E-49E0-46D17AAFBEE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1" creationId="{6A647E81-526B-6D13-2CEC-8FA46644207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2" creationId="{81539D50-9DA5-E7D8-880F-31E73975BB8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3" creationId="{594537FC-C7C1-9E9B-E091-B19DAAE6990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4" creationId="{BE8BB268-E76D-6A50-5289-410F9B0AA5A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5" creationId="{6999292F-FD21-56DD-EAB1-B24F3492439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6" creationId="{844D0C71-3882-94E8-9168-C77A9B4687E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7" creationId="{F8A7A5D8-28AA-6D85-BFF8-8A162F5C23E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8" creationId="{6FF172E4-D33A-ECE3-0F79-CB9C67CE550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19" creationId="{64AE0EA6-4C02-71C2-ACAB-127E3AF6DA6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0" creationId="{E4268F64-5285-74AC-089E-99ED4A63A8D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1" creationId="{FC9534B5-4AD3-BAA0-96D3-CC38746DC74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2" creationId="{922A0688-D72C-D4BA-7438-7A8D5EFDA81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3" creationId="{6E0FD06D-D3A3-64A2-B87E-521A73FE18F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4" creationId="{BFCABFCA-423D-FD14-EE88-DE7F12723A7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5" creationId="{BC06921B-8188-D385-F1E9-77BCDD5681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6" creationId="{1FFBFE73-4226-5489-2E69-C04D8B41D2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7" creationId="{E3DEF59B-F8A5-65FD-ACA5-3130B11A8A0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8" creationId="{70612901-294A-3842-13EB-D89C3CE5E8C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29" creationId="{577ED28A-96EA-6622-DC9C-262BC7A0642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0" creationId="{F4AA5E8C-4788-69D4-4A6F-8F6195F48FE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1" creationId="{8EF0A451-E796-A94B-DBA2-ECAB880D52B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2" creationId="{D6220D89-8AFC-9E5D-6447-D3E57EB320D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3" creationId="{2438B44A-063D-2CD4-82F5-99705CD973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4" creationId="{05B5A70B-BEA1-D0F3-7882-A86916DC3DB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5" creationId="{5D6BF585-52B2-2025-A0CA-B982FAD3344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6" creationId="{A0BFD07C-E7E8-9A47-4914-F49A2F94B6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7" creationId="{F9589078-3FF8-2261-D4E5-35F3C84DD16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8" creationId="{0E77EFAF-9A87-5B46-E7D0-6AEF14B1DDC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39" creationId="{41D4F3E2-139C-0C40-2249-8353E751E63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0" creationId="{D4626C95-DCC9-8693-4940-8267A227848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1" creationId="{D6668D98-4B17-5F5D-31C8-F1B60158197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2" creationId="{576EEA76-387A-4DAD-B690-5C5FCEEDD23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3" creationId="{283BDB8E-D928-E1AC-5251-4C537DB3A64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5" creationId="{D2A37724-BA7D-98F3-1409-D750C4E60C1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6" creationId="{451921A9-E571-9B58-D75F-3664B3F65D2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7" creationId="{02566C00-DA4E-B1CB-929C-0B4BD056DC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8" creationId="{7A42E686-45CF-7E8C-FC5C-AA89D479D35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49" creationId="{E8823554-B1D5-8B28-B5C1-67ECA0B251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0" creationId="{A509CF70-93F4-B2C1-BC4D-294E728F76E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1" creationId="{7014D77E-9437-AD60-6C4C-D89B144EF22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2" creationId="{0B104894-1EAC-2A0E-E899-8788207DE5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3" creationId="{FEC3FA20-8289-02E9-2EE8-62ABD82A4CE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4" creationId="{1B9FBC7F-8312-FD8A-4C1D-1D3F7DDF6BE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5" creationId="{45A1EF96-0F95-E971-2E59-575BAA47C49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6" creationId="{3F5916CC-8EC9-E8FA-CE04-8DA4BF956FD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7" creationId="{7A0468AE-9DCB-6B1E-F0F4-8522CDE4EE8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8" creationId="{D2C93203-3E54-2BFC-3401-9992CB50602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59" creationId="{9B30C436-3489-F579-8699-A025619985F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0" creationId="{065A1CB4-BCE9-1B62-A68A-392152417DD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1" creationId="{F9CDF253-B8CD-9321-D19F-87F49C55636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2" creationId="{6486C135-E33C-B8EF-2C91-6D0CCA1CF19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4" creationId="{B90281EB-C899-5476-AEC8-DABCBC4ED5C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5" creationId="{AD04064A-A9B1-DB3F-FC1F-64A023CACB8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6" creationId="{BCB33B34-B461-5150-E2AD-681CD7579FD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7" creationId="{917BFE91-CA33-AA69-A81E-B835CE22227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8" creationId="{8B1CF446-FB49-595F-8C01-428511F868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69" creationId="{6FE1C5A9-0DEF-7670-EAE3-5880C2B5056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0" creationId="{D8515A3C-2132-D4AD-209E-A4A88A13D3D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1" creationId="{EC693074-3813-44EB-B5C8-838F6EF2E52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2" creationId="{566FC607-DD14-DB20-BD33-F1E51ED0FF4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3" creationId="{FCFB46BF-1962-CE18-9C68-FA83012C996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4" creationId="{B3A6EE2F-940E-4E85-BD51-43B0B287EF5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5" creationId="{7C2B0673-8F0D-27F8-3F2F-D572C9CFCEB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6" creationId="{9AEF0CCF-F5B9-53C7-B815-1C126A06662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7" creationId="{DB1C7BAB-06E1-A0F4-1074-39800546723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8" creationId="{E3A48BB6-BFD5-5939-C18C-FD9C04CD0DE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79" creationId="{951EB708-75C3-3111-D119-1555E6E262A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0" creationId="{088CC0DD-9A6D-94AF-C3AE-FBBD9042981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1" creationId="{54218136-9993-BD3C-6B98-A08991A8CCA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2" creationId="{E7DB4220-AA10-C352-1968-3E4842FB7BA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3" creationId="{BF651473-409C-8C6F-96EE-ABE15A0010E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4" creationId="{E63E666A-40BE-8A94-3581-BF1BA362773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5" creationId="{4435F071-FA8A-9A77-9704-932A5D3F9D9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6" creationId="{4920729A-803D-ED85-773A-28BA25CC185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7" creationId="{C66901A4-CE12-A1B7-C5E3-0564DA9FD4F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8" creationId="{8182C012-5137-4D27-2651-C7A8F167F18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89" creationId="{D4F5CBE3-55A5-D571-41FE-7E80CBC4769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0" creationId="{CFE11776-2631-F0E7-8F25-636FA28663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1" creationId="{60E2690A-A602-4C39-8E36-4ABB4D91E2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2" creationId="{8B45036A-EA3A-3D45-E76A-36EA6F20B05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3" creationId="{E711A144-43BC-6E04-C2A7-A5A49ACE9C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4" creationId="{2F046172-0266-865B-ED16-54B8F1F868A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5" creationId="{87ACD03B-B9A9-2D3F-7DE5-50F14FCA909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6" creationId="{DE4EEE35-AAC2-1240-E8D6-CD55D1E2D2A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7" creationId="{D9369734-3891-5068-356E-9AA8BEBD567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8" creationId="{284C9737-D08A-2977-F9A0-C8719DE771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699" creationId="{B07E6CEB-2123-4E10-CC29-3A02830485F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0" creationId="{6CF44D1C-201F-B942-0BC8-165A4171C9C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1" creationId="{69A03B45-ABB0-2837-30D0-C120AEB802B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2" creationId="{36BB593F-2B56-21EA-8FBF-476F3447A78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3" creationId="{24D636C2-0EF0-FA48-4225-DA959604FF0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4" creationId="{E5BDE4B6-2884-CB26-D88C-993B88A0620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5" creationId="{B15FD1A8-EF83-72D1-6CA5-1288B2BC2FD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6" creationId="{0A2BE552-D2CF-A2F9-3C4D-7C861A33537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7" creationId="{7B3A2B12-53D4-E8CA-756D-4628908B4F7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8" creationId="{3D2A5250-8FDC-E5A3-8FF3-EA32CE0CC9B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09" creationId="{BE750BC6-E59E-CE0B-2791-16AD13E84B5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0" creationId="{FC6CA1D1-6EC1-01E9-9B41-14F834FBFDE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1" creationId="{C6D0FDCA-9D8E-DF25-2E58-6883AA23153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2" creationId="{0C49438C-9173-B420-075F-E6B88A19CD0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3" creationId="{390978F7-E862-834B-7370-6D60C18ABB2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4" creationId="{68FD2519-F80A-BA0E-98E4-BDAD6575FE2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5" creationId="{5E3FBFE0-BAF9-AA86-99A5-EEEAB4DE45B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6" creationId="{2D5EDCAA-5FD8-850B-7EBF-BB2CA75640D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7" creationId="{722A3288-6E76-7D14-C586-7DD1E6B3126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8" creationId="{2D5EA357-0014-4EC7-083D-B15FB845E0A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19" creationId="{627FDDA8-6BF0-9B12-FAE4-96DE4208EB1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0" creationId="{BAF290BB-9BD7-6445-0685-BBED4984B78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1" creationId="{8C4C838A-6D43-0F85-6DDD-2000AC72F3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2" creationId="{80E46B75-809B-9E56-4C16-7E8AF1F4CB7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3" creationId="{41E787FD-87D3-8D5A-B37B-98CC062590D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4" creationId="{BD8F06AF-0F21-EE43-6584-3FE3A9284E4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5" creationId="{C154A20A-104D-B3F0-8ABD-D04A5BD6E87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6" creationId="{1884A5F6-8430-0EDB-C262-F628F4BE077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7" creationId="{A3A176A1-450A-D2B9-1AB4-155873F6AA9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8" creationId="{9731B17D-DDA4-4CFA-44AF-97D9CD9A80F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29" creationId="{DE0FEE04-1C80-D807-9E36-2CF0E6CF449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0" creationId="{0630D7EA-CAED-00A5-0E24-ECB3DC739BF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1" creationId="{FD630829-8678-E6BA-050E-E13B4E0F718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2" creationId="{AE0D289A-02B8-1510-0410-09A5BCD145A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3" creationId="{93223D8D-D213-A12A-7BD5-25FAB4E6547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4" creationId="{D61FAC59-0646-4C81-C37C-4DAA5C3D4DF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5" creationId="{1236B41B-6DEC-46FF-69A9-87DD3151C10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6" creationId="{FAA4FD24-1120-3B0E-8A1F-5D2CDCEB6D0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7" creationId="{17B6FF85-739D-A9C8-DD12-95FBD77347A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8" creationId="{13AEE4FC-A210-548C-124E-EA774C8350B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39" creationId="{0269F90E-F851-BDBA-9849-4927D8D02FD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0" creationId="{7DEF4479-44CD-38AA-5CAA-C4CAA4BE049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1" creationId="{01F268FF-52E5-9F2D-50AD-446BF800117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2" creationId="{37AA7EAC-490B-63C4-AB2A-395A381193E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3" creationId="{CC091EF5-50F1-B988-A78B-CA395A20EBC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4" creationId="{0A640A9B-A41A-E534-037D-C31C75F6C29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5" creationId="{9AA8D110-983C-3F61-B6BC-42A2B7BF384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6" creationId="{7774CEE4-05B9-5E7A-A2F5-E0237B22DDE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7" creationId="{DDC851B1-44A2-0891-7269-4E2E6A14324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8" creationId="{D33953F3-14B4-997E-5098-51D2D7AF7DD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49" creationId="{76891AD8-93C1-CD3B-F7F4-1E3C291B8BF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0" creationId="{E52946EB-05F5-6D66-15AF-8B87D8D39B4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1" creationId="{DE2ED461-A28A-EED7-3689-1F062181724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2" creationId="{BCE27482-F5D8-2C2D-9C17-38689078144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3" creationId="{3B0B0AF5-863A-BBAC-CB3E-9DB199E99D8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4" creationId="{A15C3BA8-E792-A5DB-FD71-BA45DF1CB92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5" creationId="{3726039F-C140-47AC-44F0-9AF564B64C9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6" creationId="{BE7A75FE-CC23-7C46-79C5-A74130EE98C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7" creationId="{89057DDB-83F1-578D-8A4F-72228E95FA9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8" creationId="{7FC61765-96F1-12B1-44C2-7F2DBF8F9039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59" creationId="{1FBAEEDD-396B-69E7-4143-4DA8CE97596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0" creationId="{3600BC6F-E021-7B19-29D7-2C30BAC6B95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1" creationId="{D83CD7F6-A547-AEE3-1A57-7B75B2FAE6B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2" creationId="{C9DA109E-3935-8684-2E66-8639746FC4C7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3" creationId="{70BE4F29-4697-7041-B6AB-5587A3EDC7C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4" creationId="{FAAC33A4-9843-B9C7-A687-49957580535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5" creationId="{D6BBF271-6C19-A062-327E-AB0838D823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6" creationId="{DBCF2E79-19C2-4684-1A27-A0C4E91A1EE8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7" creationId="{9161D03E-07B2-E72B-F7A8-E8885DCB5CB5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8" creationId="{F0D0D904-7EEF-14D5-BF6A-810F4467315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69" creationId="{1EEAE024-23A0-B7CE-46DE-FB5F869C90C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0" creationId="{32ACCCD1-7322-9951-D040-A49707E5E6D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1" creationId="{6CA6DB6B-5B6B-CCD1-5892-2653CE0C2F2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2" creationId="{B6BD5BE4-0873-F9FB-D4AD-7F8B31CEE42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3" creationId="{71C52F94-1F4C-F0E7-46B6-2AD122F5AB2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4" creationId="{BA2A4120-F4E1-A009-3F79-8A04FB5227D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5" creationId="{6C6FCB4B-C671-BFE8-1AFE-FB300D29ECC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6" creationId="{F0BED5D3-89A6-D6DA-026D-A690B8BAE48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7" creationId="{0533CC93-F5DB-8526-7EA1-59AB4B97A55A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8" creationId="{495F75DD-424D-6895-8D1B-7A9D21746D6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79" creationId="{461D456A-670E-1419-6C5F-402EA3E07AB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0" creationId="{C93D313E-9F97-2BE8-C557-529821A7D3D4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1" creationId="{0DDAF725-F301-38D1-3AFB-99A093BF14D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2" creationId="{AD106224-799C-8731-D12F-86865EC07CB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3" creationId="{5C4483B1-ECEC-2003-1187-8336920F8FE6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4" creationId="{2681776C-3D43-2ABB-8885-0F0A91462AB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5" creationId="{5254CBF5-7EEA-199F-8656-042AFAAF004B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6" creationId="{AE0599AD-0489-7D42-4E28-C0E35A4B659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7" creationId="{8F7BA5FD-5B21-0161-F3D5-236A995660B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8" creationId="{656B218A-AEED-57B7-F485-A45BC8FED03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89" creationId="{C39814F8-036B-9213-32C4-47DB9E1AA2CD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0" creationId="{B350E18A-0833-F20A-E99B-DA85A117E6D1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1" creationId="{ADD20158-7C9A-1422-7350-FB68FF83B68F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2" creationId="{B45FF13D-3950-4AA2-2473-F4563B9C33B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3" creationId="{2D8AA361-F734-20B1-714B-4A40524827BC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4" creationId="{11F583EB-996C-ED01-8759-B0946BFDB10E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5" creationId="{E85AC1E4-6195-6E0D-AEC0-72049D8745D2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6" creationId="{AD9F1751-D402-8B10-7BDE-EB8468A62E80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7" creationId="{2F43FDE6-8CBC-1410-9A9F-B4E0C0274B23}"/>
          </ac:spMkLst>
        </pc:spChg>
        <pc:spChg chg="mod">
          <ac:chgData name="Faiza Abdillahi" userId="d70f38fb6d5d44c9" providerId="LiveId" clId="{05695CB1-43B6-4149-A8FA-BB380455ADAB}" dt="2023-06-04T18:48:43.826" v="1620"/>
          <ac:spMkLst>
            <pc:docMk/>
            <pc:sldMk cId="1662247015" sldId="306"/>
            <ac:spMk id="1798" creationId="{275DCACF-8342-1C65-3EAA-D5178E2AAD53}"/>
          </ac:spMkLst>
        </pc:spChg>
        <pc:spChg chg="add del">
          <ac:chgData name="Faiza Abdillahi" userId="d70f38fb6d5d44c9" providerId="LiveId" clId="{05695CB1-43B6-4149-A8FA-BB380455ADAB}" dt="2023-06-04T18:52:47.430" v="1658" actId="478"/>
          <ac:spMkLst>
            <pc:docMk/>
            <pc:sldMk cId="1662247015" sldId="306"/>
            <ac:spMk id="1801" creationId="{B0791A11-3936-D0F7-A3E5-7C04B070ABF4}"/>
          </ac:spMkLst>
        </pc:spChg>
        <pc:grpChg chg="add del mod">
          <ac:chgData name="Faiza Abdillahi" userId="d70f38fb6d5d44c9" providerId="LiveId" clId="{05695CB1-43B6-4149-A8FA-BB380455ADAB}" dt="2023-06-04T18:53:13.544" v="1659" actId="478"/>
          <ac:grpSpMkLst>
            <pc:docMk/>
            <pc:sldMk cId="1662247015" sldId="306"/>
            <ac:grpSpMk id="3" creationId="{0BC3ABD7-1D7F-CA3F-2890-46606181FE4F}"/>
          </ac:grpSpMkLst>
        </pc:grpChg>
        <pc:grpChg chg="mod">
          <ac:chgData name="Faiza Abdillahi" userId="d70f38fb6d5d44c9" providerId="LiveId" clId="{05695CB1-43B6-4149-A8FA-BB380455ADAB}" dt="2023-06-04T18:50:25.374" v="1639" actId="1037"/>
          <ac:grpSpMkLst>
            <pc:docMk/>
            <pc:sldMk cId="1662247015" sldId="306"/>
            <ac:grpSpMk id="35" creationId="{4A0CDBD0-012C-EF07-8BE5-002AD1D32ADA}"/>
          </ac:grpSpMkLst>
        </pc:grpChg>
        <pc:grpChg chg="mod">
          <ac:chgData name="Faiza Abdillahi" userId="d70f38fb6d5d44c9" providerId="LiveId" clId="{05695CB1-43B6-4149-A8FA-BB380455ADAB}" dt="2023-06-04T18:48:18.074" v="1611"/>
          <ac:grpSpMkLst>
            <pc:docMk/>
            <pc:sldMk cId="1662247015" sldId="306"/>
            <ac:grpSpMk id="368" creationId="{BF15EB09-71BF-346C-BF4F-83425C35F2F0}"/>
          </ac:grpSpMkLst>
        </pc:grpChg>
        <pc:grpChg chg="mod">
          <ac:chgData name="Faiza Abdillahi" userId="d70f38fb6d5d44c9" providerId="LiveId" clId="{05695CB1-43B6-4149-A8FA-BB380455ADAB}" dt="2023-06-04T18:48:18.074" v="1611"/>
          <ac:grpSpMkLst>
            <pc:docMk/>
            <pc:sldMk cId="1662247015" sldId="306"/>
            <ac:grpSpMk id="1091" creationId="{080D54FF-AE3D-249F-B0B6-C0397BA7B07A}"/>
          </ac:grpSpMkLst>
        </pc:grpChg>
        <pc:grpChg chg="add del mod">
          <ac:chgData name="Faiza Abdillahi" userId="d70f38fb6d5d44c9" providerId="LiveId" clId="{05695CB1-43B6-4149-A8FA-BB380455ADAB}" dt="2023-06-04T18:51:36.510" v="1649" actId="478"/>
          <ac:grpSpMkLst>
            <pc:docMk/>
            <pc:sldMk cId="1662247015" sldId="306"/>
            <ac:grpSpMk id="1227" creationId="{B9B7C229-9CA2-CDD2-E4FB-04F78291A757}"/>
          </ac:grpSpMkLst>
        </pc:grpChg>
        <pc:grpChg chg="mod">
          <ac:chgData name="Faiza Abdillahi" userId="d70f38fb6d5d44c9" providerId="LiveId" clId="{05695CB1-43B6-4149-A8FA-BB380455ADAB}" dt="2023-06-04T18:48:43.826" v="1620"/>
          <ac:grpSpMkLst>
            <pc:docMk/>
            <pc:sldMk cId="1662247015" sldId="306"/>
            <ac:grpSpMk id="1358" creationId="{5693A6D8-E063-FD50-FEDB-AAFF41535F4C}"/>
          </ac:grpSpMkLst>
        </pc:grpChg>
        <pc:grpChg chg="mod">
          <ac:chgData name="Faiza Abdillahi" userId="d70f38fb6d5d44c9" providerId="LiveId" clId="{05695CB1-43B6-4149-A8FA-BB380455ADAB}" dt="2023-06-04T18:48:43.826" v="1620"/>
          <ac:grpSpMkLst>
            <pc:docMk/>
            <pc:sldMk cId="1662247015" sldId="306"/>
            <ac:grpSpMk id="1377" creationId="{A5E2A2AC-E1DA-8928-53EC-46C8AA4B9C88}"/>
          </ac:grpSpMkLst>
        </pc:grpChg>
        <pc:grpChg chg="add del mod">
          <ac:chgData name="Faiza Abdillahi" userId="d70f38fb6d5d44c9" providerId="LiveId" clId="{05695CB1-43B6-4149-A8FA-BB380455ADAB}" dt="2023-06-04T18:52:09.668" v="1656" actId="478"/>
          <ac:grpSpMkLst>
            <pc:docMk/>
            <pc:sldMk cId="1662247015" sldId="306"/>
            <ac:grpSpMk id="1513" creationId="{41CB35B0-D6F2-3D5B-DA64-C17C3B6ED26F}"/>
          </ac:grpSpMkLst>
        </pc:grpChg>
        <pc:grpChg chg="mod">
          <ac:chgData name="Faiza Abdillahi" userId="d70f38fb6d5d44c9" providerId="LiveId" clId="{05695CB1-43B6-4149-A8FA-BB380455ADAB}" dt="2023-06-04T18:48:43.826" v="1620"/>
          <ac:grpSpMkLst>
            <pc:docMk/>
            <pc:sldMk cId="1662247015" sldId="306"/>
            <ac:grpSpMk id="1644" creationId="{ADE1BF6A-958C-241A-3E3D-8C4F904ABF3D}"/>
          </ac:grpSpMkLst>
        </pc:grpChg>
        <pc:grpChg chg="mod">
          <ac:chgData name="Faiza Abdillahi" userId="d70f38fb6d5d44c9" providerId="LiveId" clId="{05695CB1-43B6-4149-A8FA-BB380455ADAB}" dt="2023-06-04T18:48:43.826" v="1620"/>
          <ac:grpSpMkLst>
            <pc:docMk/>
            <pc:sldMk cId="1662247015" sldId="306"/>
            <ac:grpSpMk id="1663" creationId="{98168EC8-2225-26AD-AE66-70E930797F26}"/>
          </ac:grpSpMkLst>
        </pc:grpChg>
        <pc:picChg chg="add del mod">
          <ac:chgData name="Faiza Abdillahi" userId="d70f38fb6d5d44c9" providerId="LiveId" clId="{05695CB1-43B6-4149-A8FA-BB380455ADAB}" dt="2023-06-04T18:48:03.914" v="1607" actId="478"/>
          <ac:picMkLst>
            <pc:docMk/>
            <pc:sldMk cId="1662247015" sldId="306"/>
            <ac:picMk id="2" creationId="{2EC58425-CE3D-6B3F-66CC-68081B95852D}"/>
          </ac:picMkLst>
        </pc:picChg>
        <pc:picChg chg="del mod">
          <ac:chgData name="Faiza Abdillahi" userId="d70f38fb6d5d44c9" providerId="LiveId" clId="{05695CB1-43B6-4149-A8FA-BB380455ADAB}" dt="2023-06-04T18:48:12.988" v="1610" actId="478"/>
          <ac:picMkLst>
            <pc:docMk/>
            <pc:sldMk cId="1662247015" sldId="306"/>
            <ac:picMk id="17" creationId="{F9B865A8-1238-A0DC-E096-5782E8BA6C35}"/>
          </ac:picMkLst>
        </pc:picChg>
        <pc:picChg chg="del">
          <ac:chgData name="Faiza Abdillahi" userId="d70f38fb6d5d44c9" providerId="LiveId" clId="{05695CB1-43B6-4149-A8FA-BB380455ADAB}" dt="2023-06-04T18:43:39.649" v="1596" actId="478"/>
          <ac:picMkLst>
            <pc:docMk/>
            <pc:sldMk cId="1662247015" sldId="306"/>
            <ac:picMk id="29" creationId="{7C6FCBB3-F443-BA35-13A8-F1B5B1AD18B3}"/>
          </ac:picMkLst>
        </pc:picChg>
        <pc:picChg chg="mod">
          <ac:chgData name="Faiza Abdillahi" userId="d70f38fb6d5d44c9" providerId="LiveId" clId="{05695CB1-43B6-4149-A8FA-BB380455ADAB}" dt="2023-06-04T18:54:38.115" v="1672" actId="1076"/>
          <ac:picMkLst>
            <pc:docMk/>
            <pc:sldMk cId="1662247015" sldId="306"/>
            <ac:picMk id="1026" creationId="{D57FCAB1-7CC4-265D-8B62-C00FBF6A0C9A}"/>
          </ac:picMkLst>
        </pc:picChg>
        <pc:picChg chg="add mod">
          <ac:chgData name="Faiza Abdillahi" userId="d70f38fb6d5d44c9" providerId="LiveId" clId="{05695CB1-43B6-4149-A8FA-BB380455ADAB}" dt="2023-06-04T18:52:04.784" v="1655" actId="1076"/>
          <ac:picMkLst>
            <pc:docMk/>
            <pc:sldMk cId="1662247015" sldId="306"/>
            <ac:picMk id="1800" creationId="{E289D377-1153-DC32-D725-1D0C8E33E604}"/>
          </ac:picMkLst>
        </pc:picChg>
        <pc:picChg chg="add mod">
          <ac:chgData name="Faiza Abdillahi" userId="d70f38fb6d5d44c9" providerId="LiveId" clId="{05695CB1-43B6-4149-A8FA-BB380455ADAB}" dt="2023-06-04T18:54:11.082" v="1669" actId="14100"/>
          <ac:picMkLst>
            <pc:docMk/>
            <pc:sldMk cId="1662247015" sldId="306"/>
            <ac:picMk id="1803" creationId="{76211EC0-EB28-F0B7-2713-8F85FB50CC5C}"/>
          </ac:picMkLst>
        </pc:picChg>
        <pc:picChg chg="add mod">
          <ac:chgData name="Faiza Abdillahi" userId="d70f38fb6d5d44c9" providerId="LiveId" clId="{05695CB1-43B6-4149-A8FA-BB380455ADAB}" dt="2023-06-04T18:54:01.178" v="1668" actId="1076"/>
          <ac:picMkLst>
            <pc:docMk/>
            <pc:sldMk cId="1662247015" sldId="306"/>
            <ac:picMk id="1805" creationId="{6FF868B9-FE0E-E68D-54DD-14A4B8B1B238}"/>
          </ac:picMkLst>
        </pc:picChg>
        <pc:picChg chg="add mod">
          <ac:chgData name="Faiza Abdillahi" userId="d70f38fb6d5d44c9" providerId="LiveId" clId="{05695CB1-43B6-4149-A8FA-BB380455ADAB}" dt="2023-06-04T22:19:29.343" v="3247" actId="1035"/>
          <ac:picMkLst>
            <pc:docMk/>
            <pc:sldMk cId="1662247015" sldId="306"/>
            <ac:picMk id="1806" creationId="{9F6A3BB8-B7DF-D6E0-9CB0-17694A7EA744}"/>
          </ac:picMkLst>
        </pc:picChg>
      </pc:sldChg>
      <pc:sldChg chg="addSp delSp modSp new del mod modTransition">
        <pc:chgData name="Faiza Abdillahi" userId="d70f38fb6d5d44c9" providerId="LiveId" clId="{05695CB1-43B6-4149-A8FA-BB380455ADAB}" dt="2023-06-04T17:04:11.587" v="1062" actId="47"/>
        <pc:sldMkLst>
          <pc:docMk/>
          <pc:sldMk cId="4283754939" sldId="306"/>
        </pc:sldMkLst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2" creationId="{54535DE2-FC28-27EA-F005-E76731C4BDB6}"/>
          </ac:spMkLst>
        </pc:spChg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3" creationId="{B0B23E4D-4D87-0146-0A8D-23767AC48E85}"/>
          </ac:spMkLst>
        </pc:spChg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4" creationId="{B3F7804E-932F-3963-0AE4-17E1CBF03A12}"/>
          </ac:spMkLst>
        </pc:spChg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5" creationId="{C9163521-E562-E192-8591-25AD0357732D}"/>
          </ac:spMkLst>
        </pc:spChg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6" creationId="{4A5C27A8-02C3-850B-2DE1-0C5C22ECD025}"/>
          </ac:spMkLst>
        </pc:spChg>
        <pc:spChg chg="del">
          <ac:chgData name="Faiza Abdillahi" userId="d70f38fb6d5d44c9" providerId="LiveId" clId="{05695CB1-43B6-4149-A8FA-BB380455ADAB}" dt="2023-06-04T03:33:40.915" v="459" actId="478"/>
          <ac:spMkLst>
            <pc:docMk/>
            <pc:sldMk cId="4283754939" sldId="306"/>
            <ac:spMk id="7" creationId="{54A9EF91-706B-C4E7-96E1-EF2F6FA8FE5C}"/>
          </ac:spMkLst>
        </pc:spChg>
        <pc:picChg chg="add mod">
          <ac:chgData name="Faiza Abdillahi" userId="d70f38fb6d5d44c9" providerId="LiveId" clId="{05695CB1-43B6-4149-A8FA-BB380455ADAB}" dt="2023-06-04T03:41:02.857" v="591" actId="1076"/>
          <ac:picMkLst>
            <pc:docMk/>
            <pc:sldMk cId="4283754939" sldId="306"/>
            <ac:picMk id="9" creationId="{9F6CB0F3-8628-82F5-696E-48E64A77C50D}"/>
          </ac:picMkLst>
        </pc:picChg>
      </pc:sldChg>
      <pc:sldChg chg="addSp delSp modSp add mod modTransition">
        <pc:chgData name="Faiza Abdillahi" userId="d70f38fb6d5d44c9" providerId="LiveId" clId="{05695CB1-43B6-4149-A8FA-BB380455ADAB}" dt="2023-06-04T22:19:31.525" v="3248"/>
        <pc:sldMkLst>
          <pc:docMk/>
          <pc:sldMk cId="2229660714" sldId="307"/>
        </pc:sldMkLst>
        <pc:spChg chg="add mod ord">
          <ac:chgData name="Faiza Abdillahi" userId="d70f38fb6d5d44c9" providerId="LiveId" clId="{05695CB1-43B6-4149-A8FA-BB380455ADAB}" dt="2023-06-04T18:56:00.595" v="1690" actId="207"/>
          <ac:spMkLst>
            <pc:docMk/>
            <pc:sldMk cId="2229660714" sldId="307"/>
            <ac:spMk id="2" creationId="{74F2A38C-291E-6503-FD45-22E723A4CBE9}"/>
          </ac:spMkLst>
        </pc:spChg>
        <pc:spChg chg="add mod">
          <ac:chgData name="Faiza Abdillahi" userId="d70f38fb6d5d44c9" providerId="LiveId" clId="{05695CB1-43B6-4149-A8FA-BB380455ADAB}" dt="2023-06-04T19:01:06.183" v="1727" actId="1076"/>
          <ac:spMkLst>
            <pc:docMk/>
            <pc:sldMk cId="2229660714" sldId="307"/>
            <ac:spMk id="3" creationId="{94EA797E-96B3-846C-8141-60DD54626912}"/>
          </ac:spMkLst>
        </pc:spChg>
        <pc:spChg chg="add del mod">
          <ac:chgData name="Faiza Abdillahi" userId="d70f38fb6d5d44c9" providerId="LiveId" clId="{05695CB1-43B6-4149-A8FA-BB380455ADAB}" dt="2023-06-04T18:57:04.101" v="1707" actId="478"/>
          <ac:spMkLst>
            <pc:docMk/>
            <pc:sldMk cId="2229660714" sldId="307"/>
            <ac:spMk id="4" creationId="{74FFEF2E-8672-DEBF-9838-985D6C421C3B}"/>
          </ac:spMkLst>
        </pc:spChg>
        <pc:spChg chg="add del mod">
          <ac:chgData name="Faiza Abdillahi" userId="d70f38fb6d5d44c9" providerId="LiveId" clId="{05695CB1-43B6-4149-A8FA-BB380455ADAB}" dt="2023-06-04T18:56:55.287" v="1704" actId="478"/>
          <ac:spMkLst>
            <pc:docMk/>
            <pc:sldMk cId="2229660714" sldId="307"/>
            <ac:spMk id="5" creationId="{59E4DABF-01BB-E57A-3009-E9736C7900F7}"/>
          </ac:spMkLst>
        </pc:spChg>
        <pc:spChg chg="add mod">
          <ac:chgData name="Faiza Abdillahi" userId="d70f38fb6d5d44c9" providerId="LiveId" clId="{05695CB1-43B6-4149-A8FA-BB380455ADAB}" dt="2023-06-04T19:01:16.369" v="1729" actId="1076"/>
          <ac:spMkLst>
            <pc:docMk/>
            <pc:sldMk cId="2229660714" sldId="307"/>
            <ac:spMk id="6" creationId="{BD06E17B-DCA3-96C7-76C9-F3D9F7F25AFF}"/>
          </ac:spMkLst>
        </pc:spChg>
        <pc:spChg chg="add mod">
          <ac:chgData name="Faiza Abdillahi" userId="d70f38fb6d5d44c9" providerId="LiveId" clId="{05695CB1-43B6-4149-A8FA-BB380455ADAB}" dt="2023-06-04T19:01:20.490" v="1730" actId="1076"/>
          <ac:spMkLst>
            <pc:docMk/>
            <pc:sldMk cId="2229660714" sldId="307"/>
            <ac:spMk id="9" creationId="{0BB88B38-862C-6CCD-18FA-5D81F170B673}"/>
          </ac:spMkLst>
        </pc:spChg>
        <pc:spChg chg="mod">
          <ac:chgData name="Faiza Abdillahi" userId="d70f38fb6d5d44c9" providerId="LiveId" clId="{05695CB1-43B6-4149-A8FA-BB380455ADAB}" dt="2023-06-04T18:57:49.441" v="1713"/>
          <ac:spMkLst>
            <pc:docMk/>
            <pc:sldMk cId="2229660714" sldId="307"/>
            <ac:spMk id="34" creationId="{64FF6DC7-DA7B-7F65-18DC-06B898DF3C45}"/>
          </ac:spMkLst>
        </pc:spChg>
        <pc:grpChg chg="del">
          <ac:chgData name="Faiza Abdillahi" userId="d70f38fb6d5d44c9" providerId="LiveId" clId="{05695CB1-43B6-4149-A8FA-BB380455ADAB}" dt="2023-06-04T18:55:24.101" v="1678" actId="478"/>
          <ac:grpSpMkLst>
            <pc:docMk/>
            <pc:sldMk cId="2229660714" sldId="307"/>
            <ac:grpSpMk id="35" creationId="{4A0CDBD0-012C-EF07-8BE5-002AD1D32ADA}"/>
          </ac:grpSpMkLst>
        </pc:grpChg>
        <pc:picChg chg="add mod">
          <ac:chgData name="Faiza Abdillahi" userId="d70f38fb6d5d44c9" providerId="LiveId" clId="{05695CB1-43B6-4149-A8FA-BB380455ADAB}" dt="2023-06-04T18:57:02.511" v="1706" actId="1076"/>
          <ac:picMkLst>
            <pc:docMk/>
            <pc:sldMk cId="2229660714" sldId="307"/>
            <ac:picMk id="7" creationId="{98C7EA1D-D29D-07B7-22DA-CF63F61BEDF0}"/>
          </ac:picMkLst>
        </pc:picChg>
        <pc:picChg chg="add mod">
          <ac:chgData name="Faiza Abdillahi" userId="d70f38fb6d5d44c9" providerId="LiveId" clId="{05695CB1-43B6-4149-A8FA-BB380455ADAB}" dt="2023-06-04T20:20:53.023" v="1866" actId="1076"/>
          <ac:picMkLst>
            <pc:docMk/>
            <pc:sldMk cId="2229660714" sldId="307"/>
            <ac:picMk id="10" creationId="{EB950824-3595-F41A-DB87-FEF779467734}"/>
          </ac:picMkLst>
        </pc:picChg>
        <pc:picChg chg="add mod">
          <ac:chgData name="Faiza Abdillahi" userId="d70f38fb6d5d44c9" providerId="LiveId" clId="{05695CB1-43B6-4149-A8FA-BB380455ADAB}" dt="2023-06-04T22:19:31.525" v="3248"/>
          <ac:picMkLst>
            <pc:docMk/>
            <pc:sldMk cId="2229660714" sldId="307"/>
            <ac:picMk id="11" creationId="{CCD9101C-C161-F55F-A9B9-C435DA026B6D}"/>
          </ac:picMkLst>
        </pc:picChg>
        <pc:picChg chg="del">
          <ac:chgData name="Faiza Abdillahi" userId="d70f38fb6d5d44c9" providerId="LiveId" clId="{05695CB1-43B6-4149-A8FA-BB380455ADAB}" dt="2023-06-04T18:55:26.979" v="1679" actId="478"/>
          <ac:picMkLst>
            <pc:docMk/>
            <pc:sldMk cId="2229660714" sldId="307"/>
            <ac:picMk id="1800" creationId="{E289D377-1153-DC32-D725-1D0C8E33E604}"/>
          </ac:picMkLst>
        </pc:picChg>
        <pc:picChg chg="del">
          <ac:chgData name="Faiza Abdillahi" userId="d70f38fb6d5d44c9" providerId="LiveId" clId="{05695CB1-43B6-4149-A8FA-BB380455ADAB}" dt="2023-06-04T18:55:28.517" v="1680" actId="478"/>
          <ac:picMkLst>
            <pc:docMk/>
            <pc:sldMk cId="2229660714" sldId="307"/>
            <ac:picMk id="1803" creationId="{76211EC0-EB28-F0B7-2713-8F85FB50CC5C}"/>
          </ac:picMkLst>
        </pc:picChg>
        <pc:picChg chg="del">
          <ac:chgData name="Faiza Abdillahi" userId="d70f38fb6d5d44c9" providerId="LiveId" clId="{05695CB1-43B6-4149-A8FA-BB380455ADAB}" dt="2023-06-04T18:55:29.844" v="1681" actId="478"/>
          <ac:picMkLst>
            <pc:docMk/>
            <pc:sldMk cId="2229660714" sldId="307"/>
            <ac:picMk id="1805" creationId="{6FF868B9-FE0E-E68D-54DD-14A4B8B1B238}"/>
          </ac:picMkLst>
        </pc:picChg>
      </pc:sldChg>
      <pc:sldChg chg="add del">
        <pc:chgData name="Faiza Abdillahi" userId="d70f38fb6d5d44c9" providerId="LiveId" clId="{05695CB1-43B6-4149-A8FA-BB380455ADAB}" dt="2023-06-04T03:40:52.396" v="589" actId="47"/>
        <pc:sldMkLst>
          <pc:docMk/>
          <pc:sldMk cId="2262159027" sldId="307"/>
        </pc:sldMkLst>
      </pc:sldChg>
      <pc:sldChg chg="addSp delSp modSp add del mod modTransition">
        <pc:chgData name="Faiza Abdillahi" userId="d70f38fb6d5d44c9" providerId="LiveId" clId="{05695CB1-43B6-4149-A8FA-BB380455ADAB}" dt="2023-06-05T20:06:35.387" v="4274" actId="47"/>
        <pc:sldMkLst>
          <pc:docMk/>
          <pc:sldMk cId="1480279854" sldId="308"/>
        </pc:sldMkLst>
        <pc:spChg chg="add mod">
          <ac:chgData name="Faiza Abdillahi" userId="d70f38fb6d5d44c9" providerId="LiveId" clId="{05695CB1-43B6-4149-A8FA-BB380455ADAB}" dt="2023-06-04T20:17:25.888" v="1849" actId="1076"/>
          <ac:spMkLst>
            <pc:docMk/>
            <pc:sldMk cId="1480279854" sldId="308"/>
            <ac:spMk id="2" creationId="{90589631-AA5D-E94C-B4DC-7DF2A76492E4}"/>
          </ac:spMkLst>
        </pc:spChg>
        <pc:spChg chg="add del">
          <ac:chgData name="Faiza Abdillahi" userId="d70f38fb6d5d44c9" providerId="LiveId" clId="{05695CB1-43B6-4149-A8FA-BB380455ADAB}" dt="2023-06-04T20:14:01.498" v="1826"/>
          <ac:spMkLst>
            <pc:docMk/>
            <pc:sldMk cId="1480279854" sldId="308"/>
            <ac:spMk id="3" creationId="{0148FEA3-A1E3-AC87-649F-77FB96B4453B}"/>
          </ac:spMkLst>
        </pc:spChg>
        <pc:spChg chg="add mod">
          <ac:chgData name="Faiza Abdillahi" userId="d70f38fb6d5d44c9" providerId="LiveId" clId="{05695CB1-43B6-4149-A8FA-BB380455ADAB}" dt="2023-06-04T20:17:28.787" v="1850" actId="1076"/>
          <ac:spMkLst>
            <pc:docMk/>
            <pc:sldMk cId="1480279854" sldId="308"/>
            <ac:spMk id="4" creationId="{31510381-2645-ACD9-F557-E941AD916AC3}"/>
          </ac:spMkLst>
        </pc:spChg>
        <pc:spChg chg="add mod">
          <ac:chgData name="Faiza Abdillahi" userId="d70f38fb6d5d44c9" providerId="LiveId" clId="{05695CB1-43B6-4149-A8FA-BB380455ADAB}" dt="2023-06-04T20:17:57.706" v="1857" actId="207"/>
          <ac:spMkLst>
            <pc:docMk/>
            <pc:sldMk cId="1480279854" sldId="308"/>
            <ac:spMk id="5" creationId="{F1237479-D521-400E-4CDA-1422B7EEAD43}"/>
          </ac:spMkLst>
        </pc:spChg>
        <pc:spChg chg="del">
          <ac:chgData name="Faiza Abdillahi" userId="d70f38fb6d5d44c9" providerId="LiveId" clId="{05695CB1-43B6-4149-A8FA-BB380455ADAB}" dt="2023-06-04T20:13:16.875" v="1807" actId="478"/>
          <ac:spMkLst>
            <pc:docMk/>
            <pc:sldMk cId="1480279854" sldId="308"/>
            <ac:spMk id="10" creationId="{3C225D8C-0AAB-BA7E-CBC3-6F105E01E950}"/>
          </ac:spMkLst>
        </pc:spChg>
        <pc:spChg chg="del">
          <ac:chgData name="Faiza Abdillahi" userId="d70f38fb6d5d44c9" providerId="LiveId" clId="{05695CB1-43B6-4149-A8FA-BB380455ADAB}" dt="2023-06-04T20:13:24.950" v="1809" actId="478"/>
          <ac:spMkLst>
            <pc:docMk/>
            <pc:sldMk cId="1480279854" sldId="308"/>
            <ac:spMk id="12" creationId="{47C5F074-8857-5C67-D07F-85196E7BF111}"/>
          </ac:spMkLst>
        </pc:spChg>
        <pc:spChg chg="del">
          <ac:chgData name="Faiza Abdillahi" userId="d70f38fb6d5d44c9" providerId="LiveId" clId="{05695CB1-43B6-4149-A8FA-BB380455ADAB}" dt="2023-06-04T20:13:21.077" v="1808" actId="478"/>
          <ac:spMkLst>
            <pc:docMk/>
            <pc:sldMk cId="1480279854" sldId="308"/>
            <ac:spMk id="14" creationId="{A9958BD4-DBC4-F2A0-E149-10EE6E7477CD}"/>
          </ac:spMkLst>
        </pc:spChg>
        <pc:picChg chg="add del mod">
          <ac:chgData name="Faiza Abdillahi" userId="d70f38fb6d5d44c9" providerId="LiveId" clId="{05695CB1-43B6-4149-A8FA-BB380455ADAB}" dt="2023-06-04T20:20:45.966" v="1864" actId="21"/>
          <ac:picMkLst>
            <pc:docMk/>
            <pc:sldMk cId="1480279854" sldId="308"/>
            <ac:picMk id="7" creationId="{BF246015-6097-F205-DA3F-3BE349EAE913}"/>
          </ac:picMkLst>
        </pc:picChg>
        <pc:picChg chg="add del mod">
          <ac:chgData name="Faiza Abdillahi" userId="d70f38fb6d5d44c9" providerId="LiveId" clId="{05695CB1-43B6-4149-A8FA-BB380455ADAB}" dt="2023-06-04T20:34:45.404" v="2006" actId="478"/>
          <ac:picMkLst>
            <pc:docMk/>
            <pc:sldMk cId="1480279854" sldId="308"/>
            <ac:picMk id="11" creationId="{D6929E31-6F23-420B-BF53-6F68C21B4BA6}"/>
          </ac:picMkLst>
        </pc:picChg>
        <pc:picChg chg="add mod">
          <ac:chgData name="Faiza Abdillahi" userId="d70f38fb6d5d44c9" providerId="LiveId" clId="{05695CB1-43B6-4149-A8FA-BB380455ADAB}" dt="2023-06-04T22:59:38.073" v="3586"/>
          <ac:picMkLst>
            <pc:docMk/>
            <pc:sldMk cId="1480279854" sldId="308"/>
            <ac:picMk id="13" creationId="{97695210-449C-B8EA-907E-62DF5ECAF146}"/>
          </ac:picMkLst>
        </pc:picChg>
        <pc:picChg chg="del">
          <ac:chgData name="Faiza Abdillahi" userId="d70f38fb6d5d44c9" providerId="LiveId" clId="{05695CB1-43B6-4149-A8FA-BB380455ADAB}" dt="2023-06-04T20:13:21.077" v="1808" actId="478"/>
          <ac:picMkLst>
            <pc:docMk/>
            <pc:sldMk cId="1480279854" sldId="308"/>
            <ac:picMk id="16" creationId="{F980A96F-771D-F232-16F7-74341540A23E}"/>
          </ac:picMkLst>
        </pc:picChg>
        <pc:picChg chg="del">
          <ac:chgData name="Faiza Abdillahi" userId="d70f38fb6d5d44c9" providerId="LiveId" clId="{05695CB1-43B6-4149-A8FA-BB380455ADAB}" dt="2023-06-04T20:13:06.722" v="1806" actId="478"/>
          <ac:picMkLst>
            <pc:docMk/>
            <pc:sldMk cId="1480279854" sldId="308"/>
            <ac:picMk id="20" creationId="{84B2B3C6-09A8-6C8B-4124-F57E3D65E1BB}"/>
          </ac:picMkLst>
        </pc:picChg>
        <pc:picChg chg="del">
          <ac:chgData name="Faiza Abdillahi" userId="d70f38fb6d5d44c9" providerId="LiveId" clId="{05695CB1-43B6-4149-A8FA-BB380455ADAB}" dt="2023-06-04T20:13:21.077" v="1808" actId="478"/>
          <ac:picMkLst>
            <pc:docMk/>
            <pc:sldMk cId="1480279854" sldId="308"/>
            <ac:picMk id="24" creationId="{A8C41EA6-4430-2EF5-2B13-05CC261E6266}"/>
          </ac:picMkLst>
        </pc:picChg>
        <pc:picChg chg="mod">
          <ac:chgData name="Faiza Abdillahi" userId="d70f38fb6d5d44c9" providerId="LiveId" clId="{05695CB1-43B6-4149-A8FA-BB380455ADAB}" dt="2023-06-04T20:18:42.678" v="1859" actId="1035"/>
          <ac:picMkLst>
            <pc:docMk/>
            <pc:sldMk cId="1480279854" sldId="308"/>
            <ac:picMk id="3074" creationId="{7395223E-0FB0-A701-6F3A-F0ADA0D0DBBE}"/>
          </ac:picMkLst>
        </pc:picChg>
        <pc:picChg chg="add del">
          <ac:chgData name="Faiza Abdillahi" userId="d70f38fb6d5d44c9" providerId="LiveId" clId="{05695CB1-43B6-4149-A8FA-BB380455ADAB}" dt="2023-06-04T20:14:01.498" v="1826"/>
          <ac:picMkLst>
            <pc:docMk/>
            <pc:sldMk cId="1480279854" sldId="308"/>
            <ac:picMk id="5122" creationId="{5A7B0625-9D45-CB32-0C89-68791F70B5C0}"/>
          </ac:picMkLst>
        </pc:picChg>
      </pc:sldChg>
      <pc:sldChg chg="new del">
        <pc:chgData name="Faiza Abdillahi" userId="d70f38fb6d5d44c9" providerId="LiveId" clId="{05695CB1-43B6-4149-A8FA-BB380455ADAB}" dt="2023-06-04T20:10:29.041" v="1804" actId="47"/>
        <pc:sldMkLst>
          <pc:docMk/>
          <pc:sldMk cId="1558569293" sldId="308"/>
        </pc:sldMkLst>
      </pc:sldChg>
      <pc:sldChg chg="add del">
        <pc:chgData name="Faiza Abdillahi" userId="d70f38fb6d5d44c9" providerId="LiveId" clId="{05695CB1-43B6-4149-A8FA-BB380455ADAB}" dt="2023-06-04T03:40:53.611" v="590" actId="47"/>
        <pc:sldMkLst>
          <pc:docMk/>
          <pc:sldMk cId="3204671533" sldId="308"/>
        </pc:sldMkLst>
      </pc:sldChg>
      <pc:sldChg chg="addSp delSp modSp add del mod ord">
        <pc:chgData name="Faiza Abdillahi" userId="d70f38fb6d5d44c9" providerId="LiveId" clId="{05695CB1-43B6-4149-A8FA-BB380455ADAB}" dt="2023-06-05T20:06:41.722" v="4275" actId="47"/>
        <pc:sldMkLst>
          <pc:docMk/>
          <pc:sldMk cId="3145130140" sldId="309"/>
        </pc:sldMkLst>
        <pc:spChg chg="del mod">
          <ac:chgData name="Faiza Abdillahi" userId="d70f38fb6d5d44c9" providerId="LiveId" clId="{05695CB1-43B6-4149-A8FA-BB380455ADAB}" dt="2023-06-04T23:46:48.610" v="3804" actId="478"/>
          <ac:spMkLst>
            <pc:docMk/>
            <pc:sldMk cId="3145130140" sldId="309"/>
            <ac:spMk id="2" creationId="{90589631-AA5D-E94C-B4DC-7DF2A76492E4}"/>
          </ac:spMkLst>
        </pc:spChg>
        <pc:spChg chg="del">
          <ac:chgData name="Faiza Abdillahi" userId="d70f38fb6d5d44c9" providerId="LiveId" clId="{05695CB1-43B6-4149-A8FA-BB380455ADAB}" dt="2023-06-04T20:24:59.505" v="1918" actId="478"/>
          <ac:spMkLst>
            <pc:docMk/>
            <pc:sldMk cId="3145130140" sldId="309"/>
            <ac:spMk id="4" creationId="{31510381-2645-ACD9-F557-E941AD916AC3}"/>
          </ac:spMkLst>
        </pc:spChg>
        <pc:spChg chg="del">
          <ac:chgData name="Faiza Abdillahi" userId="d70f38fb6d5d44c9" providerId="LiveId" clId="{05695CB1-43B6-4149-A8FA-BB380455ADAB}" dt="2023-06-04T20:25:01.637" v="1919" actId="478"/>
          <ac:spMkLst>
            <pc:docMk/>
            <pc:sldMk cId="3145130140" sldId="309"/>
            <ac:spMk id="5" creationId="{F1237479-D521-400E-4CDA-1422B7EEAD43}"/>
          </ac:spMkLst>
        </pc:spChg>
        <pc:spChg chg="add mod">
          <ac:chgData name="Faiza Abdillahi" userId="d70f38fb6d5d44c9" providerId="LiveId" clId="{05695CB1-43B6-4149-A8FA-BB380455ADAB}" dt="2023-06-04T23:47:24.016" v="3833"/>
          <ac:spMkLst>
            <pc:docMk/>
            <pc:sldMk cId="3145130140" sldId="309"/>
            <ac:spMk id="6" creationId="{605AB198-A254-C322-C7B5-0D974DCF1904}"/>
          </ac:spMkLst>
        </pc:spChg>
        <pc:picChg chg="add mod">
          <ac:chgData name="Faiza Abdillahi" userId="d70f38fb6d5d44c9" providerId="LiveId" clId="{05695CB1-43B6-4149-A8FA-BB380455ADAB}" dt="2023-06-04T22:59:34.500" v="3584"/>
          <ac:picMkLst>
            <pc:docMk/>
            <pc:sldMk cId="3145130140" sldId="309"/>
            <ac:picMk id="3" creationId="{A76BCF3B-CE6A-C17E-9253-080684AC04C5}"/>
          </ac:picMkLst>
        </pc:picChg>
      </pc:sldChg>
      <pc:sldChg chg="add del ord">
        <pc:chgData name="Faiza Abdillahi" userId="d70f38fb6d5d44c9" providerId="LiveId" clId="{05695CB1-43B6-4149-A8FA-BB380455ADAB}" dt="2023-06-04T17:04:11.243" v="1061" actId="47"/>
        <pc:sldMkLst>
          <pc:docMk/>
          <pc:sldMk cId="3999941256" sldId="309"/>
        </pc:sldMkLst>
      </pc:sldChg>
      <pc:sldChg chg="modSp add del mod">
        <pc:chgData name="Faiza Abdillahi" userId="d70f38fb6d5d44c9" providerId="LiveId" clId="{05695CB1-43B6-4149-A8FA-BB380455ADAB}" dt="2023-06-04T17:04:10.911" v="1060" actId="47"/>
        <pc:sldMkLst>
          <pc:docMk/>
          <pc:sldMk cId="125069962" sldId="310"/>
        </pc:sldMkLst>
        <pc:picChg chg="mod">
          <ac:chgData name="Faiza Abdillahi" userId="d70f38fb6d5d44c9" providerId="LiveId" clId="{05695CB1-43B6-4149-A8FA-BB380455ADAB}" dt="2023-06-04T03:38:34.171" v="520" actId="1038"/>
          <ac:picMkLst>
            <pc:docMk/>
            <pc:sldMk cId="125069962" sldId="310"/>
            <ac:picMk id="64" creationId="{FAFF0060-74E4-5491-CD18-31CF5045C40D}"/>
          </ac:picMkLst>
        </pc:picChg>
      </pc:sldChg>
      <pc:sldChg chg="addSp modSp add del mod">
        <pc:chgData name="Faiza Abdillahi" userId="d70f38fb6d5d44c9" providerId="LiveId" clId="{05695CB1-43B6-4149-A8FA-BB380455ADAB}" dt="2023-06-05T19:48:18.755" v="4125" actId="47"/>
        <pc:sldMkLst>
          <pc:docMk/>
          <pc:sldMk cId="1029713422" sldId="310"/>
        </pc:sldMkLst>
        <pc:spChg chg="mod ord">
          <ac:chgData name="Faiza Abdillahi" userId="d70f38fb6d5d44c9" providerId="LiveId" clId="{05695CB1-43B6-4149-A8FA-BB380455ADAB}" dt="2023-06-04T23:47:18.202" v="3832" actId="1038"/>
          <ac:spMkLst>
            <pc:docMk/>
            <pc:sldMk cId="1029713422" sldId="310"/>
            <ac:spMk id="2" creationId="{90589631-AA5D-E94C-B4DC-7DF2A76492E4}"/>
          </ac:spMkLst>
        </pc:spChg>
        <pc:spChg chg="add mod ord">
          <ac:chgData name="Faiza Abdillahi" userId="d70f38fb6d5d44c9" providerId="LiveId" clId="{05695CB1-43B6-4149-A8FA-BB380455ADAB}" dt="2023-06-05T19:47:24.039" v="4116" actId="1076"/>
          <ac:spMkLst>
            <pc:docMk/>
            <pc:sldMk cId="1029713422" sldId="310"/>
            <ac:spMk id="5" creationId="{3726588C-DE33-831A-0A0C-47708EB1F0BB}"/>
          </ac:spMkLst>
        </pc:spChg>
        <pc:spChg chg="add mod">
          <ac:chgData name="Faiza Abdillahi" userId="d70f38fb6d5d44c9" providerId="LiveId" clId="{05695CB1-43B6-4149-A8FA-BB380455ADAB}" dt="2023-06-04T23:47:08.144" v="3816" actId="1038"/>
          <ac:spMkLst>
            <pc:docMk/>
            <pc:sldMk cId="1029713422" sldId="310"/>
            <ac:spMk id="6" creationId="{B3634FEB-8BB8-8D07-7036-D70365A2911A}"/>
          </ac:spMkLst>
        </pc:spChg>
        <pc:picChg chg="add mod">
          <ac:chgData name="Faiza Abdillahi" userId="d70f38fb6d5d44c9" providerId="LiveId" clId="{05695CB1-43B6-4149-A8FA-BB380455ADAB}" dt="2023-06-04T23:47:08.144" v="3816" actId="1038"/>
          <ac:picMkLst>
            <pc:docMk/>
            <pc:sldMk cId="1029713422" sldId="310"/>
            <ac:picMk id="4" creationId="{CB325D64-5AE1-9152-4033-35EFC192887E}"/>
          </ac:picMkLst>
        </pc:picChg>
        <pc:picChg chg="add mod">
          <ac:chgData name="Faiza Abdillahi" userId="d70f38fb6d5d44c9" providerId="LiveId" clId="{05695CB1-43B6-4149-A8FA-BB380455ADAB}" dt="2023-06-04T22:59:36.319" v="3585"/>
          <ac:picMkLst>
            <pc:docMk/>
            <pc:sldMk cId="1029713422" sldId="310"/>
            <ac:picMk id="7" creationId="{3F287BD7-4AAB-2477-7972-1F1165742CFD}"/>
          </ac:picMkLst>
        </pc:picChg>
        <pc:picChg chg="mod">
          <ac:chgData name="Faiza Abdillahi" userId="d70f38fb6d5d44c9" providerId="LiveId" clId="{05695CB1-43B6-4149-A8FA-BB380455ADAB}" dt="2023-06-04T22:01:29.900" v="2843" actId="1076"/>
          <ac:picMkLst>
            <pc:docMk/>
            <pc:sldMk cId="1029713422" sldId="310"/>
            <ac:picMk id="3074" creationId="{7395223E-0FB0-A701-6F3A-F0ADA0D0DBBE}"/>
          </ac:picMkLst>
        </pc:picChg>
      </pc:sldChg>
      <pc:sldChg chg="addSp delSp modSp new del mod modTransition">
        <pc:chgData name="Faiza Abdillahi" userId="d70f38fb6d5d44c9" providerId="LiveId" clId="{05695CB1-43B6-4149-A8FA-BB380455ADAB}" dt="2023-06-04T17:04:10.433" v="1059" actId="47"/>
        <pc:sldMkLst>
          <pc:docMk/>
          <pc:sldMk cId="20726629" sldId="311"/>
        </pc:sldMkLst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2" creationId="{46A59A36-802A-C508-AD03-AC52B06F927A}"/>
          </ac:spMkLst>
        </pc:spChg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3" creationId="{0E8C8C84-AC6C-6D63-D229-A3BC5B6AEDE7}"/>
          </ac:spMkLst>
        </pc:spChg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4" creationId="{B866EB9F-8B6B-BA28-582B-E0D682F8C420}"/>
          </ac:spMkLst>
        </pc:spChg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5" creationId="{C662CF6B-E118-C3CC-2550-72D332CC4E46}"/>
          </ac:spMkLst>
        </pc:spChg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6" creationId="{DCA86800-B599-0493-BEB3-F976CA92A981}"/>
          </ac:spMkLst>
        </pc:spChg>
        <pc:spChg chg="del">
          <ac:chgData name="Faiza Abdillahi" userId="d70f38fb6d5d44c9" providerId="LiveId" clId="{05695CB1-43B6-4149-A8FA-BB380455ADAB}" dt="2023-06-04T03:38:46.764" v="522" actId="478"/>
          <ac:spMkLst>
            <pc:docMk/>
            <pc:sldMk cId="20726629" sldId="311"/>
            <ac:spMk id="7" creationId="{FB2EADF4-8BA4-D2C8-8F01-238DF337ABA2}"/>
          </ac:spMkLst>
        </pc:spChg>
        <pc:picChg chg="add mod">
          <ac:chgData name="Faiza Abdillahi" userId="d70f38fb6d5d44c9" providerId="LiveId" clId="{05695CB1-43B6-4149-A8FA-BB380455ADAB}" dt="2023-06-04T03:41:20.639" v="617" actId="1035"/>
          <ac:picMkLst>
            <pc:docMk/>
            <pc:sldMk cId="20726629" sldId="311"/>
            <ac:picMk id="9" creationId="{A6060013-5B42-BE77-5DBF-1E7D604D7105}"/>
          </ac:picMkLst>
        </pc:picChg>
      </pc:sldChg>
      <pc:sldChg chg="addSp delSp modSp add del mod">
        <pc:chgData name="Faiza Abdillahi" userId="d70f38fb6d5d44c9" providerId="LiveId" clId="{05695CB1-43B6-4149-A8FA-BB380455ADAB}" dt="2023-06-05T20:06:24.692" v="4271" actId="47"/>
        <pc:sldMkLst>
          <pc:docMk/>
          <pc:sldMk cId="3784527158" sldId="311"/>
        </pc:sldMkLst>
        <pc:spChg chg="add del">
          <ac:chgData name="Faiza Abdillahi" userId="d70f38fb6d5d44c9" providerId="LiveId" clId="{05695CB1-43B6-4149-A8FA-BB380455ADAB}" dt="2023-06-04T20:35:52.077" v="2025" actId="22"/>
          <ac:spMkLst>
            <pc:docMk/>
            <pc:sldMk cId="3784527158" sldId="311"/>
            <ac:spMk id="6" creationId="{41A2655E-59BA-FA05-D987-D4F8B35DBAB4}"/>
          </ac:spMkLst>
        </pc:spChg>
        <pc:picChg chg="add mod">
          <ac:chgData name="Faiza Abdillahi" userId="d70f38fb6d5d44c9" providerId="LiveId" clId="{05695CB1-43B6-4149-A8FA-BB380455ADAB}" dt="2023-06-04T22:59:40.240" v="3587"/>
          <ac:picMkLst>
            <pc:docMk/>
            <pc:sldMk cId="3784527158" sldId="311"/>
            <ac:picMk id="7" creationId="{A4EF8822-3334-D4A6-81D1-0CF0056FD6DA}"/>
          </ac:picMkLst>
        </pc:picChg>
      </pc:sldChg>
      <pc:sldChg chg="add del">
        <pc:chgData name="Faiza Abdillahi" userId="d70f38fb6d5d44c9" providerId="LiveId" clId="{05695CB1-43B6-4149-A8FA-BB380455ADAB}" dt="2023-06-04T03:40:49.219" v="588" actId="47"/>
        <pc:sldMkLst>
          <pc:docMk/>
          <pc:sldMk cId="1220685102" sldId="312"/>
        </pc:sldMkLst>
      </pc:sldChg>
      <pc:sldChg chg="addSp delSp modSp new mod modTransition">
        <pc:chgData name="Faiza Abdillahi" userId="d70f38fb6d5d44c9" providerId="LiveId" clId="{05695CB1-43B6-4149-A8FA-BB380455ADAB}" dt="2023-06-07T17:47:11.913" v="4703" actId="1076"/>
        <pc:sldMkLst>
          <pc:docMk/>
          <pc:sldMk cId="3177961554" sldId="312"/>
        </pc:sldMkLst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2" creationId="{6233C5DC-1ED6-23FF-217A-0C7DC69F52C9}"/>
          </ac:spMkLst>
        </pc:spChg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3" creationId="{A0B8DD16-81DA-D5AE-D649-4D74A19AE6D7}"/>
          </ac:spMkLst>
        </pc:spChg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4" creationId="{E55D4BE2-1240-62A2-E1E1-631F5283FB8C}"/>
          </ac:spMkLst>
        </pc:spChg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5" creationId="{E2727D43-311A-8284-9B6A-7E7160674D12}"/>
          </ac:spMkLst>
        </pc:spChg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6" creationId="{2EA5B2F4-C3CB-C11A-F457-5F7C9C38A4C2}"/>
          </ac:spMkLst>
        </pc:spChg>
        <pc:spChg chg="del">
          <ac:chgData name="Faiza Abdillahi" userId="d70f38fb6d5d44c9" providerId="LiveId" clId="{05695CB1-43B6-4149-A8FA-BB380455ADAB}" dt="2023-06-04T20:36:05.383" v="2028" actId="478"/>
          <ac:spMkLst>
            <pc:docMk/>
            <pc:sldMk cId="3177961554" sldId="312"/>
            <ac:spMk id="7" creationId="{21DA5D74-D625-B7BE-5AD6-8B717F92493A}"/>
          </ac:spMkLst>
        </pc:spChg>
        <pc:spChg chg="mod">
          <ac:chgData name="Faiza Abdillahi" userId="d70f38fb6d5d44c9" providerId="LiveId" clId="{05695CB1-43B6-4149-A8FA-BB380455ADAB}" dt="2023-06-04T20:35:57.416" v="2027"/>
          <ac:spMkLst>
            <pc:docMk/>
            <pc:sldMk cId="3177961554" sldId="312"/>
            <ac:spMk id="8" creationId="{90230CDF-44D8-767D-5D69-3B8CC7BE4CD3}"/>
          </ac:spMkLst>
        </pc:spChg>
        <pc:spChg chg="add mod">
          <ac:chgData name="Faiza Abdillahi" userId="d70f38fb6d5d44c9" providerId="LiveId" clId="{05695CB1-43B6-4149-A8FA-BB380455ADAB}" dt="2023-06-07T17:44:31.840" v="4653" actId="1036"/>
          <ac:spMkLst>
            <pc:docMk/>
            <pc:sldMk cId="3177961554" sldId="312"/>
            <ac:spMk id="9" creationId="{293F4358-131B-ED77-6DC2-1E4A7C2F9C2F}"/>
          </ac:spMkLst>
        </pc:spChg>
        <pc:spChg chg="add del mod">
          <ac:chgData name="Faiza Abdillahi" userId="d70f38fb6d5d44c9" providerId="LiveId" clId="{05695CB1-43B6-4149-A8FA-BB380455ADAB}" dt="2023-06-04T21:03:45.088" v="2562" actId="478"/>
          <ac:spMkLst>
            <pc:docMk/>
            <pc:sldMk cId="3177961554" sldId="312"/>
            <ac:spMk id="10" creationId="{B9906F20-AA99-AD1F-E325-9DA3247F51CC}"/>
          </ac:spMkLst>
        </pc:spChg>
        <pc:spChg chg="add del mod">
          <ac:chgData name="Faiza Abdillahi" userId="d70f38fb6d5d44c9" providerId="LiveId" clId="{05695CB1-43B6-4149-A8FA-BB380455ADAB}" dt="2023-06-04T21:02:08.683" v="2546" actId="478"/>
          <ac:spMkLst>
            <pc:docMk/>
            <pc:sldMk cId="3177961554" sldId="312"/>
            <ac:spMk id="11" creationId="{09F3A2A5-69CA-9B6D-34DC-C07EDC25FA0A}"/>
          </ac:spMkLst>
        </pc:spChg>
        <pc:spChg chg="add mod">
          <ac:chgData name="Faiza Abdillahi" userId="d70f38fb6d5d44c9" providerId="LiveId" clId="{05695CB1-43B6-4149-A8FA-BB380455ADAB}" dt="2023-06-07T17:44:31.840" v="4653" actId="1036"/>
          <ac:spMkLst>
            <pc:docMk/>
            <pc:sldMk cId="3177961554" sldId="312"/>
            <ac:spMk id="24" creationId="{7DE1A49E-03B2-03FB-BE95-18E172271CF4}"/>
          </ac:spMkLst>
        </pc:spChg>
        <pc:spChg chg="add del mod">
          <ac:chgData name="Faiza Abdillahi" userId="d70f38fb6d5d44c9" providerId="LiveId" clId="{05695CB1-43B6-4149-A8FA-BB380455ADAB}" dt="2023-06-04T21:03:55.654" v="2564" actId="478"/>
          <ac:spMkLst>
            <pc:docMk/>
            <pc:sldMk cId="3177961554" sldId="312"/>
            <ac:spMk id="25" creationId="{D909AB57-A2D2-BC86-CCD6-DB42EAA8C84A}"/>
          </ac:spMkLst>
        </pc:spChg>
        <pc:spChg chg="add mod">
          <ac:chgData name="Faiza Abdillahi" userId="d70f38fb6d5d44c9" providerId="LiveId" clId="{05695CB1-43B6-4149-A8FA-BB380455ADAB}" dt="2023-06-07T17:44:31.840" v="4653" actId="1036"/>
          <ac:spMkLst>
            <pc:docMk/>
            <pc:sldMk cId="3177961554" sldId="312"/>
            <ac:spMk id="26" creationId="{7D50E89C-6BFC-EE5E-98B8-07A39000A1D7}"/>
          </ac:spMkLst>
        </pc:spChg>
        <pc:picChg chg="add mod">
          <ac:chgData name="Faiza Abdillahi" userId="d70f38fb6d5d44c9" providerId="LiveId" clId="{05695CB1-43B6-4149-A8FA-BB380455ADAB}" dt="2023-06-07T17:47:11.913" v="4703" actId="1076"/>
          <ac:picMkLst>
            <pc:docMk/>
            <pc:sldMk cId="3177961554" sldId="312"/>
            <ac:picMk id="3" creationId="{471F355A-F897-9161-918E-61EBD24AE66D}"/>
          </ac:picMkLst>
        </pc:picChg>
        <pc:picChg chg="add del mod">
          <ac:chgData name="Faiza Abdillahi" userId="d70f38fb6d5d44c9" providerId="LiveId" clId="{05695CB1-43B6-4149-A8FA-BB380455ADAB}" dt="2023-06-04T20:50:05.025" v="2118" actId="478"/>
          <ac:picMkLst>
            <pc:docMk/>
            <pc:sldMk cId="3177961554" sldId="312"/>
            <ac:picMk id="12" creationId="{E644F943-348D-93E1-839C-60B7824C424F}"/>
          </ac:picMkLst>
        </pc:picChg>
        <pc:picChg chg="add del mod">
          <ac:chgData name="Faiza Abdillahi" userId="d70f38fb6d5d44c9" providerId="LiveId" clId="{05695CB1-43B6-4149-A8FA-BB380455ADAB}" dt="2023-06-04T20:55:15.914" v="2355" actId="478"/>
          <ac:picMkLst>
            <pc:docMk/>
            <pc:sldMk cId="3177961554" sldId="312"/>
            <ac:picMk id="13" creationId="{6C9A48B3-3DBF-BCE1-FF35-290FC4339D92}"/>
          </ac:picMkLst>
        </pc:picChg>
        <pc:picChg chg="add mod">
          <ac:chgData name="Faiza Abdillahi" userId="d70f38fb6d5d44c9" providerId="LiveId" clId="{05695CB1-43B6-4149-A8FA-BB380455ADAB}" dt="2023-06-07T17:44:31.840" v="4653" actId="1036"/>
          <ac:picMkLst>
            <pc:docMk/>
            <pc:sldMk cId="3177961554" sldId="312"/>
            <ac:picMk id="15" creationId="{1A246624-858A-4A1A-4F9E-E436792AB8BB}"/>
          </ac:picMkLst>
        </pc:picChg>
        <pc:picChg chg="add del mod">
          <ac:chgData name="Faiza Abdillahi" userId="d70f38fb6d5d44c9" providerId="LiveId" clId="{05695CB1-43B6-4149-A8FA-BB380455ADAB}" dt="2023-06-04T21:01:53.057" v="2543" actId="478"/>
          <ac:picMkLst>
            <pc:docMk/>
            <pc:sldMk cId="3177961554" sldId="312"/>
            <ac:picMk id="17" creationId="{D2CFE2B2-F9C1-6B72-B930-B490BECA2C83}"/>
          </ac:picMkLst>
        </pc:picChg>
        <pc:picChg chg="add del mod">
          <ac:chgData name="Faiza Abdillahi" userId="d70f38fb6d5d44c9" providerId="LiveId" clId="{05695CB1-43B6-4149-A8FA-BB380455ADAB}" dt="2023-06-04T20:57:06.880" v="2443" actId="478"/>
          <ac:picMkLst>
            <pc:docMk/>
            <pc:sldMk cId="3177961554" sldId="312"/>
            <ac:picMk id="19" creationId="{FA85EC6A-B032-736A-61F4-55B3585B41F8}"/>
          </ac:picMkLst>
        </pc:picChg>
        <pc:picChg chg="add mod">
          <ac:chgData name="Faiza Abdillahi" userId="d70f38fb6d5d44c9" providerId="LiveId" clId="{05695CB1-43B6-4149-A8FA-BB380455ADAB}" dt="2023-06-07T17:44:31.840" v="4653" actId="1036"/>
          <ac:picMkLst>
            <pc:docMk/>
            <pc:sldMk cId="3177961554" sldId="312"/>
            <ac:picMk id="21" creationId="{F4B8A183-EC3F-AE27-6391-39B4CF3F8D1F}"/>
          </ac:picMkLst>
        </pc:picChg>
        <pc:picChg chg="add mod">
          <ac:chgData name="Faiza Abdillahi" userId="d70f38fb6d5d44c9" providerId="LiveId" clId="{05695CB1-43B6-4149-A8FA-BB380455ADAB}" dt="2023-06-07T17:44:31.840" v="4653" actId="1036"/>
          <ac:picMkLst>
            <pc:docMk/>
            <pc:sldMk cId="3177961554" sldId="312"/>
            <ac:picMk id="23" creationId="{A5851EE5-ED25-464C-DAD7-F88D91FE294D}"/>
          </ac:picMkLst>
        </pc:picChg>
        <pc:picChg chg="add mod">
          <ac:chgData name="Faiza Abdillahi" userId="d70f38fb6d5d44c9" providerId="LiveId" clId="{05695CB1-43B6-4149-A8FA-BB380455ADAB}" dt="2023-06-04T23:00:22.189" v="3599" actId="1037"/>
          <ac:picMkLst>
            <pc:docMk/>
            <pc:sldMk cId="3177961554" sldId="312"/>
            <ac:picMk id="27" creationId="{1B95B36C-4D86-7B38-18DF-8AFE6CFE6EA7}"/>
          </ac:picMkLst>
        </pc:picChg>
        <pc:picChg chg="add mod">
          <ac:chgData name="Faiza Abdillahi" userId="d70f38fb6d5d44c9" providerId="LiveId" clId="{05695CB1-43B6-4149-A8FA-BB380455ADAB}" dt="2023-06-07T17:47:04.513" v="4701" actId="1036"/>
          <ac:picMkLst>
            <pc:docMk/>
            <pc:sldMk cId="3177961554" sldId="312"/>
            <ac:picMk id="1026" creationId="{E9BFF840-8C0A-7312-7106-2293A7BA330B}"/>
          </ac:picMkLst>
        </pc:picChg>
        <pc:picChg chg="add del">
          <ac:chgData name="Faiza Abdillahi" userId="d70f38fb6d5d44c9" providerId="LiveId" clId="{05695CB1-43B6-4149-A8FA-BB380455ADAB}" dt="2023-06-07T17:46:04.199" v="4655"/>
          <ac:picMkLst>
            <pc:docMk/>
            <pc:sldMk cId="3177961554" sldId="312"/>
            <ac:picMk id="1028" creationId="{FE52DECC-1B3F-6829-D065-3B222D8CF943}"/>
          </ac:picMkLst>
        </pc:picChg>
        <pc:picChg chg="add del">
          <ac:chgData name="Faiza Abdillahi" userId="d70f38fb6d5d44c9" providerId="LiveId" clId="{05695CB1-43B6-4149-A8FA-BB380455ADAB}" dt="2023-06-07T17:46:17.921" v="4657"/>
          <ac:picMkLst>
            <pc:docMk/>
            <pc:sldMk cId="3177961554" sldId="312"/>
            <ac:picMk id="1030" creationId="{C6CF097F-BC67-673C-63F1-747F05BE6D68}"/>
          </ac:picMkLst>
        </pc:picChg>
        <pc:picChg chg="add mod">
          <ac:chgData name="Faiza Abdillahi" userId="d70f38fb6d5d44c9" providerId="LiveId" clId="{05695CB1-43B6-4149-A8FA-BB380455ADAB}" dt="2023-06-07T17:47:07.882" v="4702" actId="1076"/>
          <ac:picMkLst>
            <pc:docMk/>
            <pc:sldMk cId="3177961554" sldId="312"/>
            <ac:picMk id="7170" creationId="{7F4DFA90-E452-0842-5B8A-A96846F90589}"/>
          </ac:picMkLst>
        </pc:picChg>
      </pc:sldChg>
      <pc:sldChg chg="add del ord">
        <pc:chgData name="Faiza Abdillahi" userId="d70f38fb6d5d44c9" providerId="LiveId" clId="{05695CB1-43B6-4149-A8FA-BB380455ADAB}" dt="2023-06-04T03:40:46.146" v="587" actId="47"/>
        <pc:sldMkLst>
          <pc:docMk/>
          <pc:sldMk cId="834316350" sldId="313"/>
        </pc:sldMkLst>
      </pc:sldChg>
      <pc:sldChg chg="addSp delSp modSp new mod modTransition">
        <pc:chgData name="Faiza Abdillahi" userId="d70f38fb6d5d44c9" providerId="LiveId" clId="{05695CB1-43B6-4149-A8FA-BB380455ADAB}" dt="2023-06-06T20:29:55.696" v="4614" actId="1035"/>
        <pc:sldMkLst>
          <pc:docMk/>
          <pc:sldMk cId="3545938447" sldId="313"/>
        </pc:sldMkLst>
        <pc:spChg chg="del">
          <ac:chgData name="Faiza Abdillahi" userId="d70f38fb6d5d44c9" providerId="LiveId" clId="{05695CB1-43B6-4149-A8FA-BB380455ADAB}" dt="2023-06-04T20:36:58.779" v="2034" actId="478"/>
          <ac:spMkLst>
            <pc:docMk/>
            <pc:sldMk cId="3545938447" sldId="313"/>
            <ac:spMk id="2" creationId="{F0FF1B16-6508-E2E0-C4EF-43D42A0BB0A0}"/>
          </ac:spMkLst>
        </pc:spChg>
        <pc:spChg chg="del">
          <ac:chgData name="Faiza Abdillahi" userId="d70f38fb6d5d44c9" providerId="LiveId" clId="{05695CB1-43B6-4149-A8FA-BB380455ADAB}" dt="2023-06-04T20:36:56.386" v="2033" actId="478"/>
          <ac:spMkLst>
            <pc:docMk/>
            <pc:sldMk cId="3545938447" sldId="313"/>
            <ac:spMk id="3" creationId="{08BDF943-535D-80D6-8382-68FCE2116715}"/>
          </ac:spMkLst>
        </pc:spChg>
        <pc:spChg chg="del">
          <ac:chgData name="Faiza Abdillahi" userId="d70f38fb6d5d44c9" providerId="LiveId" clId="{05695CB1-43B6-4149-A8FA-BB380455ADAB}" dt="2023-06-04T20:36:56.386" v="2033" actId="478"/>
          <ac:spMkLst>
            <pc:docMk/>
            <pc:sldMk cId="3545938447" sldId="313"/>
            <ac:spMk id="4" creationId="{BE7FD15B-1212-5AF2-EE7D-105B55194DCD}"/>
          </ac:spMkLst>
        </pc:spChg>
        <pc:spChg chg="del">
          <ac:chgData name="Faiza Abdillahi" userId="d70f38fb6d5d44c9" providerId="LiveId" clId="{05695CB1-43B6-4149-A8FA-BB380455ADAB}" dt="2023-06-04T20:36:56.386" v="2033" actId="478"/>
          <ac:spMkLst>
            <pc:docMk/>
            <pc:sldMk cId="3545938447" sldId="313"/>
            <ac:spMk id="5" creationId="{FD8F9F18-8383-597E-54E4-906C261EEC91}"/>
          </ac:spMkLst>
        </pc:spChg>
        <pc:spChg chg="del">
          <ac:chgData name="Faiza Abdillahi" userId="d70f38fb6d5d44c9" providerId="LiveId" clId="{05695CB1-43B6-4149-A8FA-BB380455ADAB}" dt="2023-06-04T20:36:56.386" v="2033" actId="478"/>
          <ac:spMkLst>
            <pc:docMk/>
            <pc:sldMk cId="3545938447" sldId="313"/>
            <ac:spMk id="6" creationId="{E916586D-4877-78AB-7C92-9884669EF96B}"/>
          </ac:spMkLst>
        </pc:spChg>
        <pc:spChg chg="del">
          <ac:chgData name="Faiza Abdillahi" userId="d70f38fb6d5d44c9" providerId="LiveId" clId="{05695CB1-43B6-4149-A8FA-BB380455ADAB}" dt="2023-06-04T20:36:56.386" v="2033" actId="478"/>
          <ac:spMkLst>
            <pc:docMk/>
            <pc:sldMk cId="3545938447" sldId="313"/>
            <ac:spMk id="7" creationId="{32787CC6-632E-98C0-90BB-1067CA50EEAD}"/>
          </ac:spMkLst>
        </pc:spChg>
        <pc:spChg chg="mod">
          <ac:chgData name="Faiza Abdillahi" userId="d70f38fb6d5d44c9" providerId="LiveId" clId="{05695CB1-43B6-4149-A8FA-BB380455ADAB}" dt="2023-06-04T22:41:05.434" v="3493"/>
          <ac:spMkLst>
            <pc:docMk/>
            <pc:sldMk cId="3545938447" sldId="313"/>
            <ac:spMk id="8" creationId="{6D3378DA-1B7A-CC10-5F5A-89EC82DD4B73}"/>
          </ac:spMkLst>
        </pc:spChg>
        <pc:spChg chg="add del mod">
          <ac:chgData name="Faiza Abdillahi" userId="d70f38fb6d5d44c9" providerId="LiveId" clId="{05695CB1-43B6-4149-A8FA-BB380455ADAB}" dt="2023-06-04T20:39:17.099" v="2054" actId="478"/>
          <ac:spMkLst>
            <pc:docMk/>
            <pc:sldMk cId="3545938447" sldId="313"/>
            <ac:spMk id="9" creationId="{76799E01-28FB-7683-3E66-03243BDF4E86}"/>
          </ac:spMkLst>
        </pc:spChg>
        <pc:spChg chg="add del mod">
          <ac:chgData name="Faiza Abdillahi" userId="d70f38fb6d5d44c9" providerId="LiveId" clId="{05695CB1-43B6-4149-A8FA-BB380455ADAB}" dt="2023-06-04T20:37:05.970" v="2036" actId="478"/>
          <ac:spMkLst>
            <pc:docMk/>
            <pc:sldMk cId="3545938447" sldId="313"/>
            <ac:spMk id="10" creationId="{E60A8656-B552-D36F-5AEE-A413D57FBD41}"/>
          </ac:spMkLst>
        </pc:spChg>
        <pc:spChg chg="add mod">
          <ac:chgData name="Faiza Abdillahi" userId="d70f38fb6d5d44c9" providerId="LiveId" clId="{05695CB1-43B6-4149-A8FA-BB380455ADAB}" dt="2023-06-04T20:36:53.023" v="2032" actId="1076"/>
          <ac:spMkLst>
            <pc:docMk/>
            <pc:sldMk cId="3545938447" sldId="313"/>
            <ac:spMk id="11" creationId="{71F1AD7C-6BA2-3109-0990-753C2805E35F}"/>
          </ac:spMkLst>
        </pc:spChg>
        <pc:spChg chg="add del mod">
          <ac:chgData name="Faiza Abdillahi" userId="d70f38fb6d5d44c9" providerId="LiveId" clId="{05695CB1-43B6-4149-A8FA-BB380455ADAB}" dt="2023-06-04T21:00:40.512" v="2532" actId="478"/>
          <ac:spMkLst>
            <pc:docMk/>
            <pc:sldMk cId="3545938447" sldId="313"/>
            <ac:spMk id="14" creationId="{4A9C403F-6C2A-5C94-4971-74C0178CEA09}"/>
          </ac:spMkLst>
        </pc:spChg>
        <pc:spChg chg="add del mod">
          <ac:chgData name="Faiza Abdillahi" userId="d70f38fb6d5d44c9" providerId="LiveId" clId="{05695CB1-43B6-4149-A8FA-BB380455ADAB}" dt="2023-06-04T21:00:42.474" v="2533" actId="478"/>
          <ac:spMkLst>
            <pc:docMk/>
            <pc:sldMk cId="3545938447" sldId="313"/>
            <ac:spMk id="15" creationId="{194D936F-8DD4-6DA0-80D9-92A245DD048F}"/>
          </ac:spMkLst>
        </pc:spChg>
        <pc:spChg chg="add del mod">
          <ac:chgData name="Faiza Abdillahi" userId="d70f38fb6d5d44c9" providerId="LiveId" clId="{05695CB1-43B6-4149-A8FA-BB380455ADAB}" dt="2023-06-04T21:00:35.829" v="2530" actId="478"/>
          <ac:spMkLst>
            <pc:docMk/>
            <pc:sldMk cId="3545938447" sldId="313"/>
            <ac:spMk id="16" creationId="{350C19E0-44EC-0008-E624-E7F1C9DCF551}"/>
          </ac:spMkLst>
        </pc:spChg>
        <pc:spChg chg="add mod">
          <ac:chgData name="Faiza Abdillahi" userId="d70f38fb6d5d44c9" providerId="LiveId" clId="{05695CB1-43B6-4149-A8FA-BB380455ADAB}" dt="2023-06-04T22:49:30.917" v="3530" actId="1076"/>
          <ac:spMkLst>
            <pc:docMk/>
            <pc:sldMk cId="3545938447" sldId="313"/>
            <ac:spMk id="25" creationId="{8A7B59B5-4FCA-CCD2-8A69-113913B20C61}"/>
          </ac:spMkLst>
        </pc:spChg>
        <pc:graphicFrameChg chg="add del mod modGraphic">
          <ac:chgData name="Faiza Abdillahi" userId="d70f38fb6d5d44c9" providerId="LiveId" clId="{05695CB1-43B6-4149-A8FA-BB380455ADAB}" dt="2023-06-04T22:47:05.612" v="3508" actId="478"/>
          <ac:graphicFrameMkLst>
            <pc:docMk/>
            <pc:sldMk cId="3545938447" sldId="313"/>
            <ac:graphicFrameMk id="12" creationId="{1A2A1C76-6975-C4C3-8784-DEDDF39383EF}"/>
          </ac:graphicFrameMkLst>
        </pc:graphicFrameChg>
        <pc:graphicFrameChg chg="add del mod modGraphic">
          <ac:chgData name="Faiza Abdillahi" userId="d70f38fb6d5d44c9" providerId="LiveId" clId="{05695CB1-43B6-4149-A8FA-BB380455ADAB}" dt="2023-06-04T22:47:01.350" v="3506" actId="478"/>
          <ac:graphicFrameMkLst>
            <pc:docMk/>
            <pc:sldMk cId="3545938447" sldId="313"/>
            <ac:graphicFrameMk id="17" creationId="{33321068-049A-5E51-34BE-3953BD3D3E2D}"/>
          </ac:graphicFrameMkLst>
        </pc:graphicFrameChg>
        <pc:graphicFrameChg chg="add del mod">
          <ac:chgData name="Faiza Abdillahi" userId="d70f38fb6d5d44c9" providerId="LiveId" clId="{05695CB1-43B6-4149-A8FA-BB380455ADAB}" dt="2023-06-04T22:43:09.232" v="3504" actId="478"/>
          <ac:graphicFrameMkLst>
            <pc:docMk/>
            <pc:sldMk cId="3545938447" sldId="313"/>
            <ac:graphicFrameMk id="20" creationId="{6BD1F1DE-14CD-5AC4-E19A-437467E77E18}"/>
          </ac:graphicFrameMkLst>
        </pc:graphicFrameChg>
        <pc:graphicFrameChg chg="add mod">
          <ac:chgData name="Faiza Abdillahi" userId="d70f38fb6d5d44c9" providerId="LiveId" clId="{05695CB1-43B6-4149-A8FA-BB380455ADAB}" dt="2023-06-04T22:47:51.884" v="3522" actId="208"/>
          <ac:graphicFrameMkLst>
            <pc:docMk/>
            <pc:sldMk cId="3545938447" sldId="313"/>
            <ac:graphicFrameMk id="21" creationId="{22568D34-31DF-B7F6-2ADF-9FD77009C65B}"/>
          </ac:graphicFrameMkLst>
        </pc:graphicFrameChg>
        <pc:graphicFrameChg chg="add mod">
          <ac:chgData name="Faiza Abdillahi" userId="d70f38fb6d5d44c9" providerId="LiveId" clId="{05695CB1-43B6-4149-A8FA-BB380455ADAB}" dt="2023-06-05T23:24:19.180" v="4611"/>
          <ac:graphicFrameMkLst>
            <pc:docMk/>
            <pc:sldMk cId="3545938447" sldId="313"/>
            <ac:graphicFrameMk id="22" creationId="{0C7BA0CA-4DB4-4BD1-82BB-F08FDFCB8047}"/>
          </ac:graphicFrameMkLst>
        </pc:graphicFrameChg>
        <pc:picChg chg="add mod">
          <ac:chgData name="Faiza Abdillahi" userId="d70f38fb6d5d44c9" providerId="LiveId" clId="{05695CB1-43B6-4149-A8FA-BB380455ADAB}" dt="2023-06-06T20:29:55.696" v="4614" actId="1035"/>
          <ac:picMkLst>
            <pc:docMk/>
            <pc:sldMk cId="3545938447" sldId="313"/>
            <ac:picMk id="13" creationId="{2E1A7860-79E3-86EF-91A0-CCCB993014AE}"/>
          </ac:picMkLst>
        </pc:picChg>
        <pc:picChg chg="add mod">
          <ac:chgData name="Faiza Abdillahi" userId="d70f38fb6d5d44c9" providerId="LiveId" clId="{05695CB1-43B6-4149-A8FA-BB380455ADAB}" dt="2023-06-04T22:48:04.811" v="3523"/>
          <ac:picMkLst>
            <pc:docMk/>
            <pc:sldMk cId="3545938447" sldId="313"/>
            <ac:picMk id="23" creationId="{47DB9959-94C5-D393-DA25-9241443E40FB}"/>
          </ac:picMkLst>
        </pc:picChg>
        <pc:picChg chg="add mod">
          <ac:chgData name="Faiza Abdillahi" userId="d70f38fb6d5d44c9" providerId="LiveId" clId="{05695CB1-43B6-4149-A8FA-BB380455ADAB}" dt="2023-06-04T23:01:32.220" v="3620"/>
          <ac:picMkLst>
            <pc:docMk/>
            <pc:sldMk cId="3545938447" sldId="313"/>
            <ac:picMk id="26" creationId="{A27C2E92-F51F-E63B-3068-47BCA44D58EC}"/>
          </ac:picMkLst>
        </pc:picChg>
      </pc:sldChg>
      <pc:sldChg chg="addSp delSp modSp add del">
        <pc:chgData name="Faiza Abdillahi" userId="d70f38fb6d5d44c9" providerId="LiveId" clId="{05695CB1-43B6-4149-A8FA-BB380455ADAB}" dt="2023-06-04T21:49:11.917" v="2785" actId="47"/>
        <pc:sldMkLst>
          <pc:docMk/>
          <pc:sldMk cId="1132756158" sldId="314"/>
        </pc:sldMkLst>
        <pc:picChg chg="del">
          <ac:chgData name="Faiza Abdillahi" userId="d70f38fb6d5d44c9" providerId="LiveId" clId="{05695CB1-43B6-4149-A8FA-BB380455ADAB}" dt="2023-06-04T20:45:06.866" v="2103" actId="478"/>
          <ac:picMkLst>
            <pc:docMk/>
            <pc:sldMk cId="1132756158" sldId="314"/>
            <ac:picMk id="7170" creationId="{7F4DFA90-E452-0842-5B8A-A96846F90589}"/>
          </ac:picMkLst>
        </pc:picChg>
        <pc:picChg chg="add mod">
          <ac:chgData name="Faiza Abdillahi" userId="d70f38fb6d5d44c9" providerId="LiveId" clId="{05695CB1-43B6-4149-A8FA-BB380455ADAB}" dt="2023-06-04T20:45:27.622" v="2116" actId="1037"/>
          <ac:picMkLst>
            <pc:docMk/>
            <pc:sldMk cId="1132756158" sldId="314"/>
            <ac:picMk id="8194" creationId="{CD00DC7D-C7E8-935B-ECC6-77779A385190}"/>
          </ac:picMkLst>
        </pc:picChg>
      </pc:sldChg>
      <pc:sldChg chg="add del">
        <pc:chgData name="Faiza Abdillahi" userId="d70f38fb6d5d44c9" providerId="LiveId" clId="{05695CB1-43B6-4149-A8FA-BB380455ADAB}" dt="2023-06-04T17:04:09.833" v="1058" actId="47"/>
        <pc:sldMkLst>
          <pc:docMk/>
          <pc:sldMk cId="4026059270" sldId="314"/>
        </pc:sldMkLst>
      </pc:sldChg>
      <pc:sldChg chg="addSp delSp modSp add del mod ord modTransition">
        <pc:chgData name="Faiza Abdillahi" userId="d70f38fb6d5d44c9" providerId="LiveId" clId="{05695CB1-43B6-4149-A8FA-BB380455ADAB}" dt="2023-06-07T17:49:23.695" v="4721" actId="47"/>
        <pc:sldMkLst>
          <pc:docMk/>
          <pc:sldMk cId="1132249165" sldId="315"/>
        </pc:sldMkLst>
        <pc:spChg chg="mod">
          <ac:chgData name="Faiza Abdillahi" userId="d70f38fb6d5d44c9" providerId="LiveId" clId="{05695CB1-43B6-4149-A8FA-BB380455ADAB}" dt="2023-06-04T21:12:24.246" v="2590" actId="20577"/>
          <ac:spMkLst>
            <pc:docMk/>
            <pc:sldMk cId="1132249165" sldId="315"/>
            <ac:spMk id="9" creationId="{293F4358-131B-ED77-6DC2-1E4A7C2F9C2F}"/>
          </ac:spMkLst>
        </pc:spChg>
        <pc:spChg chg="mod">
          <ac:chgData name="Faiza Abdillahi" userId="d70f38fb6d5d44c9" providerId="LiveId" clId="{05695CB1-43B6-4149-A8FA-BB380455ADAB}" dt="2023-06-04T21:11:16.678" v="2571" actId="1076"/>
          <ac:spMkLst>
            <pc:docMk/>
            <pc:sldMk cId="1132249165" sldId="315"/>
            <ac:spMk id="24" creationId="{7DE1A49E-03B2-03FB-BE95-18E172271CF4}"/>
          </ac:spMkLst>
        </pc:spChg>
        <pc:spChg chg="mod">
          <ac:chgData name="Faiza Abdillahi" userId="d70f38fb6d5d44c9" providerId="LiveId" clId="{05695CB1-43B6-4149-A8FA-BB380455ADAB}" dt="2023-06-04T21:15:47.749" v="2632" actId="14100"/>
          <ac:spMkLst>
            <pc:docMk/>
            <pc:sldMk cId="1132249165" sldId="315"/>
            <ac:spMk id="26" creationId="{7D50E89C-6BFC-EE5E-98B8-07A39000A1D7}"/>
          </ac:spMkLst>
        </pc:spChg>
        <pc:picChg chg="add mod">
          <ac:chgData name="Faiza Abdillahi" userId="d70f38fb6d5d44c9" providerId="LiveId" clId="{05695CB1-43B6-4149-A8FA-BB380455ADAB}" dt="2023-06-04T21:04:27.379" v="2568"/>
          <ac:picMkLst>
            <pc:docMk/>
            <pc:sldMk cId="1132249165" sldId="315"/>
            <ac:picMk id="2" creationId="{22CBB274-E4D4-AB96-CFC9-8D35E2E9B2A4}"/>
          </ac:picMkLst>
        </pc:picChg>
        <pc:picChg chg="add mod">
          <ac:chgData name="Faiza Abdillahi" userId="d70f38fb6d5d44c9" providerId="LiveId" clId="{05695CB1-43B6-4149-A8FA-BB380455ADAB}" dt="2023-06-04T21:17:16.853" v="2645" actId="207"/>
          <ac:picMkLst>
            <pc:docMk/>
            <pc:sldMk cId="1132249165" sldId="315"/>
            <ac:picMk id="4" creationId="{8A796581-EBCA-80E6-3EEC-587D200138E9}"/>
          </ac:picMkLst>
        </pc:picChg>
        <pc:picChg chg="add mod">
          <ac:chgData name="Faiza Abdillahi" userId="d70f38fb6d5d44c9" providerId="LiveId" clId="{05695CB1-43B6-4149-A8FA-BB380455ADAB}" dt="2023-06-04T23:00:39.459" v="3604" actId="1036"/>
          <ac:picMkLst>
            <pc:docMk/>
            <pc:sldMk cId="1132249165" sldId="315"/>
            <ac:picMk id="5" creationId="{4ED3BF7A-8EEF-C296-4395-4D0348C8D2D2}"/>
          </ac:picMkLst>
        </pc:picChg>
        <pc:picChg chg="mod">
          <ac:chgData name="Faiza Abdillahi" userId="d70f38fb6d5d44c9" providerId="LiveId" clId="{05695CB1-43B6-4149-A8FA-BB380455ADAB}" dt="2023-06-04T21:16:14.265" v="2633" actId="207"/>
          <ac:picMkLst>
            <pc:docMk/>
            <pc:sldMk cId="1132249165" sldId="315"/>
            <ac:picMk id="15" creationId="{1A246624-858A-4A1A-4F9E-E436792AB8BB}"/>
          </ac:picMkLst>
        </pc:picChg>
        <pc:picChg chg="mod">
          <ac:chgData name="Faiza Abdillahi" userId="d70f38fb6d5d44c9" providerId="LiveId" clId="{05695CB1-43B6-4149-A8FA-BB380455ADAB}" dt="2023-06-04T21:16:24.674" v="2635" actId="207"/>
          <ac:picMkLst>
            <pc:docMk/>
            <pc:sldMk cId="1132249165" sldId="315"/>
            <ac:picMk id="21" creationId="{F4B8A183-EC3F-AE27-6391-39B4CF3F8D1F}"/>
          </ac:picMkLst>
        </pc:picChg>
        <pc:picChg chg="del mod">
          <ac:chgData name="Faiza Abdillahi" userId="d70f38fb6d5d44c9" providerId="LiveId" clId="{05695CB1-43B6-4149-A8FA-BB380455ADAB}" dt="2023-06-04T21:04:26.833" v="2567" actId="478"/>
          <ac:picMkLst>
            <pc:docMk/>
            <pc:sldMk cId="1132249165" sldId="315"/>
            <ac:picMk id="7170" creationId="{7F4DFA90-E452-0842-5B8A-A96846F90589}"/>
          </ac:picMkLst>
        </pc:picChg>
      </pc:sldChg>
      <pc:sldChg chg="modSp add del mod">
        <pc:chgData name="Faiza Abdillahi" userId="d70f38fb6d5d44c9" providerId="LiveId" clId="{05695CB1-43B6-4149-A8FA-BB380455ADAB}" dt="2023-06-04T17:04:09.499" v="1057" actId="47"/>
        <pc:sldMkLst>
          <pc:docMk/>
          <pc:sldMk cId="2222441060" sldId="315"/>
        </pc:sldMkLst>
        <pc:picChg chg="mod">
          <ac:chgData name="Faiza Abdillahi" userId="d70f38fb6d5d44c9" providerId="LiveId" clId="{05695CB1-43B6-4149-A8FA-BB380455ADAB}" dt="2023-06-04T03:39:56.633" v="579" actId="1038"/>
          <ac:picMkLst>
            <pc:docMk/>
            <pc:sldMk cId="2222441060" sldId="315"/>
            <ac:picMk id="64" creationId="{FAFF0060-74E4-5491-CD18-31CF5045C40D}"/>
          </ac:picMkLst>
        </pc:picChg>
      </pc:sldChg>
      <pc:sldChg chg="addSp delSp modSp add del mod ord modTransition">
        <pc:chgData name="Faiza Abdillahi" userId="d70f38fb6d5d44c9" providerId="LiveId" clId="{05695CB1-43B6-4149-A8FA-BB380455ADAB}" dt="2023-06-07T19:28:04.506" v="4930" actId="47"/>
        <pc:sldMkLst>
          <pc:docMk/>
          <pc:sldMk cId="3954765" sldId="316"/>
        </pc:sldMkLst>
        <pc:spChg chg="add del mod">
          <ac:chgData name="Faiza Abdillahi" userId="d70f38fb6d5d44c9" providerId="LiveId" clId="{05695CB1-43B6-4149-A8FA-BB380455ADAB}" dt="2023-06-04T21:44:46.477" v="2781" actId="478"/>
          <ac:spMkLst>
            <pc:docMk/>
            <pc:sldMk cId="3954765" sldId="316"/>
            <ac:spMk id="3" creationId="{1CD628DB-69CD-D58B-1088-2E03D75938CB}"/>
          </ac:spMkLst>
        </pc:spChg>
        <pc:spChg chg="add del mod">
          <ac:chgData name="Faiza Abdillahi" userId="d70f38fb6d5d44c9" providerId="LiveId" clId="{05695CB1-43B6-4149-A8FA-BB380455ADAB}" dt="2023-06-04T21:44:41.216" v="2780" actId="478"/>
          <ac:spMkLst>
            <pc:docMk/>
            <pc:sldMk cId="3954765" sldId="316"/>
            <ac:spMk id="7" creationId="{99C02E96-92DF-6612-8122-BDAD107B9393}"/>
          </ac:spMkLst>
        </pc:spChg>
        <pc:spChg chg="mod">
          <ac:chgData name="Faiza Abdillahi" userId="d70f38fb6d5d44c9" providerId="LiveId" clId="{05695CB1-43B6-4149-A8FA-BB380455ADAB}" dt="2023-06-07T17:48:25.497" v="4709"/>
          <ac:spMkLst>
            <pc:docMk/>
            <pc:sldMk cId="3954765" sldId="316"/>
            <ac:spMk id="26" creationId="{7D50E89C-6BFC-EE5E-98B8-07A39000A1D7}"/>
          </ac:spMkLst>
        </pc:spChg>
        <pc:picChg chg="add mod">
          <ac:chgData name="Faiza Abdillahi" userId="d70f38fb6d5d44c9" providerId="LiveId" clId="{05695CB1-43B6-4149-A8FA-BB380455ADAB}" dt="2023-06-07T17:48:51.664" v="4718" actId="1076"/>
          <ac:picMkLst>
            <pc:docMk/>
            <pc:sldMk cId="3954765" sldId="316"/>
            <ac:picMk id="3" creationId="{0C498014-5F55-2F89-6CC5-017CE4B86C57}"/>
          </ac:picMkLst>
        </pc:picChg>
        <pc:picChg chg="del">
          <ac:chgData name="Faiza Abdillahi" userId="d70f38fb6d5d44c9" providerId="LiveId" clId="{05695CB1-43B6-4149-A8FA-BB380455ADAB}" dt="2023-06-04T21:16:56.502" v="2639" actId="478"/>
          <ac:picMkLst>
            <pc:docMk/>
            <pc:sldMk cId="3954765" sldId="316"/>
            <ac:picMk id="4" creationId="{8A796581-EBCA-80E6-3EEC-587D200138E9}"/>
          </ac:picMkLst>
        </pc:picChg>
        <pc:picChg chg="add del mod">
          <ac:chgData name="Faiza Abdillahi" userId="d70f38fb6d5d44c9" providerId="LiveId" clId="{05695CB1-43B6-4149-A8FA-BB380455ADAB}" dt="2023-06-04T21:44:41.216" v="2780" actId="478"/>
          <ac:picMkLst>
            <pc:docMk/>
            <pc:sldMk cId="3954765" sldId="316"/>
            <ac:picMk id="5" creationId="{F7DBD17C-DC6A-88FA-5F6E-E9F156657713}"/>
          </ac:picMkLst>
        </pc:picChg>
        <pc:picChg chg="add del mod">
          <ac:chgData name="Faiza Abdillahi" userId="d70f38fb6d5d44c9" providerId="LiveId" clId="{05695CB1-43B6-4149-A8FA-BB380455ADAB}" dt="2023-06-04T21:44:41.216" v="2780" actId="478"/>
          <ac:picMkLst>
            <pc:docMk/>
            <pc:sldMk cId="3954765" sldId="316"/>
            <ac:picMk id="6" creationId="{B2EFBD8C-EE40-9E91-F5E2-7239DC357C35}"/>
          </ac:picMkLst>
        </pc:picChg>
        <pc:picChg chg="add mod">
          <ac:chgData name="Faiza Abdillahi" userId="d70f38fb6d5d44c9" providerId="LiveId" clId="{05695CB1-43B6-4149-A8FA-BB380455ADAB}" dt="2023-06-04T23:00:27.159" v="3601" actId="1036"/>
          <ac:picMkLst>
            <pc:docMk/>
            <pc:sldMk cId="3954765" sldId="316"/>
            <ac:picMk id="10" creationId="{D39B996C-29DD-439F-116C-ED89965790A5}"/>
          </ac:picMkLst>
        </pc:picChg>
        <pc:picChg chg="mod">
          <ac:chgData name="Faiza Abdillahi" userId="d70f38fb6d5d44c9" providerId="LiveId" clId="{05695CB1-43B6-4149-A8FA-BB380455ADAB}" dt="2023-06-07T17:48:39.725" v="4713" actId="207"/>
          <ac:picMkLst>
            <pc:docMk/>
            <pc:sldMk cId="3954765" sldId="316"/>
            <ac:picMk id="21" creationId="{F4B8A183-EC3F-AE27-6391-39B4CF3F8D1F}"/>
          </ac:picMkLst>
        </pc:picChg>
        <pc:picChg chg="add del mod">
          <ac:chgData name="Faiza Abdillahi" userId="d70f38fb6d5d44c9" providerId="LiveId" clId="{05695CB1-43B6-4149-A8FA-BB380455ADAB}" dt="2023-06-07T17:48:43.626" v="4714" actId="478"/>
          <ac:picMkLst>
            <pc:docMk/>
            <pc:sldMk cId="3954765" sldId="316"/>
            <ac:picMk id="23" creationId="{A5851EE5-ED25-464C-DAD7-F88D91FE294D}"/>
          </ac:picMkLst>
        </pc:picChg>
      </pc:sldChg>
      <pc:sldChg chg="addSp delSp modSp new del mod ord modTransition">
        <pc:chgData name="Faiza Abdillahi" userId="d70f38fb6d5d44c9" providerId="LiveId" clId="{05695CB1-43B6-4149-A8FA-BB380455ADAB}" dt="2023-06-04T17:04:09.051" v="1056" actId="47"/>
        <pc:sldMkLst>
          <pc:docMk/>
          <pc:sldMk cId="2237816620" sldId="316"/>
        </pc:sldMkLst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2" creationId="{D112EF29-3997-1E2F-A27F-CC63D69E5EAC}"/>
          </ac:spMkLst>
        </pc:spChg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3" creationId="{98BC8904-3A22-FEA3-25AD-DA1ADCAF6311}"/>
          </ac:spMkLst>
        </pc:spChg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4" creationId="{EED19F19-324C-8A60-6AF0-9593A6B7DCB2}"/>
          </ac:spMkLst>
        </pc:spChg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5" creationId="{E94D80B1-CA4B-AD27-3AA9-D527F3EC384D}"/>
          </ac:spMkLst>
        </pc:spChg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6" creationId="{531D239E-0A87-2EEE-3BB2-2876D31EFDDA}"/>
          </ac:spMkLst>
        </pc:spChg>
        <pc:spChg chg="del">
          <ac:chgData name="Faiza Abdillahi" userId="d70f38fb6d5d44c9" providerId="LiveId" clId="{05695CB1-43B6-4149-A8FA-BB380455ADAB}" dt="2023-06-04T03:40:07.096" v="581" actId="478"/>
          <ac:spMkLst>
            <pc:docMk/>
            <pc:sldMk cId="2237816620" sldId="316"/>
            <ac:spMk id="7" creationId="{EF17B1D3-5D7B-9461-58E1-2438AE3709AA}"/>
          </ac:spMkLst>
        </pc:spChg>
        <pc:picChg chg="add mod">
          <ac:chgData name="Faiza Abdillahi" userId="d70f38fb6d5d44c9" providerId="LiveId" clId="{05695CB1-43B6-4149-A8FA-BB380455ADAB}" dt="2023-06-04T03:41:16.504" v="611" actId="1035"/>
          <ac:picMkLst>
            <pc:docMk/>
            <pc:sldMk cId="2237816620" sldId="316"/>
            <ac:picMk id="9" creationId="{FB6AC92E-5916-4E95-523E-109BA0F268E6}"/>
          </ac:picMkLst>
        </pc:picChg>
      </pc:sldChg>
      <pc:sldChg chg="add del">
        <pc:chgData name="Faiza Abdillahi" userId="d70f38fb6d5d44c9" providerId="LiveId" clId="{05695CB1-43B6-4149-A8FA-BB380455ADAB}" dt="2023-06-04T17:04:08.678" v="1055" actId="47"/>
        <pc:sldMkLst>
          <pc:docMk/>
          <pc:sldMk cId="529579968" sldId="317"/>
        </pc:sldMkLst>
      </pc:sldChg>
      <pc:sldChg chg="addSp delSp modSp add mod modTransition">
        <pc:chgData name="Faiza Abdillahi" userId="d70f38fb6d5d44c9" providerId="LiveId" clId="{05695CB1-43B6-4149-A8FA-BB380455ADAB}" dt="2023-06-07T19:28:19.408" v="4937" actId="478"/>
        <pc:sldMkLst>
          <pc:docMk/>
          <pc:sldMk cId="1157850330" sldId="317"/>
        </pc:sldMkLst>
        <pc:spChg chg="del">
          <ac:chgData name="Faiza Abdillahi" userId="d70f38fb6d5d44c9" providerId="LiveId" clId="{05695CB1-43B6-4149-A8FA-BB380455ADAB}" dt="2023-06-04T21:42:33.301" v="2770" actId="478"/>
          <ac:spMkLst>
            <pc:docMk/>
            <pc:sldMk cId="1157850330" sldId="317"/>
            <ac:spMk id="3" creationId="{1CD628DB-69CD-D58B-1088-2E03D75938CB}"/>
          </ac:spMkLst>
        </pc:spChg>
        <pc:spChg chg="del mod">
          <ac:chgData name="Faiza Abdillahi" userId="d70f38fb6d5d44c9" providerId="LiveId" clId="{05695CB1-43B6-4149-A8FA-BB380455ADAB}" dt="2023-06-07T19:28:17.640" v="4936" actId="478"/>
          <ac:spMkLst>
            <pc:docMk/>
            <pc:sldMk cId="1157850330" sldId="317"/>
            <ac:spMk id="7" creationId="{99C02E96-92DF-6612-8122-BDAD107B9393}"/>
          </ac:spMkLst>
        </pc:spChg>
        <pc:spChg chg="add del mod">
          <ac:chgData name="Faiza Abdillahi" userId="d70f38fb6d5d44c9" providerId="LiveId" clId="{05695CB1-43B6-4149-A8FA-BB380455ADAB}" dt="2023-06-07T19:28:14.959" v="4935" actId="478"/>
          <ac:spMkLst>
            <pc:docMk/>
            <pc:sldMk cId="1157850330" sldId="317"/>
            <ac:spMk id="10" creationId="{2F301CF7-0A29-61C8-7667-C0E715C81087}"/>
          </ac:spMkLst>
        </pc:spChg>
        <pc:spChg chg="add del mod">
          <ac:chgData name="Faiza Abdillahi" userId="d70f38fb6d5d44c9" providerId="LiveId" clId="{05695CB1-43B6-4149-A8FA-BB380455ADAB}" dt="2023-06-04T21:41:29.049" v="2760" actId="478"/>
          <ac:spMkLst>
            <pc:docMk/>
            <pc:sldMk cId="1157850330" sldId="317"/>
            <ac:spMk id="12" creationId="{B582B1F3-0D99-55F1-4CE1-34C8A9D67825}"/>
          </ac:spMkLst>
        </pc:spChg>
        <pc:picChg chg="add del mod">
          <ac:chgData name="Faiza Abdillahi" userId="d70f38fb6d5d44c9" providerId="LiveId" clId="{05695CB1-43B6-4149-A8FA-BB380455ADAB}" dt="2023-06-07T19:28:07.704" v="4932" actId="478"/>
          <ac:picMkLst>
            <pc:docMk/>
            <pc:sldMk cId="1157850330" sldId="317"/>
            <ac:picMk id="3" creationId="{EE0A694A-3D7A-A64A-50A6-D8A60798A874}"/>
          </ac:picMkLst>
        </pc:picChg>
        <pc:picChg chg="add del mod">
          <ac:chgData name="Faiza Abdillahi" userId="d70f38fb6d5d44c9" providerId="LiveId" clId="{05695CB1-43B6-4149-A8FA-BB380455ADAB}" dt="2023-06-07T17:50:56.527" v="4843" actId="478"/>
          <ac:picMkLst>
            <pc:docMk/>
            <pc:sldMk cId="1157850330" sldId="317"/>
            <ac:picMk id="4" creationId="{1B05908B-143F-EEE4-B889-9F7BABD8C619}"/>
          </ac:picMkLst>
        </pc:picChg>
        <pc:picChg chg="del">
          <ac:chgData name="Faiza Abdillahi" userId="d70f38fb6d5d44c9" providerId="LiveId" clId="{05695CB1-43B6-4149-A8FA-BB380455ADAB}" dt="2023-06-04T21:42:29.175" v="2769" actId="478"/>
          <ac:picMkLst>
            <pc:docMk/>
            <pc:sldMk cId="1157850330" sldId="317"/>
            <ac:picMk id="5" creationId="{F7DBD17C-DC6A-88FA-5F6E-E9F156657713}"/>
          </ac:picMkLst>
        </pc:picChg>
        <pc:picChg chg="add del mod">
          <ac:chgData name="Faiza Abdillahi" userId="d70f38fb6d5d44c9" providerId="LiveId" clId="{05695CB1-43B6-4149-A8FA-BB380455ADAB}" dt="2023-06-07T19:28:08.984" v="4933" actId="478"/>
          <ac:picMkLst>
            <pc:docMk/>
            <pc:sldMk cId="1157850330" sldId="317"/>
            <ac:picMk id="6" creationId="{2913C469-3499-199E-4D08-B90D2A07850D}"/>
          </ac:picMkLst>
        </pc:picChg>
        <pc:picChg chg="del">
          <ac:chgData name="Faiza Abdillahi" userId="d70f38fb6d5d44c9" providerId="LiveId" clId="{05695CB1-43B6-4149-A8FA-BB380455ADAB}" dt="2023-06-04T21:38:51.978" v="2653" actId="478"/>
          <ac:picMkLst>
            <pc:docMk/>
            <pc:sldMk cId="1157850330" sldId="317"/>
            <ac:picMk id="6" creationId="{B2EFBD8C-EE40-9E91-F5E2-7239DC357C35}"/>
          </ac:picMkLst>
        </pc:picChg>
        <pc:picChg chg="add del mod">
          <ac:chgData name="Faiza Abdillahi" userId="d70f38fb6d5d44c9" providerId="LiveId" clId="{05695CB1-43B6-4149-A8FA-BB380455ADAB}" dt="2023-06-07T19:28:17.640" v="4936" actId="478"/>
          <ac:picMkLst>
            <pc:docMk/>
            <pc:sldMk cId="1157850330" sldId="317"/>
            <ac:picMk id="11" creationId="{30186BCB-7E59-3A47-5A99-1150EF3BECCA}"/>
          </ac:picMkLst>
        </pc:picChg>
        <pc:picChg chg="add del mod">
          <ac:chgData name="Faiza Abdillahi" userId="d70f38fb6d5d44c9" providerId="LiveId" clId="{05695CB1-43B6-4149-A8FA-BB380455ADAB}" dt="2023-06-07T19:28:19.408" v="4937" actId="478"/>
          <ac:picMkLst>
            <pc:docMk/>
            <pc:sldMk cId="1157850330" sldId="317"/>
            <ac:picMk id="14" creationId="{F0CA1543-3BFF-BB47-609C-C4995B0ED293}"/>
          </ac:picMkLst>
        </pc:picChg>
        <pc:picChg chg="add mod">
          <ac:chgData name="Faiza Abdillahi" userId="d70f38fb6d5d44c9" providerId="LiveId" clId="{05695CB1-43B6-4149-A8FA-BB380455ADAB}" dt="2023-06-04T23:00:43.513" v="3607" actId="1035"/>
          <ac:picMkLst>
            <pc:docMk/>
            <pc:sldMk cId="1157850330" sldId="317"/>
            <ac:picMk id="16" creationId="{2F262F67-591A-C030-918E-547CB9D27AB5}"/>
          </ac:picMkLst>
        </pc:picChg>
        <pc:picChg chg="mod">
          <ac:chgData name="Faiza Abdillahi" userId="d70f38fb6d5d44c9" providerId="LiveId" clId="{05695CB1-43B6-4149-A8FA-BB380455ADAB}" dt="2023-06-04T21:41:20.978" v="2758" actId="1076"/>
          <ac:picMkLst>
            <pc:docMk/>
            <pc:sldMk cId="1157850330" sldId="317"/>
            <ac:picMk id="23" creationId="{A5851EE5-ED25-464C-DAD7-F88D91FE294D}"/>
          </ac:picMkLst>
        </pc:picChg>
      </pc:sldChg>
      <pc:sldChg chg="addSp modSp add del mod modTransition">
        <pc:chgData name="Faiza Abdillahi" userId="d70f38fb6d5d44c9" providerId="LiveId" clId="{05695CB1-43B6-4149-A8FA-BB380455ADAB}" dt="2023-06-07T17:52:51.947" v="4912" actId="47"/>
        <pc:sldMkLst>
          <pc:docMk/>
          <pc:sldMk cId="1291977251" sldId="318"/>
        </pc:sldMkLst>
        <pc:picChg chg="add mod">
          <ac:chgData name="Faiza Abdillahi" userId="d70f38fb6d5d44c9" providerId="LiveId" clId="{05695CB1-43B6-4149-A8FA-BB380455ADAB}" dt="2023-06-04T21:42:53.530" v="2773" actId="1076"/>
          <ac:picMkLst>
            <pc:docMk/>
            <pc:sldMk cId="1291977251" sldId="318"/>
            <ac:picMk id="3" creationId="{FE4BE6AC-5FE9-A0C3-D6ED-145EE522321E}"/>
          </ac:picMkLst>
        </pc:picChg>
        <pc:picChg chg="add mod">
          <ac:chgData name="Faiza Abdillahi" userId="d70f38fb6d5d44c9" providerId="LiveId" clId="{05695CB1-43B6-4149-A8FA-BB380455ADAB}" dt="2023-06-04T23:00:45.464" v="3608"/>
          <ac:picMkLst>
            <pc:docMk/>
            <pc:sldMk cId="1291977251" sldId="318"/>
            <ac:picMk id="5" creationId="{D84A8C68-0A42-54F5-FF6C-D289E21D01E1}"/>
          </ac:picMkLst>
        </pc:picChg>
      </pc:sldChg>
      <pc:sldChg chg="modSp add del mod">
        <pc:chgData name="Faiza Abdillahi" userId="d70f38fb6d5d44c9" providerId="LiveId" clId="{05695CB1-43B6-4149-A8FA-BB380455ADAB}" dt="2023-06-04T17:04:08.352" v="1054" actId="47"/>
        <pc:sldMkLst>
          <pc:docMk/>
          <pc:sldMk cId="4275505168" sldId="318"/>
        </pc:sldMkLst>
        <pc:picChg chg="mod">
          <ac:chgData name="Faiza Abdillahi" userId="d70f38fb6d5d44c9" providerId="LiveId" clId="{05695CB1-43B6-4149-A8FA-BB380455ADAB}" dt="2023-06-04T03:41:50.306" v="660" actId="1038"/>
          <ac:picMkLst>
            <pc:docMk/>
            <pc:sldMk cId="4275505168" sldId="318"/>
            <ac:picMk id="64" creationId="{FAFF0060-74E4-5491-CD18-31CF5045C40D}"/>
          </ac:picMkLst>
        </pc:picChg>
      </pc:sldChg>
      <pc:sldChg chg="add del">
        <pc:chgData name="Faiza Abdillahi" userId="d70f38fb6d5d44c9" providerId="LiveId" clId="{05695CB1-43B6-4149-A8FA-BB380455ADAB}" dt="2023-06-04T17:04:07.592" v="1052" actId="47"/>
        <pc:sldMkLst>
          <pc:docMk/>
          <pc:sldMk cId="2278029976" sldId="319"/>
        </pc:sldMkLst>
      </pc:sldChg>
      <pc:sldChg chg="addSp modSp add del mod modTransition">
        <pc:chgData name="Faiza Abdillahi" userId="d70f38fb6d5d44c9" providerId="LiveId" clId="{05695CB1-43B6-4149-A8FA-BB380455ADAB}" dt="2023-06-07T17:52:50.334" v="4911" actId="47"/>
        <pc:sldMkLst>
          <pc:docMk/>
          <pc:sldMk cId="2689478083" sldId="319"/>
        </pc:sldMkLst>
        <pc:picChg chg="add mod">
          <ac:chgData name="Faiza Abdillahi" userId="d70f38fb6d5d44c9" providerId="LiveId" clId="{05695CB1-43B6-4149-A8FA-BB380455ADAB}" dt="2023-06-04T21:44:15.589" v="2776" actId="1076"/>
          <ac:picMkLst>
            <pc:docMk/>
            <pc:sldMk cId="2689478083" sldId="319"/>
            <ac:picMk id="5" creationId="{93C4FBF1-F590-D261-E557-60BD737DE9B3}"/>
          </ac:picMkLst>
        </pc:picChg>
        <pc:picChg chg="add mod">
          <ac:chgData name="Faiza Abdillahi" userId="d70f38fb6d5d44c9" providerId="LiveId" clId="{05695CB1-43B6-4149-A8FA-BB380455ADAB}" dt="2023-06-04T23:00:48.130" v="3609"/>
          <ac:picMkLst>
            <pc:docMk/>
            <pc:sldMk cId="2689478083" sldId="319"/>
            <ac:picMk id="6" creationId="{10A2DDAC-2C04-DD29-124E-BFC9FD26D6F7}"/>
          </ac:picMkLst>
        </pc:picChg>
      </pc:sldChg>
      <pc:sldChg chg="modSp add del mod">
        <pc:chgData name="Faiza Abdillahi" userId="d70f38fb6d5d44c9" providerId="LiveId" clId="{05695CB1-43B6-4149-A8FA-BB380455ADAB}" dt="2023-06-04T17:04:06.970" v="1051" actId="47"/>
        <pc:sldMkLst>
          <pc:docMk/>
          <pc:sldMk cId="98078670" sldId="320"/>
        </pc:sldMkLst>
        <pc:picChg chg="mod">
          <ac:chgData name="Faiza Abdillahi" userId="d70f38fb6d5d44c9" providerId="LiveId" clId="{05695CB1-43B6-4149-A8FA-BB380455ADAB}" dt="2023-06-04T03:42:17.193" v="703" actId="27349"/>
          <ac:picMkLst>
            <pc:docMk/>
            <pc:sldMk cId="98078670" sldId="320"/>
            <ac:picMk id="64" creationId="{FAFF0060-74E4-5491-CD18-31CF5045C40D}"/>
          </ac:picMkLst>
        </pc:picChg>
      </pc:sldChg>
      <pc:sldChg chg="addSp delSp modSp new del mod">
        <pc:chgData name="Faiza Abdillahi" userId="d70f38fb6d5d44c9" providerId="LiveId" clId="{05695CB1-43B6-4149-A8FA-BB380455ADAB}" dt="2023-06-04T22:11:06.644" v="3048" actId="47"/>
        <pc:sldMkLst>
          <pc:docMk/>
          <pc:sldMk cId="2812674501" sldId="320"/>
        </pc:sldMkLst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2" creationId="{40689AEE-E919-9082-E6F9-9139D4BBDBAC}"/>
          </ac:spMkLst>
        </pc:spChg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3" creationId="{C8F45A5A-5ED1-A7CF-88E6-C0A451D1EF56}"/>
          </ac:spMkLst>
        </pc:spChg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4" creationId="{098B10E6-3988-AEF3-7449-00D3B919DD60}"/>
          </ac:spMkLst>
        </pc:spChg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5" creationId="{904A34B8-D3CA-EC69-EAFF-DEC86664ABFD}"/>
          </ac:spMkLst>
        </pc:spChg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6" creationId="{AEE379C1-DDCE-9D16-D974-609F0FCD5DD4}"/>
          </ac:spMkLst>
        </pc:spChg>
        <pc:spChg chg="del">
          <ac:chgData name="Faiza Abdillahi" userId="d70f38fb6d5d44c9" providerId="LiveId" clId="{05695CB1-43B6-4149-A8FA-BB380455ADAB}" dt="2023-06-04T21:49:23.434" v="2787" actId="478"/>
          <ac:spMkLst>
            <pc:docMk/>
            <pc:sldMk cId="2812674501" sldId="320"/>
            <ac:spMk id="7" creationId="{97C30966-EB78-4206-8540-D5FD673C2915}"/>
          </ac:spMkLst>
        </pc:spChg>
        <pc:spChg chg="del">
          <ac:chgData name="Faiza Abdillahi" userId="d70f38fb6d5d44c9" providerId="LiveId" clId="{05695CB1-43B6-4149-A8FA-BB380455ADAB}" dt="2023-06-04T21:51:12.298" v="2793" actId="478"/>
          <ac:spMkLst>
            <pc:docMk/>
            <pc:sldMk cId="2812674501" sldId="320"/>
            <ac:spMk id="8" creationId="{9AF92237-A8C1-35DE-0AE2-2956FFE482F7}"/>
          </ac:spMkLst>
        </pc:spChg>
        <pc:spChg chg="add mod">
          <ac:chgData name="Faiza Abdillahi" userId="d70f38fb6d5d44c9" providerId="LiveId" clId="{05695CB1-43B6-4149-A8FA-BB380455ADAB}" dt="2023-06-04T21:52:21.382" v="2795" actId="1076"/>
          <ac:spMkLst>
            <pc:docMk/>
            <pc:sldMk cId="2812674501" sldId="320"/>
            <ac:spMk id="10" creationId="{2F5524EE-E0E9-C7D6-80C6-1101F75C3181}"/>
          </ac:spMkLst>
        </pc:spChg>
        <pc:spChg chg="add mod">
          <ac:chgData name="Faiza Abdillahi" userId="d70f38fb6d5d44c9" providerId="LiveId" clId="{05695CB1-43B6-4149-A8FA-BB380455ADAB}" dt="2023-06-04T21:52:32.736" v="2797" actId="1076"/>
          <ac:spMkLst>
            <pc:docMk/>
            <pc:sldMk cId="2812674501" sldId="320"/>
            <ac:spMk id="12" creationId="{19602D20-9257-7359-6E43-CC70C0B3E2CC}"/>
          </ac:spMkLst>
        </pc:spChg>
        <pc:picChg chg="add mod">
          <ac:chgData name="Faiza Abdillahi" userId="d70f38fb6d5d44c9" providerId="LiveId" clId="{05695CB1-43B6-4149-A8FA-BB380455ADAB}" dt="2023-06-04T22:10:06.901" v="3034" actId="1076"/>
          <ac:picMkLst>
            <pc:docMk/>
            <pc:sldMk cId="2812674501" sldId="320"/>
            <ac:picMk id="9218" creationId="{ACFFD83A-4B25-95BB-55F5-8876398D4466}"/>
          </ac:picMkLst>
        </pc:picChg>
        <pc:picChg chg="add mod">
          <ac:chgData name="Faiza Abdillahi" userId="d70f38fb6d5d44c9" providerId="LiveId" clId="{05695CB1-43B6-4149-A8FA-BB380455ADAB}" dt="2023-06-04T21:53:20.062" v="2806" actId="14100"/>
          <ac:picMkLst>
            <pc:docMk/>
            <pc:sldMk cId="2812674501" sldId="320"/>
            <ac:picMk id="9220" creationId="{AE606B84-1D2C-596B-94FE-BE8EC968591C}"/>
          </ac:picMkLst>
        </pc:picChg>
      </pc:sldChg>
      <pc:sldChg chg="addSp modSp add del mod modTransition">
        <pc:chgData name="Faiza Abdillahi" userId="d70f38fb6d5d44c9" providerId="LiveId" clId="{05695CB1-43B6-4149-A8FA-BB380455ADAB}" dt="2023-06-07T17:52:45.250" v="4910" actId="47"/>
        <pc:sldMkLst>
          <pc:docMk/>
          <pc:sldMk cId="515049056" sldId="321"/>
        </pc:sldMkLst>
        <pc:picChg chg="add mod">
          <ac:chgData name="Faiza Abdillahi" userId="d70f38fb6d5d44c9" providerId="LiveId" clId="{05695CB1-43B6-4149-A8FA-BB380455ADAB}" dt="2023-06-04T21:50:31.298" v="2791" actId="14100"/>
          <ac:picMkLst>
            <pc:docMk/>
            <pc:sldMk cId="515049056" sldId="321"/>
            <ac:picMk id="10" creationId="{DAA5AEEB-1156-8ECA-DA5E-4ACB0BABEC6E}"/>
          </ac:picMkLst>
        </pc:picChg>
        <pc:picChg chg="add mod">
          <ac:chgData name="Faiza Abdillahi" userId="d70f38fb6d5d44c9" providerId="LiveId" clId="{05695CB1-43B6-4149-A8FA-BB380455ADAB}" dt="2023-06-04T23:00:50.150" v="3610"/>
          <ac:picMkLst>
            <pc:docMk/>
            <pc:sldMk cId="515049056" sldId="321"/>
            <ac:picMk id="12" creationId="{D7EE0148-7DD2-150E-933D-18D485D44D01}"/>
          </ac:picMkLst>
        </pc:picChg>
      </pc:sldChg>
      <pc:sldChg chg="addSp delSp modSp new del mod modTransition">
        <pc:chgData name="Faiza Abdillahi" userId="d70f38fb6d5d44c9" providerId="LiveId" clId="{05695CB1-43B6-4149-A8FA-BB380455ADAB}" dt="2023-06-04T17:04:07.988" v="1053" actId="47"/>
        <pc:sldMkLst>
          <pc:docMk/>
          <pc:sldMk cId="1701221613" sldId="321"/>
        </pc:sldMkLst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2" creationId="{CF36A8F2-39D4-2677-551B-367F315CBA25}"/>
          </ac:spMkLst>
        </pc:spChg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3" creationId="{68FE5C99-8734-9313-5775-7B6AF6C99143}"/>
          </ac:spMkLst>
        </pc:spChg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4" creationId="{4A5BF8C6-F348-9736-7E43-ACB74A175917}"/>
          </ac:spMkLst>
        </pc:spChg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5" creationId="{027E22C7-CE9F-75A3-6E14-430589972FD2}"/>
          </ac:spMkLst>
        </pc:spChg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6" creationId="{B57338B0-5041-BAA2-94AE-51554AC9F5C1}"/>
          </ac:spMkLst>
        </pc:spChg>
        <pc:spChg chg="del">
          <ac:chgData name="Faiza Abdillahi" userId="d70f38fb6d5d44c9" providerId="LiveId" clId="{05695CB1-43B6-4149-A8FA-BB380455ADAB}" dt="2023-06-04T03:42:28.231" v="705" actId="478"/>
          <ac:spMkLst>
            <pc:docMk/>
            <pc:sldMk cId="1701221613" sldId="321"/>
            <ac:spMk id="7" creationId="{A6341BD4-876B-0379-66CC-8E56D6D8A691}"/>
          </ac:spMkLst>
        </pc:spChg>
        <pc:picChg chg="add mod">
          <ac:chgData name="Faiza Abdillahi" userId="d70f38fb6d5d44c9" providerId="LiveId" clId="{05695CB1-43B6-4149-A8FA-BB380455ADAB}" dt="2023-06-04T03:42:54.995" v="711" actId="1076"/>
          <ac:picMkLst>
            <pc:docMk/>
            <pc:sldMk cId="1701221613" sldId="321"/>
            <ac:picMk id="10" creationId="{3F4E32F9-B2D0-0B80-00B3-2ECAEE64417E}"/>
          </ac:picMkLst>
        </pc:picChg>
      </pc:sldChg>
      <pc:sldChg chg="addSp delSp modSp add del mod">
        <pc:chgData name="Faiza Abdillahi" userId="d70f38fb6d5d44c9" providerId="LiveId" clId="{05695CB1-43B6-4149-A8FA-BB380455ADAB}" dt="2023-06-04T22:12:43.673" v="3085" actId="47"/>
        <pc:sldMkLst>
          <pc:docMk/>
          <pc:sldMk cId="1126117942" sldId="322"/>
        </pc:sldMkLst>
        <pc:spChg chg="mod">
          <ac:chgData name="Faiza Abdillahi" userId="d70f38fb6d5d44c9" providerId="LiveId" clId="{05695CB1-43B6-4149-A8FA-BB380455ADAB}" dt="2023-06-04T21:54:44.111" v="2818"/>
          <ac:spMkLst>
            <pc:docMk/>
            <pc:sldMk cId="1126117942" sldId="322"/>
            <ac:spMk id="10" creationId="{2F5524EE-E0E9-C7D6-80C6-1101F75C3181}"/>
          </ac:spMkLst>
        </pc:spChg>
        <pc:spChg chg="mod">
          <ac:chgData name="Faiza Abdillahi" userId="d70f38fb6d5d44c9" providerId="LiveId" clId="{05695CB1-43B6-4149-A8FA-BB380455ADAB}" dt="2023-06-04T21:54:56.664" v="2820" actId="1076"/>
          <ac:spMkLst>
            <pc:docMk/>
            <pc:sldMk cId="1126117942" sldId="322"/>
            <ac:spMk id="12" creationId="{19602D20-9257-7359-6E43-CC70C0B3E2CC}"/>
          </ac:spMkLst>
        </pc:spChg>
        <pc:picChg chg="add del mod">
          <ac:chgData name="Faiza Abdillahi" userId="d70f38fb6d5d44c9" providerId="LiveId" clId="{05695CB1-43B6-4149-A8FA-BB380455ADAB}" dt="2023-06-04T21:57:55.931" v="2838" actId="478"/>
          <ac:picMkLst>
            <pc:docMk/>
            <pc:sldMk cId="1126117942" sldId="322"/>
            <ac:picMk id="2" creationId="{1923C1E8-E866-D5F4-C463-EEE4A3BDE272}"/>
          </ac:picMkLst>
        </pc:picChg>
        <pc:picChg chg="del mod">
          <ac:chgData name="Faiza Abdillahi" userId="d70f38fb6d5d44c9" providerId="LiveId" clId="{05695CB1-43B6-4149-A8FA-BB380455ADAB}" dt="2023-06-04T21:54:19.887" v="2813" actId="478"/>
          <ac:picMkLst>
            <pc:docMk/>
            <pc:sldMk cId="1126117942" sldId="322"/>
            <ac:picMk id="9218" creationId="{ACFFD83A-4B25-95BB-55F5-8876398D4466}"/>
          </ac:picMkLst>
        </pc:picChg>
        <pc:picChg chg="del">
          <ac:chgData name="Faiza Abdillahi" userId="d70f38fb6d5d44c9" providerId="LiveId" clId="{05695CB1-43B6-4149-A8FA-BB380455ADAB}" dt="2023-06-04T21:53:54.959" v="2808" actId="478"/>
          <ac:picMkLst>
            <pc:docMk/>
            <pc:sldMk cId="1126117942" sldId="322"/>
            <ac:picMk id="9220" creationId="{AE606B84-1D2C-596B-94FE-BE8EC968591C}"/>
          </ac:picMkLst>
        </pc:picChg>
        <pc:picChg chg="add mod">
          <ac:chgData name="Faiza Abdillahi" userId="d70f38fb6d5d44c9" providerId="LiveId" clId="{05695CB1-43B6-4149-A8FA-BB380455ADAB}" dt="2023-06-04T21:54:02.024" v="2811" actId="14100"/>
          <ac:picMkLst>
            <pc:docMk/>
            <pc:sldMk cId="1126117942" sldId="322"/>
            <ac:picMk id="12290" creationId="{BCD67E94-3DAF-B2D8-AB97-B6FF06F673BA}"/>
          </ac:picMkLst>
        </pc:picChg>
        <pc:picChg chg="add mod">
          <ac:chgData name="Faiza Abdillahi" userId="d70f38fb6d5d44c9" providerId="LiveId" clId="{05695CB1-43B6-4149-A8FA-BB380455ADAB}" dt="2023-06-04T21:54:28.046" v="2817" actId="1076"/>
          <ac:picMkLst>
            <pc:docMk/>
            <pc:sldMk cId="1126117942" sldId="322"/>
            <ac:picMk id="12292" creationId="{3C904B2D-6DDE-65F4-4F10-6D909BFB43B7}"/>
          </ac:picMkLst>
        </pc:picChg>
      </pc:sldChg>
      <pc:sldChg chg="addSp delSp modSp new del mod modTransition">
        <pc:chgData name="Faiza Abdillahi" userId="d70f38fb6d5d44c9" providerId="LiveId" clId="{05695CB1-43B6-4149-A8FA-BB380455ADAB}" dt="2023-06-04T17:04:06.497" v="1050" actId="47"/>
        <pc:sldMkLst>
          <pc:docMk/>
          <pc:sldMk cId="4060394276" sldId="322"/>
        </pc:sldMkLst>
        <pc:spChg chg="del">
          <ac:chgData name="Faiza Abdillahi" userId="d70f38fb6d5d44c9" providerId="LiveId" clId="{05695CB1-43B6-4149-A8FA-BB380455ADAB}" dt="2023-06-04T03:43:15.835" v="714" actId="478"/>
          <ac:spMkLst>
            <pc:docMk/>
            <pc:sldMk cId="4060394276" sldId="322"/>
            <ac:spMk id="2" creationId="{B8969C00-FA8D-A584-1628-C2C35A84F68F}"/>
          </ac:spMkLst>
        </pc:spChg>
        <pc:spChg chg="del">
          <ac:chgData name="Faiza Abdillahi" userId="d70f38fb6d5d44c9" providerId="LiveId" clId="{05695CB1-43B6-4149-A8FA-BB380455ADAB}" dt="2023-06-04T03:43:18.042" v="715" actId="478"/>
          <ac:spMkLst>
            <pc:docMk/>
            <pc:sldMk cId="4060394276" sldId="322"/>
            <ac:spMk id="3" creationId="{39121B7A-B4B7-A95F-0FCE-85AA31B1AC8E}"/>
          </ac:spMkLst>
        </pc:spChg>
        <pc:spChg chg="del">
          <ac:chgData name="Faiza Abdillahi" userId="d70f38fb6d5d44c9" providerId="LiveId" clId="{05695CB1-43B6-4149-A8FA-BB380455ADAB}" dt="2023-06-04T03:43:15.835" v="714" actId="478"/>
          <ac:spMkLst>
            <pc:docMk/>
            <pc:sldMk cId="4060394276" sldId="322"/>
            <ac:spMk id="4" creationId="{1D8D950A-1FF0-76AE-504F-19144D14D95F}"/>
          </ac:spMkLst>
        </pc:spChg>
        <pc:spChg chg="del">
          <ac:chgData name="Faiza Abdillahi" userId="d70f38fb6d5d44c9" providerId="LiveId" clId="{05695CB1-43B6-4149-A8FA-BB380455ADAB}" dt="2023-06-04T03:43:15.835" v="714" actId="478"/>
          <ac:spMkLst>
            <pc:docMk/>
            <pc:sldMk cId="4060394276" sldId="322"/>
            <ac:spMk id="5" creationId="{1E7DFAE9-E2B9-5C04-3013-4C7935705878}"/>
          </ac:spMkLst>
        </pc:spChg>
        <pc:spChg chg="del">
          <ac:chgData name="Faiza Abdillahi" userId="d70f38fb6d5d44c9" providerId="LiveId" clId="{05695CB1-43B6-4149-A8FA-BB380455ADAB}" dt="2023-06-04T03:43:15.835" v="714" actId="478"/>
          <ac:spMkLst>
            <pc:docMk/>
            <pc:sldMk cId="4060394276" sldId="322"/>
            <ac:spMk id="6" creationId="{9BA8B5CF-1766-340C-8D8E-28D6DC3A6A3E}"/>
          </ac:spMkLst>
        </pc:spChg>
        <pc:spChg chg="del">
          <ac:chgData name="Faiza Abdillahi" userId="d70f38fb6d5d44c9" providerId="LiveId" clId="{05695CB1-43B6-4149-A8FA-BB380455ADAB}" dt="2023-06-04T03:43:15.835" v="714" actId="478"/>
          <ac:spMkLst>
            <pc:docMk/>
            <pc:sldMk cId="4060394276" sldId="322"/>
            <ac:spMk id="7" creationId="{3BCF0A4B-A948-916F-D6D9-B482FA1BF998}"/>
          </ac:spMkLst>
        </pc:spChg>
        <pc:picChg chg="add mod">
          <ac:chgData name="Faiza Abdillahi" userId="d70f38fb6d5d44c9" providerId="LiveId" clId="{05695CB1-43B6-4149-A8FA-BB380455ADAB}" dt="2023-06-04T03:43:42.111" v="723" actId="14100"/>
          <ac:picMkLst>
            <pc:docMk/>
            <pc:sldMk cId="4060394276" sldId="322"/>
            <ac:picMk id="10" creationId="{FD8CEB76-77A4-5494-43BA-3650D5D461E0}"/>
          </ac:picMkLst>
        </pc:picChg>
      </pc:sldChg>
      <pc:sldChg chg="addSp delSp modSp add mod ord modTransition">
        <pc:chgData name="Faiza Abdillahi" userId="d70f38fb6d5d44c9" providerId="LiveId" clId="{05695CB1-43B6-4149-A8FA-BB380455ADAB}" dt="2023-06-04T23:51:23.757" v="3837" actId="1037"/>
        <pc:sldMkLst>
          <pc:docMk/>
          <pc:sldMk cId="1441437721" sldId="323"/>
        </pc:sldMkLst>
        <pc:spChg chg="add mod">
          <ac:chgData name="Faiza Abdillahi" userId="d70f38fb6d5d44c9" providerId="LiveId" clId="{05695CB1-43B6-4149-A8FA-BB380455ADAB}" dt="2023-06-04T22:59:11.392" v="3582"/>
          <ac:spMkLst>
            <pc:docMk/>
            <pc:sldMk cId="1441437721" sldId="323"/>
            <ac:spMk id="2" creationId="{37E7272B-3350-574D-BDDE-E9AD2E740CAA}"/>
          </ac:spMkLst>
        </pc:spChg>
        <pc:spChg chg="add del mod">
          <ac:chgData name="Faiza Abdillahi" userId="d70f38fb6d5d44c9" providerId="LiveId" clId="{05695CB1-43B6-4149-A8FA-BB380455ADAB}" dt="2023-06-04T22:05:05.780" v="2913" actId="22"/>
          <ac:spMkLst>
            <pc:docMk/>
            <pc:sldMk cId="1441437721" sldId="323"/>
            <ac:spMk id="6" creationId="{B30FB24D-6130-4890-1FE1-6A66977AA30B}"/>
          </ac:spMkLst>
        </pc:spChg>
        <pc:spChg chg="add del mod">
          <ac:chgData name="Faiza Abdillahi" userId="d70f38fb6d5d44c9" providerId="LiveId" clId="{05695CB1-43B6-4149-A8FA-BB380455ADAB}" dt="2023-06-04T22:05:03.388" v="2908" actId="22"/>
          <ac:spMkLst>
            <pc:docMk/>
            <pc:sldMk cId="1441437721" sldId="323"/>
            <ac:spMk id="8" creationId="{1FB42CF9-46BA-CEE5-B9A4-64E25DA3523F}"/>
          </ac:spMkLst>
        </pc:spChg>
        <pc:spChg chg="mod">
          <ac:chgData name="Faiza Abdillahi" userId="d70f38fb6d5d44c9" providerId="LiveId" clId="{05695CB1-43B6-4149-A8FA-BB380455ADAB}" dt="2023-06-04T22:07:39.104" v="3003" actId="2710"/>
          <ac:spMkLst>
            <pc:docMk/>
            <pc:sldMk cId="1441437721" sldId="323"/>
            <ac:spMk id="10" creationId="{2F5524EE-E0E9-C7D6-80C6-1101F75C3181}"/>
          </ac:spMkLst>
        </pc:spChg>
        <pc:spChg chg="del mod">
          <ac:chgData name="Faiza Abdillahi" userId="d70f38fb6d5d44c9" providerId="LiveId" clId="{05695CB1-43B6-4149-A8FA-BB380455ADAB}" dt="2023-06-04T22:03:03.497" v="2879"/>
          <ac:spMkLst>
            <pc:docMk/>
            <pc:sldMk cId="1441437721" sldId="323"/>
            <ac:spMk id="12" creationId="{19602D20-9257-7359-6E43-CC70C0B3E2CC}"/>
          </ac:spMkLst>
        </pc:spChg>
        <pc:picChg chg="add mod">
          <ac:chgData name="Faiza Abdillahi" userId="d70f38fb6d5d44c9" providerId="LiveId" clId="{05695CB1-43B6-4149-A8FA-BB380455ADAB}" dt="2023-06-04T22:02:03.541" v="2860" actId="1036"/>
          <ac:picMkLst>
            <pc:docMk/>
            <pc:sldMk cId="1441437721" sldId="323"/>
            <ac:picMk id="3" creationId="{65576525-798B-C060-1F30-AA24FA2628A2}"/>
          </ac:picMkLst>
        </pc:picChg>
        <pc:picChg chg="add mod">
          <ac:chgData name="Faiza Abdillahi" userId="d70f38fb6d5d44c9" providerId="LiveId" clId="{05695CB1-43B6-4149-A8FA-BB380455ADAB}" dt="2023-06-04T22:02:15.320" v="2867" actId="1038"/>
          <ac:picMkLst>
            <pc:docMk/>
            <pc:sldMk cId="1441437721" sldId="323"/>
            <ac:picMk id="4" creationId="{2ECB9B81-C395-E187-D1BB-17757B633406}"/>
          </ac:picMkLst>
        </pc:picChg>
        <pc:picChg chg="add mod">
          <ac:chgData name="Faiza Abdillahi" userId="d70f38fb6d5d44c9" providerId="LiveId" clId="{05695CB1-43B6-4149-A8FA-BB380455ADAB}" dt="2023-06-04T23:01:14.100" v="3613" actId="14100"/>
          <ac:picMkLst>
            <pc:docMk/>
            <pc:sldMk cId="1441437721" sldId="323"/>
            <ac:picMk id="9" creationId="{9DEAB2CE-DB95-39EE-7D92-6B0A481E519F}"/>
          </ac:picMkLst>
        </pc:picChg>
        <pc:picChg chg="del">
          <ac:chgData name="Faiza Abdillahi" userId="d70f38fb6d5d44c9" providerId="LiveId" clId="{05695CB1-43B6-4149-A8FA-BB380455ADAB}" dt="2023-06-04T21:57:05.606" v="2830" actId="478"/>
          <ac:picMkLst>
            <pc:docMk/>
            <pc:sldMk cId="1441437721" sldId="323"/>
            <ac:picMk id="12290" creationId="{BCD67E94-3DAF-B2D8-AB97-B6FF06F673BA}"/>
          </ac:picMkLst>
        </pc:picChg>
        <pc:picChg chg="del">
          <ac:chgData name="Faiza Abdillahi" userId="d70f38fb6d5d44c9" providerId="LiveId" clId="{05695CB1-43B6-4149-A8FA-BB380455ADAB}" dt="2023-06-04T21:56:37.419" v="2825" actId="478"/>
          <ac:picMkLst>
            <pc:docMk/>
            <pc:sldMk cId="1441437721" sldId="323"/>
            <ac:picMk id="12292" creationId="{3C904B2D-6DDE-65F4-4F10-6D909BFB43B7}"/>
          </ac:picMkLst>
        </pc:picChg>
        <pc:picChg chg="add mod">
          <ac:chgData name="Faiza Abdillahi" userId="d70f38fb6d5d44c9" providerId="LiveId" clId="{05695CB1-43B6-4149-A8FA-BB380455ADAB}" dt="2023-06-04T23:51:23.757" v="3837" actId="1037"/>
          <ac:picMkLst>
            <pc:docMk/>
            <pc:sldMk cId="1441437721" sldId="323"/>
            <ac:picMk id="13314" creationId="{C02A95DF-3292-1DB2-1E22-91E743E14CCC}"/>
          </ac:picMkLst>
        </pc:picChg>
        <pc:picChg chg="add mod">
          <ac:chgData name="Faiza Abdillahi" userId="d70f38fb6d5d44c9" providerId="LiveId" clId="{05695CB1-43B6-4149-A8FA-BB380455ADAB}" dt="2023-06-04T22:12:23.363" v="3079" actId="14100"/>
          <ac:picMkLst>
            <pc:docMk/>
            <pc:sldMk cId="1441437721" sldId="323"/>
            <ac:picMk id="13316" creationId="{7CD32A08-AD9D-7B2F-D491-F3B1077AD739}"/>
          </ac:picMkLst>
        </pc:picChg>
      </pc:sldChg>
      <pc:sldChg chg="delSp add del mod">
        <pc:chgData name="Faiza Abdillahi" userId="d70f38fb6d5d44c9" providerId="LiveId" clId="{05695CB1-43B6-4149-A8FA-BB380455ADAB}" dt="2023-06-04T22:12:59.847" v="3090" actId="47"/>
        <pc:sldMkLst>
          <pc:docMk/>
          <pc:sldMk cId="1951438971" sldId="324"/>
        </pc:sldMkLst>
        <pc:picChg chg="del">
          <ac:chgData name="Faiza Abdillahi" userId="d70f38fb6d5d44c9" providerId="LiveId" clId="{05695CB1-43B6-4149-A8FA-BB380455ADAB}" dt="2023-06-04T22:12:50.905" v="3086" actId="21"/>
          <ac:picMkLst>
            <pc:docMk/>
            <pc:sldMk cId="1951438971" sldId="324"/>
            <ac:picMk id="2" creationId="{1923C1E8-E866-D5F4-C463-EEE4A3BDE272}"/>
          </ac:picMkLst>
        </pc:picChg>
      </pc:sldChg>
      <pc:sldChg chg="addSp modSp add mod ord modTransition">
        <pc:chgData name="Faiza Abdillahi" userId="d70f38fb6d5d44c9" providerId="LiveId" clId="{05695CB1-43B6-4149-A8FA-BB380455ADAB}" dt="2023-06-05T20:29:55.788" v="4578"/>
        <pc:sldMkLst>
          <pc:docMk/>
          <pc:sldMk cId="4191552949" sldId="325"/>
        </pc:sldMkLst>
        <pc:spChg chg="mod">
          <ac:chgData name="Faiza Abdillahi" userId="d70f38fb6d5d44c9" providerId="LiveId" clId="{05695CB1-43B6-4149-A8FA-BB380455ADAB}" dt="2023-06-04T22:59:03.776" v="3580"/>
          <ac:spMkLst>
            <pc:docMk/>
            <pc:sldMk cId="4191552949" sldId="325"/>
            <ac:spMk id="2" creationId="{37E7272B-3350-574D-BDDE-E9AD2E740CAA}"/>
          </ac:spMkLst>
        </pc:spChg>
        <pc:spChg chg="mod">
          <ac:chgData name="Faiza Abdillahi" userId="d70f38fb6d5d44c9" providerId="LiveId" clId="{05695CB1-43B6-4149-A8FA-BB380455ADAB}" dt="2023-06-04T22:12:40.210" v="3084" actId="20577"/>
          <ac:spMkLst>
            <pc:docMk/>
            <pc:sldMk cId="4191552949" sldId="325"/>
            <ac:spMk id="10" creationId="{2F5524EE-E0E9-C7D6-80C6-1101F75C3181}"/>
          </ac:spMkLst>
        </pc:spChg>
        <pc:picChg chg="add mod">
          <ac:chgData name="Faiza Abdillahi" userId="d70f38fb6d5d44c9" providerId="LiveId" clId="{05695CB1-43B6-4149-A8FA-BB380455ADAB}" dt="2023-06-04T23:01:23.360" v="3617"/>
          <ac:picMkLst>
            <pc:docMk/>
            <pc:sldMk cId="4191552949" sldId="325"/>
            <ac:picMk id="5" creationId="{50DEA8AB-B3C6-E895-F025-232913D35A4E}"/>
          </ac:picMkLst>
        </pc:picChg>
        <pc:picChg chg="mod">
          <ac:chgData name="Faiza Abdillahi" userId="d70f38fb6d5d44c9" providerId="LiveId" clId="{05695CB1-43B6-4149-A8FA-BB380455ADAB}" dt="2023-06-04T22:12:07.762" v="3068" actId="1038"/>
          <ac:picMkLst>
            <pc:docMk/>
            <pc:sldMk cId="4191552949" sldId="325"/>
            <ac:picMk id="13314" creationId="{C02A95DF-3292-1DB2-1E22-91E743E14CCC}"/>
          </ac:picMkLst>
        </pc:picChg>
        <pc:picChg chg="mod">
          <ac:chgData name="Faiza Abdillahi" userId="d70f38fb6d5d44c9" providerId="LiveId" clId="{05695CB1-43B6-4149-A8FA-BB380455ADAB}" dt="2023-06-04T22:12:12.809" v="3069" actId="14100"/>
          <ac:picMkLst>
            <pc:docMk/>
            <pc:sldMk cId="4191552949" sldId="325"/>
            <ac:picMk id="13316" creationId="{7CD32A08-AD9D-7B2F-D491-F3B1077AD739}"/>
          </ac:picMkLst>
        </pc:picChg>
      </pc:sldChg>
      <pc:sldChg chg="addSp delSp modSp add mod ord modTransition">
        <pc:chgData name="Faiza Abdillahi" userId="d70f38fb6d5d44c9" providerId="LiveId" clId="{05695CB1-43B6-4149-A8FA-BB380455ADAB}" dt="2023-06-04T23:51:46.218" v="3843" actId="1038"/>
        <pc:sldMkLst>
          <pc:docMk/>
          <pc:sldMk cId="1035130378" sldId="326"/>
        </pc:sldMkLst>
        <pc:spChg chg="mod">
          <ac:chgData name="Faiza Abdillahi" userId="d70f38fb6d5d44c9" providerId="LiveId" clId="{05695CB1-43B6-4149-A8FA-BB380455ADAB}" dt="2023-06-04T22:59:07.951" v="3581"/>
          <ac:spMkLst>
            <pc:docMk/>
            <pc:sldMk cId="1035130378" sldId="326"/>
            <ac:spMk id="2" creationId="{37E7272B-3350-574D-BDDE-E9AD2E740CAA}"/>
          </ac:spMkLst>
        </pc:spChg>
        <pc:spChg chg="mod">
          <ac:chgData name="Faiza Abdillahi" userId="d70f38fb6d5d44c9" providerId="LiveId" clId="{05695CB1-43B6-4149-A8FA-BB380455ADAB}" dt="2023-06-04T22:09:59.794" v="3033" actId="20577"/>
          <ac:spMkLst>
            <pc:docMk/>
            <pc:sldMk cId="1035130378" sldId="326"/>
            <ac:spMk id="10" creationId="{2F5524EE-E0E9-C7D6-80C6-1101F75C3181}"/>
          </ac:spMkLst>
        </pc:spChg>
        <pc:picChg chg="add mod">
          <ac:chgData name="Faiza Abdillahi" userId="d70f38fb6d5d44c9" providerId="LiveId" clId="{05695CB1-43B6-4149-A8FA-BB380455ADAB}" dt="2023-06-04T23:51:46.218" v="3843" actId="1038"/>
          <ac:picMkLst>
            <pc:docMk/>
            <pc:sldMk cId="1035130378" sldId="326"/>
            <ac:picMk id="5" creationId="{2B74D7C3-C0F2-66E4-CAAC-50F9625AD3B4}"/>
          </ac:picMkLst>
        </pc:picChg>
        <pc:picChg chg="add mod">
          <ac:chgData name="Faiza Abdillahi" userId="d70f38fb6d5d44c9" providerId="LiveId" clId="{05695CB1-43B6-4149-A8FA-BB380455ADAB}" dt="2023-06-04T22:10:22.828" v="3037" actId="167"/>
          <ac:picMkLst>
            <pc:docMk/>
            <pc:sldMk cId="1035130378" sldId="326"/>
            <ac:picMk id="6" creationId="{4B2721F3-4046-7BB8-65BF-FF0F7BDD97B1}"/>
          </ac:picMkLst>
        </pc:picChg>
        <pc:picChg chg="add mod">
          <ac:chgData name="Faiza Abdillahi" userId="d70f38fb6d5d44c9" providerId="LiveId" clId="{05695CB1-43B6-4149-A8FA-BB380455ADAB}" dt="2023-06-04T23:01:21.685" v="3616" actId="1036"/>
          <ac:picMkLst>
            <pc:docMk/>
            <pc:sldMk cId="1035130378" sldId="326"/>
            <ac:picMk id="7" creationId="{B693C705-32A3-0D36-5D11-024B7CE04493}"/>
          </ac:picMkLst>
        </pc:picChg>
        <pc:picChg chg="del mod">
          <ac:chgData name="Faiza Abdillahi" userId="d70f38fb6d5d44c9" providerId="LiveId" clId="{05695CB1-43B6-4149-A8FA-BB380455ADAB}" dt="2023-06-04T22:10:40.857" v="3045" actId="478"/>
          <ac:picMkLst>
            <pc:docMk/>
            <pc:sldMk cId="1035130378" sldId="326"/>
            <ac:picMk id="13314" creationId="{C02A95DF-3292-1DB2-1E22-91E743E14CCC}"/>
          </ac:picMkLst>
        </pc:picChg>
        <pc:picChg chg="del">
          <ac:chgData name="Faiza Abdillahi" userId="d70f38fb6d5d44c9" providerId="LiveId" clId="{05695CB1-43B6-4149-A8FA-BB380455ADAB}" dt="2023-06-04T22:10:24.256" v="3038" actId="478"/>
          <ac:picMkLst>
            <pc:docMk/>
            <pc:sldMk cId="1035130378" sldId="326"/>
            <ac:picMk id="13316" creationId="{7CD32A08-AD9D-7B2F-D491-F3B1077AD739}"/>
          </ac:picMkLst>
        </pc:picChg>
      </pc:sldChg>
      <pc:sldChg chg="addSp modSp add del mod modTransition">
        <pc:chgData name="Faiza Abdillahi" userId="d70f38fb6d5d44c9" providerId="LiveId" clId="{05695CB1-43B6-4149-A8FA-BB380455ADAB}" dt="2023-06-06T22:54:09.770" v="4627" actId="47"/>
        <pc:sldMkLst>
          <pc:docMk/>
          <pc:sldMk cId="1634056629" sldId="327"/>
        </pc:sldMkLst>
        <pc:spChg chg="mod">
          <ac:chgData name="Faiza Abdillahi" userId="d70f38fb6d5d44c9" providerId="LiveId" clId="{05695CB1-43B6-4149-A8FA-BB380455ADAB}" dt="2023-06-04T22:59:00.339" v="3579"/>
          <ac:spMkLst>
            <pc:docMk/>
            <pc:sldMk cId="1634056629" sldId="327"/>
            <ac:spMk id="2" creationId="{37E7272B-3350-574D-BDDE-E9AD2E740CAA}"/>
          </ac:spMkLst>
        </pc:spChg>
        <pc:picChg chg="add mod">
          <ac:chgData name="Faiza Abdillahi" userId="d70f38fb6d5d44c9" providerId="LiveId" clId="{05695CB1-43B6-4149-A8FA-BB380455ADAB}" dt="2023-06-04T22:12:57.405" v="3089" actId="1076"/>
          <ac:picMkLst>
            <pc:docMk/>
            <pc:sldMk cId="1634056629" sldId="327"/>
            <ac:picMk id="5" creationId="{E58F5B8A-D235-9894-5462-52BB9D69874E}"/>
          </ac:picMkLst>
        </pc:picChg>
        <pc:picChg chg="add mod">
          <ac:chgData name="Faiza Abdillahi" userId="d70f38fb6d5d44c9" providerId="LiveId" clId="{05695CB1-43B6-4149-A8FA-BB380455ADAB}" dt="2023-06-04T23:01:25.128" v="3618"/>
          <ac:picMkLst>
            <pc:docMk/>
            <pc:sldMk cId="1634056629" sldId="327"/>
            <ac:picMk id="6" creationId="{C0C50589-D382-8D7F-F12E-7EF9AC763764}"/>
          </ac:picMkLst>
        </pc:picChg>
        <pc:picChg chg="add mod">
          <ac:chgData name="Faiza Abdillahi" userId="d70f38fb6d5d44c9" providerId="LiveId" clId="{05695CB1-43B6-4149-A8FA-BB380455ADAB}" dt="2023-06-04T23:01:52.859" v="3624"/>
          <ac:picMkLst>
            <pc:docMk/>
            <pc:sldMk cId="1634056629" sldId="327"/>
            <ac:picMk id="7" creationId="{0B60410F-2A75-A113-9EFA-685B8D8D94B6}"/>
          </ac:picMkLst>
        </pc:picChg>
      </pc:sldChg>
      <pc:sldChg chg="addSp delSp modSp new mod modTransition">
        <pc:chgData name="Faiza Abdillahi" userId="d70f38fb6d5d44c9" providerId="LiveId" clId="{05695CB1-43B6-4149-A8FA-BB380455ADAB}" dt="2023-06-05T20:20:59.105" v="4484" actId="122"/>
        <pc:sldMkLst>
          <pc:docMk/>
          <pc:sldMk cId="3090560254" sldId="328"/>
        </pc:sldMkLst>
        <pc:spChg chg="del">
          <ac:chgData name="Faiza Abdillahi" userId="d70f38fb6d5d44c9" providerId="LiveId" clId="{05695CB1-43B6-4149-A8FA-BB380455ADAB}" dt="2023-06-04T22:16:38.546" v="3093" actId="478"/>
          <ac:spMkLst>
            <pc:docMk/>
            <pc:sldMk cId="3090560254" sldId="328"/>
            <ac:spMk id="2" creationId="{89CC4EAA-5F5D-26FE-F489-D9781D5DB9D4}"/>
          </ac:spMkLst>
        </pc:spChg>
        <pc:spChg chg="del">
          <ac:chgData name="Faiza Abdillahi" userId="d70f38fb6d5d44c9" providerId="LiveId" clId="{05695CB1-43B6-4149-A8FA-BB380455ADAB}" dt="2023-06-04T22:16:33.407" v="3092" actId="478"/>
          <ac:spMkLst>
            <pc:docMk/>
            <pc:sldMk cId="3090560254" sldId="328"/>
            <ac:spMk id="3" creationId="{953C74C0-5B35-A445-0E20-1C207CBC1A9B}"/>
          </ac:spMkLst>
        </pc:spChg>
        <pc:spChg chg="del">
          <ac:chgData name="Faiza Abdillahi" userId="d70f38fb6d5d44c9" providerId="LiveId" clId="{05695CB1-43B6-4149-A8FA-BB380455ADAB}" dt="2023-06-04T22:16:38.546" v="3093" actId="478"/>
          <ac:spMkLst>
            <pc:docMk/>
            <pc:sldMk cId="3090560254" sldId="328"/>
            <ac:spMk id="4" creationId="{42AB982F-6106-2A70-AC12-5B304F431812}"/>
          </ac:spMkLst>
        </pc:spChg>
        <pc:spChg chg="add mod ord">
          <ac:chgData name="Faiza Abdillahi" userId="d70f38fb6d5d44c9" providerId="LiveId" clId="{05695CB1-43B6-4149-A8FA-BB380455ADAB}" dt="2023-06-05T20:20:09.264" v="4478" actId="1038"/>
          <ac:spMkLst>
            <pc:docMk/>
            <pc:sldMk cId="3090560254" sldId="328"/>
            <ac:spMk id="4" creationId="{A81F5B82-8808-440E-0F70-57CFBC852CDC}"/>
          </ac:spMkLst>
        </pc:spChg>
        <pc:spChg chg="del">
          <ac:chgData name="Faiza Abdillahi" userId="d70f38fb6d5d44c9" providerId="LiveId" clId="{05695CB1-43B6-4149-A8FA-BB380455ADAB}" dt="2023-06-04T22:16:38.546" v="3093" actId="478"/>
          <ac:spMkLst>
            <pc:docMk/>
            <pc:sldMk cId="3090560254" sldId="328"/>
            <ac:spMk id="5" creationId="{0FD6AC7D-DD3D-38A1-ADED-29F30F595B71}"/>
          </ac:spMkLst>
        </pc:spChg>
        <pc:spChg chg="del">
          <ac:chgData name="Faiza Abdillahi" userId="d70f38fb6d5d44c9" providerId="LiveId" clId="{05695CB1-43B6-4149-A8FA-BB380455ADAB}" dt="2023-06-04T22:16:38.546" v="3093" actId="478"/>
          <ac:spMkLst>
            <pc:docMk/>
            <pc:sldMk cId="3090560254" sldId="328"/>
            <ac:spMk id="6" creationId="{B5F124AA-793A-F8BF-93A8-C9A525BB0CD5}"/>
          </ac:spMkLst>
        </pc:spChg>
        <pc:spChg chg="del">
          <ac:chgData name="Faiza Abdillahi" userId="d70f38fb6d5d44c9" providerId="LiveId" clId="{05695CB1-43B6-4149-A8FA-BB380455ADAB}" dt="2023-06-04T22:16:38.546" v="3093" actId="478"/>
          <ac:spMkLst>
            <pc:docMk/>
            <pc:sldMk cId="3090560254" sldId="328"/>
            <ac:spMk id="7" creationId="{9973F086-2BCF-70F3-0708-D760EC27F152}"/>
          </ac:spMkLst>
        </pc:spChg>
        <pc:spChg chg="add mod">
          <ac:chgData name="Faiza Abdillahi" userId="d70f38fb6d5d44c9" providerId="LiveId" clId="{05695CB1-43B6-4149-A8FA-BB380455ADAB}" dt="2023-06-05T20:20:09.264" v="4478" actId="1038"/>
          <ac:spMkLst>
            <pc:docMk/>
            <pc:sldMk cId="3090560254" sldId="328"/>
            <ac:spMk id="7" creationId="{AD450F84-7086-F100-FF09-80880D7DEF87}"/>
          </ac:spMkLst>
        </pc:spChg>
        <pc:spChg chg="mod">
          <ac:chgData name="Faiza Abdillahi" userId="d70f38fb6d5d44c9" providerId="LiveId" clId="{05695CB1-43B6-4149-A8FA-BB380455ADAB}" dt="2023-06-04T22:16:55.894" v="3097"/>
          <ac:spMkLst>
            <pc:docMk/>
            <pc:sldMk cId="3090560254" sldId="328"/>
            <ac:spMk id="8" creationId="{AE42A9D6-F704-E354-9FF6-B6E8DF2F96BA}"/>
          </ac:spMkLst>
        </pc:spChg>
        <pc:spChg chg="add del">
          <ac:chgData name="Faiza Abdillahi" userId="d70f38fb6d5d44c9" providerId="LiveId" clId="{05695CB1-43B6-4149-A8FA-BB380455ADAB}" dt="2023-06-05T20:10:40.847" v="4290" actId="478"/>
          <ac:spMkLst>
            <pc:docMk/>
            <pc:sldMk cId="3090560254" sldId="328"/>
            <ac:spMk id="11" creationId="{C6849169-B96E-ADC7-DD65-0E21139A256F}"/>
          </ac:spMkLst>
        </pc:spChg>
        <pc:spChg chg="add mod">
          <ac:chgData name="Faiza Abdillahi" userId="d70f38fb6d5d44c9" providerId="LiveId" clId="{05695CB1-43B6-4149-A8FA-BB380455ADAB}" dt="2023-06-05T20:20:09.264" v="4478" actId="1038"/>
          <ac:spMkLst>
            <pc:docMk/>
            <pc:sldMk cId="3090560254" sldId="328"/>
            <ac:spMk id="13" creationId="{FCA6C107-C017-28C8-F2F6-84AA9FB37072}"/>
          </ac:spMkLst>
        </pc:spChg>
        <pc:spChg chg="add mod">
          <ac:chgData name="Faiza Abdillahi" userId="d70f38fb6d5d44c9" providerId="LiveId" clId="{05695CB1-43B6-4149-A8FA-BB380455ADAB}" dt="2023-06-05T20:14:27.976" v="4330" actId="164"/>
          <ac:spMkLst>
            <pc:docMk/>
            <pc:sldMk cId="3090560254" sldId="328"/>
            <ac:spMk id="14" creationId="{EC8C7B1C-30DA-6D65-A6C1-A644683C6883}"/>
          </ac:spMkLst>
        </pc:spChg>
        <pc:spChg chg="add mod ord">
          <ac:chgData name="Faiza Abdillahi" userId="d70f38fb6d5d44c9" providerId="LiveId" clId="{05695CB1-43B6-4149-A8FA-BB380455ADAB}" dt="2023-06-05T20:15:26.246" v="4342" actId="164"/>
          <ac:spMkLst>
            <pc:docMk/>
            <pc:sldMk cId="3090560254" sldId="328"/>
            <ac:spMk id="16" creationId="{F3345054-1218-9538-6C6F-707A475EB369}"/>
          </ac:spMkLst>
        </pc:spChg>
        <pc:spChg chg="add mod">
          <ac:chgData name="Faiza Abdillahi" userId="d70f38fb6d5d44c9" providerId="LiveId" clId="{05695CB1-43B6-4149-A8FA-BB380455ADAB}" dt="2023-06-05T20:16:29.083" v="4351" actId="164"/>
          <ac:spMkLst>
            <pc:docMk/>
            <pc:sldMk cId="3090560254" sldId="328"/>
            <ac:spMk id="18" creationId="{72B371F9-DF86-8975-62F5-5DC13A0AAAAF}"/>
          </ac:spMkLst>
        </pc:spChg>
        <pc:spChg chg="add mod">
          <ac:chgData name="Faiza Abdillahi" userId="d70f38fb6d5d44c9" providerId="LiveId" clId="{05695CB1-43B6-4149-A8FA-BB380455ADAB}" dt="2023-06-05T20:18:40.893" v="4414" actId="164"/>
          <ac:spMkLst>
            <pc:docMk/>
            <pc:sldMk cId="3090560254" sldId="328"/>
            <ac:spMk id="21" creationId="{2ADF2F44-C772-E8C3-F189-56B47BC1913A}"/>
          </ac:spMkLst>
        </pc:spChg>
        <pc:spChg chg="add mod">
          <ac:chgData name="Faiza Abdillahi" userId="d70f38fb6d5d44c9" providerId="LiveId" clId="{05695CB1-43B6-4149-A8FA-BB380455ADAB}" dt="2023-06-05T20:20:59.105" v="4484" actId="122"/>
          <ac:spMkLst>
            <pc:docMk/>
            <pc:sldMk cId="3090560254" sldId="328"/>
            <ac:spMk id="23" creationId="{EF5BDAB5-59A9-8675-CFB2-22B7E984A6CB}"/>
          </ac:spMkLst>
        </pc:spChg>
        <pc:grpChg chg="add mod">
          <ac:chgData name="Faiza Abdillahi" userId="d70f38fb6d5d44c9" providerId="LiveId" clId="{05695CB1-43B6-4149-A8FA-BB380455ADAB}" dt="2023-06-05T20:20:09.264" v="4478" actId="1038"/>
          <ac:grpSpMkLst>
            <pc:docMk/>
            <pc:sldMk cId="3090560254" sldId="328"/>
            <ac:grpSpMk id="15" creationId="{CCF7362F-D7C8-1AEF-1035-4AB3D351391C}"/>
          </ac:grpSpMkLst>
        </pc:grpChg>
        <pc:grpChg chg="add mod">
          <ac:chgData name="Faiza Abdillahi" userId="d70f38fb6d5d44c9" providerId="LiveId" clId="{05695CB1-43B6-4149-A8FA-BB380455ADAB}" dt="2023-06-05T20:20:09.264" v="4478" actId="1038"/>
          <ac:grpSpMkLst>
            <pc:docMk/>
            <pc:sldMk cId="3090560254" sldId="328"/>
            <ac:grpSpMk id="17" creationId="{41797899-9283-2C37-4064-659B2A6564C2}"/>
          </ac:grpSpMkLst>
        </pc:grpChg>
        <pc:grpChg chg="add mod">
          <ac:chgData name="Faiza Abdillahi" userId="d70f38fb6d5d44c9" providerId="LiveId" clId="{05695CB1-43B6-4149-A8FA-BB380455ADAB}" dt="2023-06-05T20:20:28.188" v="4480" actId="14100"/>
          <ac:grpSpMkLst>
            <pc:docMk/>
            <pc:sldMk cId="3090560254" sldId="328"/>
            <ac:grpSpMk id="19" creationId="{7B0945CC-6B47-5EF1-B8D0-0D2D30F1E0C0}"/>
          </ac:grpSpMkLst>
        </pc:grpChg>
        <pc:grpChg chg="add mod">
          <ac:chgData name="Faiza Abdillahi" userId="d70f38fb6d5d44c9" providerId="LiveId" clId="{05695CB1-43B6-4149-A8FA-BB380455ADAB}" dt="2023-06-05T20:20:22.330" v="4479" actId="14100"/>
          <ac:grpSpMkLst>
            <pc:docMk/>
            <pc:sldMk cId="3090560254" sldId="328"/>
            <ac:grpSpMk id="22" creationId="{280C3656-6C0F-9C96-7A27-450462726AAE}"/>
          </ac:grpSpMkLst>
        </pc:grpChg>
        <pc:picChg chg="add mod">
          <ac:chgData name="Faiza Abdillahi" userId="d70f38fb6d5d44c9" providerId="LiveId" clId="{05695CB1-43B6-4149-A8FA-BB380455ADAB}" dt="2023-06-05T20:14:27.976" v="4330" actId="164"/>
          <ac:picMkLst>
            <pc:docMk/>
            <pc:sldMk cId="3090560254" sldId="328"/>
            <ac:picMk id="2" creationId="{46F18C15-112F-CDD3-89FC-4CA53DC80B6D}"/>
          </ac:picMkLst>
        </pc:picChg>
        <pc:picChg chg="add mod ord">
          <ac:chgData name="Faiza Abdillahi" userId="d70f38fb6d5d44c9" providerId="LiveId" clId="{05695CB1-43B6-4149-A8FA-BB380455ADAB}" dt="2023-06-05T20:15:26.246" v="4342" actId="164"/>
          <ac:picMkLst>
            <pc:docMk/>
            <pc:sldMk cId="3090560254" sldId="328"/>
            <ac:picMk id="5" creationId="{C0138589-1A6C-6AE1-8B15-F6B4756057E3}"/>
          </ac:picMkLst>
        </pc:picChg>
        <pc:picChg chg="add mod">
          <ac:chgData name="Faiza Abdillahi" userId="d70f38fb6d5d44c9" providerId="LiveId" clId="{05695CB1-43B6-4149-A8FA-BB380455ADAB}" dt="2023-06-04T22:16:46.447" v="3096" actId="14100"/>
          <ac:picMkLst>
            <pc:docMk/>
            <pc:sldMk cId="3090560254" sldId="328"/>
            <ac:picMk id="9" creationId="{75FED1B6-8D2B-3626-DE72-7D7FD53A4036}"/>
          </ac:picMkLst>
        </pc:picChg>
        <pc:picChg chg="add mod">
          <ac:chgData name="Faiza Abdillahi" userId="d70f38fb6d5d44c9" providerId="LiveId" clId="{05695CB1-43B6-4149-A8FA-BB380455ADAB}" dt="2023-06-05T20:16:29.083" v="4351" actId="164"/>
          <ac:picMkLst>
            <pc:docMk/>
            <pc:sldMk cId="3090560254" sldId="328"/>
            <ac:picMk id="10" creationId="{D1DC9BC5-E80E-D08C-8573-F31AED7CA63A}"/>
          </ac:picMkLst>
        </pc:picChg>
        <pc:picChg chg="add mod">
          <ac:chgData name="Faiza Abdillahi" userId="d70f38fb6d5d44c9" providerId="LiveId" clId="{05695CB1-43B6-4149-A8FA-BB380455ADAB}" dt="2023-06-05T20:18:40.893" v="4414" actId="164"/>
          <ac:picMkLst>
            <pc:docMk/>
            <pc:sldMk cId="3090560254" sldId="328"/>
            <ac:picMk id="20" creationId="{D8DA67D0-BDE9-5460-4EFC-55FB75CE9CC7}"/>
          </ac:picMkLst>
        </pc:picChg>
      </pc:sldChg>
      <pc:sldChg chg="modSp add del mod">
        <pc:chgData name="Faiza Abdillahi" userId="d70f38fb6d5d44c9" providerId="LiveId" clId="{05695CB1-43B6-4149-A8FA-BB380455ADAB}" dt="2023-06-04T22:55:31.447" v="3564" actId="47"/>
        <pc:sldMkLst>
          <pc:docMk/>
          <pc:sldMk cId="943841026" sldId="329"/>
        </pc:sldMkLst>
        <pc:picChg chg="mod">
          <ac:chgData name="Faiza Abdillahi" userId="d70f38fb6d5d44c9" providerId="LiveId" clId="{05695CB1-43B6-4149-A8FA-BB380455ADAB}" dt="2023-06-04T22:17:17.437" v="3137" actId="1038"/>
          <ac:picMkLst>
            <pc:docMk/>
            <pc:sldMk cId="943841026" sldId="329"/>
            <ac:picMk id="64" creationId="{FAFF0060-74E4-5491-CD18-31CF5045C40D}"/>
          </ac:picMkLst>
        </pc:picChg>
      </pc:sldChg>
      <pc:sldChg chg="add del ord">
        <pc:chgData name="Faiza Abdillahi" userId="d70f38fb6d5d44c9" providerId="LiveId" clId="{05695CB1-43B6-4149-A8FA-BB380455ADAB}" dt="2023-06-04T22:55:34.142" v="3565" actId="47"/>
        <pc:sldMkLst>
          <pc:docMk/>
          <pc:sldMk cId="1592402734" sldId="330"/>
        </pc:sldMkLst>
      </pc:sldChg>
      <pc:sldChg chg="modSp add del mod">
        <pc:chgData name="Faiza Abdillahi" userId="d70f38fb6d5d44c9" providerId="LiveId" clId="{05695CB1-43B6-4149-A8FA-BB380455ADAB}" dt="2023-06-04T22:55:36.950" v="3566" actId="47"/>
        <pc:sldMkLst>
          <pc:docMk/>
          <pc:sldMk cId="1138282091" sldId="331"/>
        </pc:sldMkLst>
        <pc:picChg chg="mod">
          <ac:chgData name="Faiza Abdillahi" userId="d70f38fb6d5d44c9" providerId="LiveId" clId="{05695CB1-43B6-4149-A8FA-BB380455ADAB}" dt="2023-06-04T22:17:42.818" v="3186" actId="1038"/>
          <ac:picMkLst>
            <pc:docMk/>
            <pc:sldMk cId="1138282091" sldId="331"/>
            <ac:picMk id="64" creationId="{FAFF0060-74E4-5491-CD18-31CF5045C40D}"/>
          </ac:picMkLst>
        </pc:picChg>
      </pc:sldChg>
      <pc:sldChg chg="add del ord">
        <pc:chgData name="Faiza Abdillahi" userId="d70f38fb6d5d44c9" providerId="LiveId" clId="{05695CB1-43B6-4149-A8FA-BB380455ADAB}" dt="2023-06-04T22:55:46.925" v="3568" actId="47"/>
        <pc:sldMkLst>
          <pc:docMk/>
          <pc:sldMk cId="4238870676" sldId="332"/>
        </pc:sldMkLst>
      </pc:sldChg>
      <pc:sldChg chg="modSp add del mod">
        <pc:chgData name="Faiza Abdillahi" userId="d70f38fb6d5d44c9" providerId="LiveId" clId="{05695CB1-43B6-4149-A8FA-BB380455ADAB}" dt="2023-06-04T22:55:49.528" v="3569" actId="47"/>
        <pc:sldMkLst>
          <pc:docMk/>
          <pc:sldMk cId="2444027019" sldId="333"/>
        </pc:sldMkLst>
        <pc:picChg chg="mod">
          <ac:chgData name="Faiza Abdillahi" userId="d70f38fb6d5d44c9" providerId="LiveId" clId="{05695CB1-43B6-4149-A8FA-BB380455ADAB}" dt="2023-06-04T22:19:05.836" v="3235" actId="1037"/>
          <ac:picMkLst>
            <pc:docMk/>
            <pc:sldMk cId="2444027019" sldId="333"/>
            <ac:picMk id="64" creationId="{FAFF0060-74E4-5491-CD18-31CF5045C40D}"/>
          </ac:picMkLst>
        </pc:picChg>
      </pc:sldChg>
      <pc:sldChg chg="addSp delSp modSp new mod modTransition">
        <pc:chgData name="Faiza Abdillahi" userId="d70f38fb6d5d44c9" providerId="LiveId" clId="{05695CB1-43B6-4149-A8FA-BB380455ADAB}" dt="2023-06-04T23:05:17.392" v="3637" actId="478"/>
        <pc:sldMkLst>
          <pc:docMk/>
          <pc:sldMk cId="4064154309" sldId="334"/>
        </pc:sldMkLst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2" creationId="{995CA555-D7D8-25BF-69C3-63B57676FE76}"/>
          </ac:spMkLst>
        </pc:spChg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3" creationId="{EA0F761E-DFF8-6E24-E3E8-906EC2DCF406}"/>
          </ac:spMkLst>
        </pc:spChg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4" creationId="{79838D62-2E3D-0225-11DE-62A65E021DA7}"/>
          </ac:spMkLst>
        </pc:spChg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5" creationId="{8016D721-5036-D2E0-24F9-6EC02D9FDCBD}"/>
          </ac:spMkLst>
        </pc:spChg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6" creationId="{7E28E9AB-BADD-31D4-3458-78636473A7E9}"/>
          </ac:spMkLst>
        </pc:spChg>
        <pc:spChg chg="del">
          <ac:chgData name="Faiza Abdillahi" userId="d70f38fb6d5d44c9" providerId="LiveId" clId="{05695CB1-43B6-4149-A8FA-BB380455ADAB}" dt="2023-06-04T22:27:10.174" v="3250" actId="478"/>
          <ac:spMkLst>
            <pc:docMk/>
            <pc:sldMk cId="4064154309" sldId="334"/>
            <ac:spMk id="7" creationId="{4059159F-26D0-B94D-2661-F551ABB57E0F}"/>
          </ac:spMkLst>
        </pc:spChg>
        <pc:spChg chg="mod">
          <ac:chgData name="Faiza Abdillahi" userId="d70f38fb6d5d44c9" providerId="LiveId" clId="{05695CB1-43B6-4149-A8FA-BB380455ADAB}" dt="2023-06-04T22:29:30.968" v="3254" actId="20577"/>
          <ac:spMkLst>
            <pc:docMk/>
            <pc:sldMk cId="4064154309" sldId="334"/>
            <ac:spMk id="8" creationId="{0E54A04E-6593-5AC5-0182-D39E487140E0}"/>
          </ac:spMkLst>
        </pc:spChg>
        <pc:graphicFrameChg chg="add mod modGraphic">
          <ac:chgData name="Faiza Abdillahi" userId="d70f38fb6d5d44c9" providerId="LiveId" clId="{05695CB1-43B6-4149-A8FA-BB380455ADAB}" dt="2023-06-04T22:40:27.842" v="3491" actId="1076"/>
          <ac:graphicFrameMkLst>
            <pc:docMk/>
            <pc:sldMk cId="4064154309" sldId="334"/>
            <ac:graphicFrameMk id="11" creationId="{BE2163CA-51D3-9788-318A-E2B3C5371409}"/>
          </ac:graphicFrameMkLst>
        </pc:graphicFrameChg>
        <pc:picChg chg="add mod">
          <ac:chgData name="Faiza Abdillahi" userId="d70f38fb6d5d44c9" providerId="LiveId" clId="{05695CB1-43B6-4149-A8FA-BB380455ADAB}" dt="2023-06-04T22:31:54.982" v="3258" actId="14100"/>
          <ac:picMkLst>
            <pc:docMk/>
            <pc:sldMk cId="4064154309" sldId="334"/>
            <ac:picMk id="10" creationId="{D4798A18-D23D-8839-5534-E70ED71B7E8C}"/>
          </ac:picMkLst>
        </pc:picChg>
        <pc:picChg chg="add del mod">
          <ac:chgData name="Faiza Abdillahi" userId="d70f38fb6d5d44c9" providerId="LiveId" clId="{05695CB1-43B6-4149-A8FA-BB380455ADAB}" dt="2023-06-04T23:05:17.392" v="3637" actId="478"/>
          <ac:picMkLst>
            <pc:docMk/>
            <pc:sldMk cId="4064154309" sldId="334"/>
            <ac:picMk id="13" creationId="{3A8A6A1B-7699-0246-5596-F933E16D1E4E}"/>
          </ac:picMkLst>
        </pc:picChg>
        <pc:picChg chg="add del mod">
          <ac:chgData name="Faiza Abdillahi" userId="d70f38fb6d5d44c9" providerId="LiveId" clId="{05695CB1-43B6-4149-A8FA-BB380455ADAB}" dt="2023-06-04T23:05:15.197" v="3636" actId="478"/>
          <ac:picMkLst>
            <pc:docMk/>
            <pc:sldMk cId="4064154309" sldId="334"/>
            <ac:picMk id="15" creationId="{A97C6F76-F27C-DF13-D5BB-B18D3F0DD0BC}"/>
          </ac:picMkLst>
        </pc:picChg>
        <pc:picChg chg="add mod">
          <ac:chgData name="Faiza Abdillahi" userId="d70f38fb6d5d44c9" providerId="LiveId" clId="{05695CB1-43B6-4149-A8FA-BB380455ADAB}" dt="2023-06-04T23:01:27.985" v="3619"/>
          <ac:picMkLst>
            <pc:docMk/>
            <pc:sldMk cId="4064154309" sldId="334"/>
            <ac:picMk id="16" creationId="{A8134820-E817-8517-78F1-F4DBC8DB23E3}"/>
          </ac:picMkLst>
        </pc:picChg>
      </pc:sldChg>
      <pc:sldChg chg="addSp modSp add mod modTransition">
        <pc:chgData name="Faiza Abdillahi" userId="d70f38fb6d5d44c9" providerId="LiveId" clId="{05695CB1-43B6-4149-A8FA-BB380455ADAB}" dt="2023-06-04T23:03:07.734" v="3633"/>
        <pc:sldMkLst>
          <pc:docMk/>
          <pc:sldMk cId="3606178428" sldId="335"/>
        </pc:sldMkLst>
        <pc:picChg chg="add mod">
          <ac:chgData name="Faiza Abdillahi" userId="d70f38fb6d5d44c9" providerId="LiveId" clId="{05695CB1-43B6-4149-A8FA-BB380455ADAB}" dt="2023-06-04T22:50:29.614" v="3535" actId="1076"/>
          <ac:picMkLst>
            <pc:docMk/>
            <pc:sldMk cId="3606178428" sldId="335"/>
            <ac:picMk id="2" creationId="{484818E5-38F3-E618-7022-B79AA7651936}"/>
          </ac:picMkLst>
        </pc:picChg>
        <pc:picChg chg="add mod">
          <ac:chgData name="Faiza Abdillahi" userId="d70f38fb6d5d44c9" providerId="LiveId" clId="{05695CB1-43B6-4149-A8FA-BB380455ADAB}" dt="2023-06-04T23:01:35.894" v="3621"/>
          <ac:picMkLst>
            <pc:docMk/>
            <pc:sldMk cId="3606178428" sldId="335"/>
            <ac:picMk id="3" creationId="{956089BD-09FF-AC54-2664-4A5320F8E533}"/>
          </ac:picMkLst>
        </pc:picChg>
        <pc:picChg chg="add mod">
          <ac:chgData name="Faiza Abdillahi" userId="d70f38fb6d5d44c9" providerId="LiveId" clId="{05695CB1-43B6-4149-A8FA-BB380455ADAB}" dt="2023-06-04T23:01:45.231" v="3623"/>
          <ac:picMkLst>
            <pc:docMk/>
            <pc:sldMk cId="3606178428" sldId="335"/>
            <ac:picMk id="4" creationId="{72F0A520-C4F7-EE61-43B1-7A580BE6E91F}"/>
          </ac:picMkLst>
        </pc:picChg>
      </pc:sldChg>
      <pc:sldChg chg="addSp delSp modSp new mod modTransition">
        <pc:chgData name="Faiza Abdillahi" userId="d70f38fb6d5d44c9" providerId="LiveId" clId="{05695CB1-43B6-4149-A8FA-BB380455ADAB}" dt="2023-06-05T22:56:18.250" v="4593" actId="1076"/>
        <pc:sldMkLst>
          <pc:docMk/>
          <pc:sldMk cId="864757357" sldId="336"/>
        </pc:sldMkLst>
        <pc:spChg chg="del">
          <ac:chgData name="Faiza Abdillahi" userId="d70f38fb6d5d44c9" providerId="LiveId" clId="{05695CB1-43B6-4149-A8FA-BB380455ADAB}" dt="2023-06-04T22:53:32.345" v="3548" actId="478"/>
          <ac:spMkLst>
            <pc:docMk/>
            <pc:sldMk cId="864757357" sldId="336"/>
            <ac:spMk id="2" creationId="{004225B1-E40A-E6BF-63F5-3A3B6206E4DB}"/>
          </ac:spMkLst>
        </pc:spChg>
        <pc:spChg chg="add mod">
          <ac:chgData name="Faiza Abdillahi" userId="d70f38fb6d5d44c9" providerId="LiveId" clId="{05695CB1-43B6-4149-A8FA-BB380455ADAB}" dt="2023-06-05T20:08:09.521" v="4288" actId="113"/>
          <ac:spMkLst>
            <pc:docMk/>
            <pc:sldMk cId="864757357" sldId="336"/>
            <ac:spMk id="2" creationId="{64C93724-70E0-869F-8972-5BEEB0D95144}"/>
          </ac:spMkLst>
        </pc:spChg>
        <pc:spChg chg="del">
          <ac:chgData name="Faiza Abdillahi" userId="d70f38fb6d5d44c9" providerId="LiveId" clId="{05695CB1-43B6-4149-A8FA-BB380455ADAB}" dt="2023-06-04T22:53:34.522" v="3549" actId="478"/>
          <ac:spMkLst>
            <pc:docMk/>
            <pc:sldMk cId="864757357" sldId="336"/>
            <ac:spMk id="3" creationId="{8BB3712C-BECF-27E0-72EE-9F7EE93C98E7}"/>
          </ac:spMkLst>
        </pc:spChg>
        <pc:spChg chg="del">
          <ac:chgData name="Faiza Abdillahi" userId="d70f38fb6d5d44c9" providerId="LiveId" clId="{05695CB1-43B6-4149-A8FA-BB380455ADAB}" dt="2023-06-04T22:53:32.345" v="3548" actId="478"/>
          <ac:spMkLst>
            <pc:docMk/>
            <pc:sldMk cId="864757357" sldId="336"/>
            <ac:spMk id="4" creationId="{4348C310-5AA2-4472-1DA5-3BAE5C04CB2D}"/>
          </ac:spMkLst>
        </pc:spChg>
        <pc:spChg chg="del">
          <ac:chgData name="Faiza Abdillahi" userId="d70f38fb6d5d44c9" providerId="LiveId" clId="{05695CB1-43B6-4149-A8FA-BB380455ADAB}" dt="2023-06-04T22:53:32.345" v="3548" actId="478"/>
          <ac:spMkLst>
            <pc:docMk/>
            <pc:sldMk cId="864757357" sldId="336"/>
            <ac:spMk id="5" creationId="{927603D6-E4CB-D391-1705-3A10639E694F}"/>
          </ac:spMkLst>
        </pc:spChg>
        <pc:spChg chg="del">
          <ac:chgData name="Faiza Abdillahi" userId="d70f38fb6d5d44c9" providerId="LiveId" clId="{05695CB1-43B6-4149-A8FA-BB380455ADAB}" dt="2023-06-04T22:53:32.345" v="3548" actId="478"/>
          <ac:spMkLst>
            <pc:docMk/>
            <pc:sldMk cId="864757357" sldId="336"/>
            <ac:spMk id="6" creationId="{79991EBA-3CF1-01A3-7BEF-84B005B310DB}"/>
          </ac:spMkLst>
        </pc:spChg>
        <pc:spChg chg="del">
          <ac:chgData name="Faiza Abdillahi" userId="d70f38fb6d5d44c9" providerId="LiveId" clId="{05695CB1-43B6-4149-A8FA-BB380455ADAB}" dt="2023-06-04T22:53:32.345" v="3548" actId="478"/>
          <ac:spMkLst>
            <pc:docMk/>
            <pc:sldMk cId="864757357" sldId="336"/>
            <ac:spMk id="7" creationId="{7444DFC7-335C-5237-D91F-237FEA311EB9}"/>
          </ac:spMkLst>
        </pc:spChg>
        <pc:spChg chg="mod">
          <ac:chgData name="Faiza Abdillahi" userId="d70f38fb6d5d44c9" providerId="LiveId" clId="{05695CB1-43B6-4149-A8FA-BB380455ADAB}" dt="2023-06-04T23:08:15.096" v="3646" actId="20577"/>
          <ac:spMkLst>
            <pc:docMk/>
            <pc:sldMk cId="864757357" sldId="336"/>
            <ac:spMk id="8" creationId="{2969EA97-1A2C-07FF-1D91-7BBC269489DA}"/>
          </ac:spMkLst>
        </pc:spChg>
        <pc:graphicFrameChg chg="add del mod modGraphic">
          <ac:chgData name="Faiza Abdillahi" userId="d70f38fb6d5d44c9" providerId="LiveId" clId="{05695CB1-43B6-4149-A8FA-BB380455ADAB}" dt="2023-06-04T23:10:04.364" v="3676" actId="478"/>
          <ac:graphicFrameMkLst>
            <pc:docMk/>
            <pc:sldMk cId="864757357" sldId="336"/>
            <ac:graphicFrameMk id="11" creationId="{8BF1943F-4D45-B201-89C9-3EF619E4FBA7}"/>
          </ac:graphicFrameMkLst>
        </pc:graphicFrameChg>
        <pc:graphicFrameChg chg="add mod modGraphic">
          <ac:chgData name="Faiza Abdillahi" userId="d70f38fb6d5d44c9" providerId="LiveId" clId="{05695CB1-43B6-4149-A8FA-BB380455ADAB}" dt="2023-06-05T22:56:18.250" v="4593" actId="1076"/>
          <ac:graphicFrameMkLst>
            <pc:docMk/>
            <pc:sldMk cId="864757357" sldId="336"/>
            <ac:graphicFrameMk id="14" creationId="{8E42A9EC-7225-853A-8DB8-87086EEA3603}"/>
          </ac:graphicFrameMkLst>
        </pc:graphicFrameChg>
        <pc:picChg chg="add mod">
          <ac:chgData name="Faiza Abdillahi" userId="d70f38fb6d5d44c9" providerId="LiveId" clId="{05695CB1-43B6-4149-A8FA-BB380455ADAB}" dt="2023-06-04T23:07:58.345" v="3643" actId="14100"/>
          <ac:picMkLst>
            <pc:docMk/>
            <pc:sldMk cId="864757357" sldId="336"/>
            <ac:picMk id="9" creationId="{717FFAF8-9594-1E7A-7EDE-E582D5CDD0A3}"/>
          </ac:picMkLst>
        </pc:picChg>
        <pc:picChg chg="add mod">
          <ac:chgData name="Faiza Abdillahi" userId="d70f38fb6d5d44c9" providerId="LiveId" clId="{05695CB1-43B6-4149-A8FA-BB380455ADAB}" dt="2023-06-04T23:39:07.765" v="3768" actId="1038"/>
          <ac:picMkLst>
            <pc:docMk/>
            <pc:sldMk cId="864757357" sldId="336"/>
            <ac:picMk id="10" creationId="{3906D912-4365-7510-2436-A2D55F254CE8}"/>
          </ac:picMkLst>
        </pc:picChg>
        <pc:picChg chg="add del mod">
          <ac:chgData name="Faiza Abdillahi" userId="d70f38fb6d5d44c9" providerId="LiveId" clId="{05695CB1-43B6-4149-A8FA-BB380455ADAB}" dt="2023-06-04T23:10:28.588" v="3682" actId="478"/>
          <ac:picMkLst>
            <pc:docMk/>
            <pc:sldMk cId="864757357" sldId="336"/>
            <ac:picMk id="13" creationId="{FC27BB5C-B5DC-3EB3-8C11-8269ADE6ED36}"/>
          </ac:picMkLst>
        </pc:picChg>
        <pc:picChg chg="add del mod">
          <ac:chgData name="Faiza Abdillahi" userId="d70f38fb6d5d44c9" providerId="LiveId" clId="{05695CB1-43B6-4149-A8FA-BB380455ADAB}" dt="2023-06-04T23:42:25.176" v="3794" actId="478"/>
          <ac:picMkLst>
            <pc:docMk/>
            <pc:sldMk cId="864757357" sldId="336"/>
            <ac:picMk id="20" creationId="{6B940667-1287-C867-A21C-52E5F0073F61}"/>
          </ac:picMkLst>
        </pc:picChg>
        <pc:picChg chg="add del mod">
          <ac:chgData name="Faiza Abdillahi" userId="d70f38fb6d5d44c9" providerId="LiveId" clId="{05695CB1-43B6-4149-A8FA-BB380455ADAB}" dt="2023-06-04T23:41:51.781" v="3785" actId="478"/>
          <ac:picMkLst>
            <pc:docMk/>
            <pc:sldMk cId="864757357" sldId="336"/>
            <ac:picMk id="21" creationId="{6857BDF6-1521-EAA3-88D9-D603C6282E34}"/>
          </ac:picMkLst>
        </pc:picChg>
        <pc:picChg chg="add del mod">
          <ac:chgData name="Faiza Abdillahi" userId="d70f38fb6d5d44c9" providerId="LiveId" clId="{05695CB1-43B6-4149-A8FA-BB380455ADAB}" dt="2023-06-04T23:14:26.752" v="3741" actId="478"/>
          <ac:picMkLst>
            <pc:docMk/>
            <pc:sldMk cId="864757357" sldId="336"/>
            <ac:picMk id="14338" creationId="{97FCF5B7-C491-24A3-26A8-240005330715}"/>
          </ac:picMkLst>
        </pc:picChg>
        <pc:cxnChg chg="add del mod">
          <ac:chgData name="Faiza Abdillahi" userId="d70f38fb6d5d44c9" providerId="LiveId" clId="{05695CB1-43B6-4149-A8FA-BB380455ADAB}" dt="2023-06-04T23:40:13.979" v="3772" actId="478"/>
          <ac:cxnSpMkLst>
            <pc:docMk/>
            <pc:sldMk cId="864757357" sldId="336"/>
            <ac:cxnSpMk id="16" creationId="{111B2B1F-5715-ABB7-81AE-C37D0C911F5B}"/>
          </ac:cxnSpMkLst>
        </pc:cxnChg>
      </pc:sldChg>
      <pc:sldChg chg="addSp delSp modSp add mod setBg">
        <pc:chgData name="Faiza Abdillahi" userId="d70f38fb6d5d44c9" providerId="LiveId" clId="{05695CB1-43B6-4149-A8FA-BB380455ADAB}" dt="2023-06-07T17:36:19.593" v="4632" actId="20577"/>
        <pc:sldMkLst>
          <pc:docMk/>
          <pc:sldMk cId="2371514571" sldId="337"/>
        </pc:sldMkLst>
        <pc:spChg chg="mod">
          <ac:chgData name="Faiza Abdillahi" userId="d70f38fb6d5d44c9" providerId="LiveId" clId="{05695CB1-43B6-4149-A8FA-BB380455ADAB}" dt="2023-06-06T21:10:45.662" v="4615" actId="20577"/>
          <ac:spMkLst>
            <pc:docMk/>
            <pc:sldMk cId="2371514571" sldId="337"/>
            <ac:spMk id="2" creationId="{0B984B0C-1BF6-4648-BEE7-DD884C82F18F}"/>
          </ac:spMkLst>
        </pc:spChg>
        <pc:spChg chg="mod">
          <ac:chgData name="Faiza Abdillahi" userId="d70f38fb6d5d44c9" providerId="LiveId" clId="{05695CB1-43B6-4149-A8FA-BB380455ADAB}" dt="2023-06-07T17:36:19.593" v="4632" actId="20577"/>
          <ac:spMkLst>
            <pc:docMk/>
            <pc:sldMk cId="2371514571" sldId="337"/>
            <ac:spMk id="36" creationId="{0F9FEB99-DB88-4BC8-A011-6ADDE9FEE1CE}"/>
          </ac:spMkLst>
        </pc:spChg>
        <pc:spChg chg="add del mod">
          <ac:chgData name="Faiza Abdillahi" userId="d70f38fb6d5d44c9" providerId="LiveId" clId="{05695CB1-43B6-4149-A8FA-BB380455ADAB}" dt="2023-06-07T17:35:44.574" v="4629" actId="20577"/>
          <ac:spMkLst>
            <pc:docMk/>
            <pc:sldMk cId="2371514571" sldId="337"/>
            <ac:spMk id="47" creationId="{A7B45A8F-9DA9-4F96-973A-332EBB2AC277}"/>
          </ac:spMkLst>
        </pc:spChg>
      </pc:sldChg>
      <pc:sldChg chg="add del setBg">
        <pc:chgData name="Faiza Abdillahi" userId="d70f38fb6d5d44c9" providerId="LiveId" clId="{05695CB1-43B6-4149-A8FA-BB380455ADAB}" dt="2023-06-05T20:23:25.352" v="4547" actId="47"/>
        <pc:sldMkLst>
          <pc:docMk/>
          <pc:sldMk cId="251591356" sldId="338"/>
        </pc:sldMkLst>
      </pc:sldChg>
      <pc:sldChg chg="add del setBg">
        <pc:chgData name="Faiza Abdillahi" userId="d70f38fb6d5d44c9" providerId="LiveId" clId="{05695CB1-43B6-4149-A8FA-BB380455ADAB}" dt="2023-06-05T20:23:31.467" v="4548" actId="47"/>
        <pc:sldMkLst>
          <pc:docMk/>
          <pc:sldMk cId="3013044245" sldId="339"/>
        </pc:sldMkLst>
      </pc:sldChg>
      <pc:sldChg chg="add del ord setBg">
        <pc:chgData name="Faiza Abdillahi" userId="d70f38fb6d5d44c9" providerId="LiveId" clId="{05695CB1-43B6-4149-A8FA-BB380455ADAB}" dt="2023-06-05T20:23:34.883" v="4549" actId="47"/>
        <pc:sldMkLst>
          <pc:docMk/>
          <pc:sldMk cId="2250637954" sldId="340"/>
        </pc:sldMkLst>
      </pc:sldChg>
      <pc:sldChg chg="modSp add del mod">
        <pc:chgData name="Faiza Abdillahi" userId="d70f38fb6d5d44c9" providerId="LiveId" clId="{05695CB1-43B6-4149-A8FA-BB380455ADAB}" dt="2023-06-05T20:23:39.568" v="4550" actId="47"/>
        <pc:sldMkLst>
          <pc:docMk/>
          <pc:sldMk cId="885584321" sldId="341"/>
        </pc:sldMkLst>
        <pc:picChg chg="mod">
          <ac:chgData name="Faiza Abdillahi" userId="d70f38fb6d5d44c9" providerId="LiveId" clId="{05695CB1-43B6-4149-A8FA-BB380455ADAB}" dt="2023-06-04T23:07:40.103" v="3638" actId="1076"/>
          <ac:picMkLst>
            <pc:docMk/>
            <pc:sldMk cId="885584321" sldId="341"/>
            <ac:picMk id="6" creationId="{2E023F61-A909-6FBE-7A33-6C4FF663F130}"/>
          </ac:picMkLst>
        </pc:picChg>
      </pc:sldChg>
      <pc:sldChg chg="add">
        <pc:chgData name="Faiza Abdillahi" userId="d70f38fb6d5d44c9" providerId="LiveId" clId="{05695CB1-43B6-4149-A8FA-BB380455ADAB}" dt="2023-06-04T23:05:11.269" v="3635" actId="2890"/>
        <pc:sldMkLst>
          <pc:docMk/>
          <pc:sldMk cId="1055086871" sldId="342"/>
        </pc:sldMkLst>
      </pc:sldChg>
      <pc:sldChg chg="addSp delSp modSp add del mod">
        <pc:chgData name="Faiza Abdillahi" userId="d70f38fb6d5d44c9" providerId="LiveId" clId="{05695CB1-43B6-4149-A8FA-BB380455ADAB}" dt="2023-06-05T19:34:24.737" v="3898" actId="47"/>
        <pc:sldMkLst>
          <pc:docMk/>
          <pc:sldMk cId="1710072270" sldId="343"/>
        </pc:sldMkLst>
        <pc:spChg chg="del">
          <ac:chgData name="Faiza Abdillahi" userId="d70f38fb6d5d44c9" providerId="LiveId" clId="{05695CB1-43B6-4149-A8FA-BB380455ADAB}" dt="2023-06-05T19:30:10.827" v="3845" actId="478"/>
          <ac:spMkLst>
            <pc:docMk/>
            <pc:sldMk cId="1710072270" sldId="343"/>
            <ac:spMk id="6" creationId="{605AB198-A254-C322-C7B5-0D974DCF1904}"/>
          </ac:spMkLst>
        </pc:spChg>
        <pc:picChg chg="add del mod">
          <ac:chgData name="Faiza Abdillahi" userId="d70f38fb6d5d44c9" providerId="LiveId" clId="{05695CB1-43B6-4149-A8FA-BB380455ADAB}" dt="2023-06-05T19:34:08.575" v="3897" actId="478"/>
          <ac:picMkLst>
            <pc:docMk/>
            <pc:sldMk cId="1710072270" sldId="343"/>
            <ac:picMk id="4" creationId="{69ACB040-FFE7-5CD1-870B-95D7BE4D26B8}"/>
          </ac:picMkLst>
        </pc:picChg>
        <pc:picChg chg="add del mod">
          <ac:chgData name="Faiza Abdillahi" userId="d70f38fb6d5d44c9" providerId="LiveId" clId="{05695CB1-43B6-4149-A8FA-BB380455ADAB}" dt="2023-06-05T19:31:57.579" v="3872" actId="478"/>
          <ac:picMkLst>
            <pc:docMk/>
            <pc:sldMk cId="1710072270" sldId="343"/>
            <ac:picMk id="7" creationId="{1708E3A2-2E73-C6FE-5F6D-EE12C31DDF28}"/>
          </ac:picMkLst>
        </pc:picChg>
        <pc:picChg chg="add del mod">
          <ac:chgData name="Faiza Abdillahi" userId="d70f38fb6d5d44c9" providerId="LiveId" clId="{05695CB1-43B6-4149-A8FA-BB380455ADAB}" dt="2023-06-05T19:34:07.353" v="3896" actId="478"/>
          <ac:picMkLst>
            <pc:docMk/>
            <pc:sldMk cId="1710072270" sldId="343"/>
            <ac:picMk id="10" creationId="{F0C360BC-FD99-2088-311C-A3B1E0A5B835}"/>
          </ac:picMkLst>
        </pc:picChg>
      </pc:sldChg>
      <pc:sldChg chg="addSp delSp modSp add mod">
        <pc:chgData name="Faiza Abdillahi" userId="d70f38fb6d5d44c9" providerId="LiveId" clId="{05695CB1-43B6-4149-A8FA-BB380455ADAB}" dt="2023-06-05T19:47:16.876" v="4115" actId="1076"/>
        <pc:sldMkLst>
          <pc:docMk/>
          <pc:sldMk cId="2170845342" sldId="343"/>
        </pc:sldMkLst>
        <pc:spChg chg="add mod">
          <ac:chgData name="Faiza Abdillahi" userId="d70f38fb6d5d44c9" providerId="LiveId" clId="{05695CB1-43B6-4149-A8FA-BB380455ADAB}" dt="2023-06-05T19:42:32.549" v="3939" actId="1035"/>
          <ac:spMkLst>
            <pc:docMk/>
            <pc:sldMk cId="2170845342" sldId="343"/>
            <ac:spMk id="5" creationId="{4C00842D-8AB8-1813-AD95-968F347052F9}"/>
          </ac:spMkLst>
        </pc:spChg>
        <pc:spChg chg="del">
          <ac:chgData name="Faiza Abdillahi" userId="d70f38fb6d5d44c9" providerId="LiveId" clId="{05695CB1-43B6-4149-A8FA-BB380455ADAB}" dt="2023-06-05T19:37:36.545" v="3900" actId="478"/>
          <ac:spMkLst>
            <pc:docMk/>
            <pc:sldMk cId="2170845342" sldId="343"/>
            <ac:spMk id="6" creationId="{605AB198-A254-C322-C7B5-0D974DCF1904}"/>
          </ac:spMkLst>
        </pc:spChg>
        <pc:spChg chg="add mod">
          <ac:chgData name="Faiza Abdillahi" userId="d70f38fb6d5d44c9" providerId="LiveId" clId="{05695CB1-43B6-4149-A8FA-BB380455ADAB}" dt="2023-06-05T19:42:42.614" v="3954" actId="1038"/>
          <ac:spMkLst>
            <pc:docMk/>
            <pc:sldMk cId="2170845342" sldId="343"/>
            <ac:spMk id="7" creationId="{5BB62BCE-E48A-FBB0-BCC3-36007FAEE30D}"/>
          </ac:spMkLst>
        </pc:spChg>
        <pc:spChg chg="add mod">
          <ac:chgData name="Faiza Abdillahi" userId="d70f38fb6d5d44c9" providerId="LiveId" clId="{05695CB1-43B6-4149-A8FA-BB380455ADAB}" dt="2023-06-05T19:39:49.809" v="3923" actId="1076"/>
          <ac:spMkLst>
            <pc:docMk/>
            <pc:sldMk cId="2170845342" sldId="343"/>
            <ac:spMk id="9" creationId="{C78A19B0-6EB8-6BA3-E32B-4126329BC9F0}"/>
          </ac:spMkLst>
        </pc:spChg>
        <pc:spChg chg="add mod">
          <ac:chgData name="Faiza Abdillahi" userId="d70f38fb6d5d44c9" providerId="LiveId" clId="{05695CB1-43B6-4149-A8FA-BB380455ADAB}" dt="2023-06-05T19:47:16.876" v="4115" actId="1076"/>
          <ac:spMkLst>
            <pc:docMk/>
            <pc:sldMk cId="2170845342" sldId="343"/>
            <ac:spMk id="21" creationId="{2E1ECC2F-0778-5C54-9898-92DA4F5D0E20}"/>
          </ac:spMkLst>
        </pc:spChg>
        <pc:picChg chg="add del mod">
          <ac:chgData name="Faiza Abdillahi" userId="d70f38fb6d5d44c9" providerId="LiveId" clId="{05695CB1-43B6-4149-A8FA-BB380455ADAB}" dt="2023-06-05T19:42:16.528" v="3928" actId="478"/>
          <ac:picMkLst>
            <pc:docMk/>
            <pc:sldMk cId="2170845342" sldId="343"/>
            <ac:picMk id="4" creationId="{E7E2FD46-5F03-50B0-CCA8-81862EB7329B}"/>
          </ac:picMkLst>
        </pc:picChg>
        <pc:picChg chg="add ord">
          <ac:chgData name="Faiza Abdillahi" userId="d70f38fb6d5d44c9" providerId="LiveId" clId="{05695CB1-43B6-4149-A8FA-BB380455ADAB}" dt="2023-06-05T19:42:21.246" v="3930" actId="167"/>
          <ac:picMkLst>
            <pc:docMk/>
            <pc:sldMk cId="2170845342" sldId="343"/>
            <ac:picMk id="17" creationId="{E98339FE-81EA-3BBF-DCEF-CD28D7FF6AD3}"/>
          </ac:picMkLst>
        </pc:picChg>
        <pc:cxnChg chg="add mod">
          <ac:chgData name="Faiza Abdillahi" userId="d70f38fb6d5d44c9" providerId="LiveId" clId="{05695CB1-43B6-4149-A8FA-BB380455ADAB}" dt="2023-06-05T19:42:32.549" v="3939" actId="1035"/>
          <ac:cxnSpMkLst>
            <pc:docMk/>
            <pc:sldMk cId="2170845342" sldId="343"/>
            <ac:cxnSpMk id="11" creationId="{95BFAC7B-B8F2-A547-4228-D279E69F221A}"/>
          </ac:cxnSpMkLst>
        </pc:cxnChg>
        <pc:cxnChg chg="add del mod">
          <ac:chgData name="Faiza Abdillahi" userId="d70f38fb6d5d44c9" providerId="LiveId" clId="{05695CB1-43B6-4149-A8FA-BB380455ADAB}" dt="2023-06-05T19:40:11.071" v="3926" actId="11529"/>
          <ac:cxnSpMkLst>
            <pc:docMk/>
            <pc:sldMk cId="2170845342" sldId="343"/>
            <ac:cxnSpMk id="13" creationId="{69E413C5-4F56-977F-991C-C57DCC16C81F}"/>
          </ac:cxnSpMkLst>
        </pc:cxnChg>
        <pc:cxnChg chg="add mod">
          <ac:chgData name="Faiza Abdillahi" userId="d70f38fb6d5d44c9" providerId="LiveId" clId="{05695CB1-43B6-4149-A8FA-BB380455ADAB}" dt="2023-06-05T19:43:01.038" v="3955" actId="14100"/>
          <ac:cxnSpMkLst>
            <pc:docMk/>
            <pc:sldMk cId="2170845342" sldId="343"/>
            <ac:cxnSpMk id="15" creationId="{E513A0D3-B735-1702-7696-F1A7E190957F}"/>
          </ac:cxnSpMkLst>
        </pc:cxnChg>
      </pc:sldChg>
      <pc:sldChg chg="addSp delSp modSp add mod">
        <pc:chgData name="Faiza Abdillahi" userId="d70f38fb6d5d44c9" providerId="LiveId" clId="{05695CB1-43B6-4149-A8FA-BB380455ADAB}" dt="2023-06-05T20:28:30.952" v="4576" actId="1076"/>
        <pc:sldMkLst>
          <pc:docMk/>
          <pc:sldMk cId="3848129978" sldId="344"/>
        </pc:sldMkLst>
        <pc:spChg chg="add del mod">
          <ac:chgData name="Faiza Abdillahi" userId="d70f38fb6d5d44c9" providerId="LiveId" clId="{05695CB1-43B6-4149-A8FA-BB380455ADAB}" dt="2023-06-05T19:48:03.970" v="4124" actId="478"/>
          <ac:spMkLst>
            <pc:docMk/>
            <pc:sldMk cId="3848129978" sldId="344"/>
            <ac:spMk id="2" creationId="{149C754D-14CD-327B-B762-1134EBE6D867}"/>
          </ac:spMkLst>
        </pc:spChg>
        <pc:spChg chg="add mod">
          <ac:chgData name="Faiza Abdillahi" userId="d70f38fb6d5d44c9" providerId="LiveId" clId="{05695CB1-43B6-4149-A8FA-BB380455ADAB}" dt="2023-06-05T20:28:30.952" v="4576" actId="1076"/>
          <ac:spMkLst>
            <pc:docMk/>
            <pc:sldMk cId="3848129978" sldId="344"/>
            <ac:spMk id="6" creationId="{7A10A764-37A8-1B0E-C841-0F968AB8CF84}"/>
          </ac:spMkLst>
        </pc:spChg>
        <pc:picChg chg="add mod">
          <ac:chgData name="Faiza Abdillahi" userId="d70f38fb6d5d44c9" providerId="LiveId" clId="{05695CB1-43B6-4149-A8FA-BB380455ADAB}" dt="2023-06-05T19:47:52.805" v="4122" actId="1076"/>
          <ac:picMkLst>
            <pc:docMk/>
            <pc:sldMk cId="3848129978" sldId="344"/>
            <ac:picMk id="4" creationId="{1A5BCC57-7A80-12A4-E161-6D8EE9B69CFC}"/>
          </ac:picMkLst>
        </pc:picChg>
      </pc:sldChg>
      <pc:sldChg chg="addSp delSp modSp add mod">
        <pc:chgData name="Faiza Abdillahi" userId="d70f38fb6d5d44c9" providerId="LiveId" clId="{05695CB1-43B6-4149-A8FA-BB380455ADAB}" dt="2023-06-05T20:06:31.258" v="4273" actId="478"/>
        <pc:sldMkLst>
          <pc:docMk/>
          <pc:sldMk cId="149263967" sldId="345"/>
        </pc:sldMkLst>
        <pc:spChg chg="del">
          <ac:chgData name="Faiza Abdillahi" userId="d70f38fb6d5d44c9" providerId="LiveId" clId="{05695CB1-43B6-4149-A8FA-BB380455ADAB}" dt="2023-06-05T19:51:05.393" v="4127" actId="478"/>
          <ac:spMkLst>
            <pc:docMk/>
            <pc:sldMk cId="149263967" sldId="345"/>
            <ac:spMk id="2" creationId="{90589631-AA5D-E94C-B4DC-7DF2A76492E4}"/>
          </ac:spMkLst>
        </pc:spChg>
        <pc:spChg chg="del">
          <ac:chgData name="Faiza Abdillahi" userId="d70f38fb6d5d44c9" providerId="LiveId" clId="{05695CB1-43B6-4149-A8FA-BB380455ADAB}" dt="2023-06-05T19:59:27.917" v="4134" actId="478"/>
          <ac:spMkLst>
            <pc:docMk/>
            <pc:sldMk cId="149263967" sldId="345"/>
            <ac:spMk id="4" creationId="{31510381-2645-ACD9-F557-E941AD916AC3}"/>
          </ac:spMkLst>
        </pc:spChg>
        <pc:spChg chg="del mod">
          <ac:chgData name="Faiza Abdillahi" userId="d70f38fb6d5d44c9" providerId="LiveId" clId="{05695CB1-43B6-4149-A8FA-BB380455ADAB}" dt="2023-06-05T20:00:26.624" v="4155" actId="478"/>
          <ac:spMkLst>
            <pc:docMk/>
            <pc:sldMk cId="149263967" sldId="345"/>
            <ac:spMk id="5" creationId="{F1237479-D521-400E-4CDA-1422B7EEAD43}"/>
          </ac:spMkLst>
        </pc:spChg>
        <pc:spChg chg="add mod">
          <ac:chgData name="Faiza Abdillahi" userId="d70f38fb6d5d44c9" providerId="LiveId" clId="{05695CB1-43B6-4149-A8FA-BB380455ADAB}" dt="2023-06-05T20:01:30.697" v="4166" actId="207"/>
          <ac:spMkLst>
            <pc:docMk/>
            <pc:sldMk cId="149263967" sldId="345"/>
            <ac:spMk id="10" creationId="{398CB79B-66A2-6467-0496-7B8FD35633A6}"/>
          </ac:spMkLst>
        </pc:spChg>
        <pc:spChg chg="add mod">
          <ac:chgData name="Faiza Abdillahi" userId="d70f38fb6d5d44c9" providerId="LiveId" clId="{05695CB1-43B6-4149-A8FA-BB380455ADAB}" dt="2023-06-05T20:01:30.697" v="4166" actId="207"/>
          <ac:spMkLst>
            <pc:docMk/>
            <pc:sldMk cId="149263967" sldId="345"/>
            <ac:spMk id="11" creationId="{0016DF02-A01E-2061-6CDE-460105D85B7C}"/>
          </ac:spMkLst>
        </pc:spChg>
        <pc:spChg chg="add mod">
          <ac:chgData name="Faiza Abdillahi" userId="d70f38fb6d5d44c9" providerId="LiveId" clId="{05695CB1-43B6-4149-A8FA-BB380455ADAB}" dt="2023-06-05T20:03:31.516" v="4236" actId="207"/>
          <ac:spMkLst>
            <pc:docMk/>
            <pc:sldMk cId="149263967" sldId="345"/>
            <ac:spMk id="15" creationId="{F7B1C3CF-7EFF-8642-5A8F-34DD432F3996}"/>
          </ac:spMkLst>
        </pc:spChg>
        <pc:spChg chg="add mod">
          <ac:chgData name="Faiza Abdillahi" userId="d70f38fb6d5d44c9" providerId="LiveId" clId="{05695CB1-43B6-4149-A8FA-BB380455ADAB}" dt="2023-06-05T20:06:07.353" v="4269" actId="1076"/>
          <ac:spMkLst>
            <pc:docMk/>
            <pc:sldMk cId="149263967" sldId="345"/>
            <ac:spMk id="27" creationId="{AC3AE44E-7A00-6835-08A0-72E365FD8571}"/>
          </ac:spMkLst>
        </pc:spChg>
        <pc:picChg chg="add mod">
          <ac:chgData name="Faiza Abdillahi" userId="d70f38fb6d5d44c9" providerId="LiveId" clId="{05695CB1-43B6-4149-A8FA-BB380455ADAB}" dt="2023-06-05T20:00:05.674" v="4153" actId="1038"/>
          <ac:picMkLst>
            <pc:docMk/>
            <pc:sldMk cId="149263967" sldId="345"/>
            <ac:picMk id="6" creationId="{2AD623DD-3FA5-BD72-6582-D067C16A7F58}"/>
          </ac:picMkLst>
        </pc:picChg>
        <pc:picChg chg="add mod">
          <ac:chgData name="Faiza Abdillahi" userId="d70f38fb6d5d44c9" providerId="LiveId" clId="{05695CB1-43B6-4149-A8FA-BB380455ADAB}" dt="2023-06-05T19:59:58.715" v="4142" actId="1076"/>
          <ac:picMkLst>
            <pc:docMk/>
            <pc:sldMk cId="149263967" sldId="345"/>
            <ac:picMk id="9" creationId="{934AD02A-4607-F72D-40A4-4EBF709A12CB}"/>
          </ac:picMkLst>
        </pc:picChg>
        <pc:picChg chg="add del mod">
          <ac:chgData name="Faiza Abdillahi" userId="d70f38fb6d5d44c9" providerId="LiveId" clId="{05695CB1-43B6-4149-A8FA-BB380455ADAB}" dt="2023-06-05T20:06:31.258" v="4273" actId="478"/>
          <ac:picMkLst>
            <pc:docMk/>
            <pc:sldMk cId="149263967" sldId="345"/>
            <ac:picMk id="38" creationId="{087863B5-FA4E-D757-A696-FADAA4279FDD}"/>
          </ac:picMkLst>
        </pc:picChg>
        <pc:cxnChg chg="add mod">
          <ac:chgData name="Faiza Abdillahi" userId="d70f38fb6d5d44c9" providerId="LiveId" clId="{05695CB1-43B6-4149-A8FA-BB380455ADAB}" dt="2023-06-05T20:04:11.685" v="4244" actId="14100"/>
          <ac:cxnSpMkLst>
            <pc:docMk/>
            <pc:sldMk cId="149263967" sldId="345"/>
            <ac:cxnSpMk id="14" creationId="{C4D502AF-6A34-7D41-1B62-F532C10851B1}"/>
          </ac:cxnSpMkLst>
        </pc:cxnChg>
        <pc:cxnChg chg="add mod">
          <ac:chgData name="Faiza Abdillahi" userId="d70f38fb6d5d44c9" providerId="LiveId" clId="{05695CB1-43B6-4149-A8FA-BB380455ADAB}" dt="2023-06-05T20:03:55.294" v="4241" actId="14100"/>
          <ac:cxnSpMkLst>
            <pc:docMk/>
            <pc:sldMk cId="149263967" sldId="345"/>
            <ac:cxnSpMk id="17" creationId="{E778A3D3-7215-6D29-2D05-AB902204AAAF}"/>
          </ac:cxnSpMkLst>
        </pc:cxnChg>
        <pc:cxnChg chg="add del mod">
          <ac:chgData name="Faiza Abdillahi" userId="d70f38fb6d5d44c9" providerId="LiveId" clId="{05695CB1-43B6-4149-A8FA-BB380455ADAB}" dt="2023-06-05T20:05:42.904" v="4267" actId="478"/>
          <ac:cxnSpMkLst>
            <pc:docMk/>
            <pc:sldMk cId="149263967" sldId="345"/>
            <ac:cxnSpMk id="26" creationId="{06121D78-AA73-4CA3-7AA6-4F4A5AEBFE3C}"/>
          </ac:cxnSpMkLst>
        </pc:cxnChg>
        <pc:cxnChg chg="add del mod">
          <ac:chgData name="Faiza Abdillahi" userId="d70f38fb6d5d44c9" providerId="LiveId" clId="{05695CB1-43B6-4149-A8FA-BB380455ADAB}" dt="2023-06-05T20:05:25.855" v="4265" actId="478"/>
          <ac:cxnSpMkLst>
            <pc:docMk/>
            <pc:sldMk cId="149263967" sldId="345"/>
            <ac:cxnSpMk id="28" creationId="{4EB35C5D-0415-E8EF-915E-0A7F94A66B32}"/>
          </ac:cxnSpMkLst>
        </pc:cxnChg>
        <pc:cxnChg chg="add mod">
          <ac:chgData name="Faiza Abdillahi" userId="d70f38fb6d5d44c9" providerId="LiveId" clId="{05695CB1-43B6-4149-A8FA-BB380455ADAB}" dt="2023-06-05T20:06:07.353" v="4269" actId="1076"/>
          <ac:cxnSpMkLst>
            <pc:docMk/>
            <pc:sldMk cId="149263967" sldId="345"/>
            <ac:cxnSpMk id="34" creationId="{990A1B2C-6F9D-CC70-081F-79BF1B4B08C0}"/>
          </ac:cxnSpMkLst>
        </pc:cxnChg>
        <pc:cxnChg chg="add mod">
          <ac:chgData name="Faiza Abdillahi" userId="d70f38fb6d5d44c9" providerId="LiveId" clId="{05695CB1-43B6-4149-A8FA-BB380455ADAB}" dt="2023-06-05T20:06:07.353" v="4269" actId="1076"/>
          <ac:cxnSpMkLst>
            <pc:docMk/>
            <pc:sldMk cId="149263967" sldId="345"/>
            <ac:cxnSpMk id="36" creationId="{8BB2AC01-7283-7B96-BAA7-F06700E24C24}"/>
          </ac:cxnSpMkLst>
        </pc:cxnChg>
      </pc:sldChg>
      <pc:sldChg chg="add">
        <pc:chgData name="Faiza Abdillahi" userId="d70f38fb6d5d44c9" providerId="LiveId" clId="{05695CB1-43B6-4149-A8FA-BB380455ADAB}" dt="2023-06-05T20:06:28.132" v="4272" actId="2890"/>
        <pc:sldMkLst>
          <pc:docMk/>
          <pc:sldMk cId="44946331" sldId="346"/>
        </pc:sldMkLst>
      </pc:sldChg>
      <pc:sldChg chg="delSp modSp add mod">
        <pc:chgData name="Faiza Abdillahi" userId="d70f38fb6d5d44c9" providerId="LiveId" clId="{05695CB1-43B6-4149-A8FA-BB380455ADAB}" dt="2023-06-05T20:22:08.157" v="4505" actId="1036"/>
        <pc:sldMkLst>
          <pc:docMk/>
          <pc:sldMk cId="2295052193" sldId="347"/>
        </pc:sldMkLst>
        <pc:spChg chg="del">
          <ac:chgData name="Faiza Abdillahi" userId="d70f38fb6d5d44c9" providerId="LiveId" clId="{05695CB1-43B6-4149-A8FA-BB380455ADAB}" dt="2023-06-05T20:21:27.680" v="4490" actId="478"/>
          <ac:spMkLst>
            <pc:docMk/>
            <pc:sldMk cId="2295052193" sldId="347"/>
            <ac:spMk id="4" creationId="{A81F5B82-8808-440E-0F70-57CFBC852CDC}"/>
          </ac:spMkLst>
        </pc:spChg>
        <pc:spChg chg="del">
          <ac:chgData name="Faiza Abdillahi" userId="d70f38fb6d5d44c9" providerId="LiveId" clId="{05695CB1-43B6-4149-A8FA-BB380455ADAB}" dt="2023-06-05T20:21:32.878" v="4492" actId="478"/>
          <ac:spMkLst>
            <pc:docMk/>
            <pc:sldMk cId="2295052193" sldId="347"/>
            <ac:spMk id="7" creationId="{AD450F84-7086-F100-FF09-80880D7DEF87}"/>
          </ac:spMkLst>
        </pc:spChg>
        <pc:spChg chg="del mod">
          <ac:chgData name="Faiza Abdillahi" userId="d70f38fb6d5d44c9" providerId="LiveId" clId="{05695CB1-43B6-4149-A8FA-BB380455ADAB}" dt="2023-06-05T20:21:19.582" v="4488" actId="478"/>
          <ac:spMkLst>
            <pc:docMk/>
            <pc:sldMk cId="2295052193" sldId="347"/>
            <ac:spMk id="13" creationId="{FCA6C107-C017-28C8-F2F6-84AA9FB37072}"/>
          </ac:spMkLst>
        </pc:spChg>
        <pc:spChg chg="mod">
          <ac:chgData name="Faiza Abdillahi" userId="d70f38fb6d5d44c9" providerId="LiveId" clId="{05695CB1-43B6-4149-A8FA-BB380455ADAB}" dt="2023-06-05T20:22:08.157" v="4505" actId="1036"/>
          <ac:spMkLst>
            <pc:docMk/>
            <pc:sldMk cId="2295052193" sldId="347"/>
            <ac:spMk id="23" creationId="{EF5BDAB5-59A9-8675-CFB2-22B7E984A6CB}"/>
          </ac:spMkLst>
        </pc:spChg>
        <pc:grpChg chg="del">
          <ac:chgData name="Faiza Abdillahi" userId="d70f38fb6d5d44c9" providerId="LiveId" clId="{05695CB1-43B6-4149-A8FA-BB380455ADAB}" dt="2023-06-05T20:21:20.758" v="4489" actId="478"/>
          <ac:grpSpMkLst>
            <pc:docMk/>
            <pc:sldMk cId="2295052193" sldId="347"/>
            <ac:grpSpMk id="15" creationId="{CCF7362F-D7C8-1AEF-1035-4AB3D351391C}"/>
          </ac:grpSpMkLst>
        </pc:grpChg>
        <pc:grpChg chg="del">
          <ac:chgData name="Faiza Abdillahi" userId="d70f38fb6d5d44c9" providerId="LiveId" clId="{05695CB1-43B6-4149-A8FA-BB380455ADAB}" dt="2023-06-05T20:21:29.140" v="4491" actId="478"/>
          <ac:grpSpMkLst>
            <pc:docMk/>
            <pc:sldMk cId="2295052193" sldId="347"/>
            <ac:grpSpMk id="17" creationId="{41797899-9283-2C37-4064-659B2A6564C2}"/>
          </ac:grpSpMkLst>
        </pc:grpChg>
        <pc:grpChg chg="del">
          <ac:chgData name="Faiza Abdillahi" userId="d70f38fb6d5d44c9" providerId="LiveId" clId="{05695CB1-43B6-4149-A8FA-BB380455ADAB}" dt="2023-06-05T20:21:15.572" v="4486" actId="478"/>
          <ac:grpSpMkLst>
            <pc:docMk/>
            <pc:sldMk cId="2295052193" sldId="347"/>
            <ac:grpSpMk id="19" creationId="{7B0945CC-6B47-5EF1-B8D0-0D2D30F1E0C0}"/>
          </ac:grpSpMkLst>
        </pc:grpChg>
        <pc:grpChg chg="mod">
          <ac:chgData name="Faiza Abdillahi" userId="d70f38fb6d5d44c9" providerId="LiveId" clId="{05695CB1-43B6-4149-A8FA-BB380455ADAB}" dt="2023-06-05T20:21:46.905" v="4496" actId="1076"/>
          <ac:grpSpMkLst>
            <pc:docMk/>
            <pc:sldMk cId="2295052193" sldId="347"/>
            <ac:grpSpMk id="22" creationId="{280C3656-6C0F-9C96-7A27-450462726AAE}"/>
          </ac:grpSpMkLst>
        </pc:grpChg>
      </pc:sldChg>
      <pc:sldChg chg="modSp add mod ord">
        <pc:chgData name="Faiza Abdillahi" userId="d70f38fb6d5d44c9" providerId="LiveId" clId="{05695CB1-43B6-4149-A8FA-BB380455ADAB}" dt="2023-06-07T17:36:26.116" v="4633" actId="20577"/>
        <pc:sldMkLst>
          <pc:docMk/>
          <pc:sldMk cId="317303930" sldId="348"/>
        </pc:sldMkLst>
        <pc:spChg chg="mod">
          <ac:chgData name="Faiza Abdillahi" userId="d70f38fb6d5d44c9" providerId="LiveId" clId="{05695CB1-43B6-4149-A8FA-BB380455ADAB}" dt="2023-06-06T21:10:49.867" v="4616" actId="20577"/>
          <ac:spMkLst>
            <pc:docMk/>
            <pc:sldMk cId="317303930" sldId="348"/>
            <ac:spMk id="2" creationId="{0B984B0C-1BF6-4648-BEE7-DD884C82F18F}"/>
          </ac:spMkLst>
        </pc:spChg>
        <pc:spChg chg="mod">
          <ac:chgData name="Faiza Abdillahi" userId="d70f38fb6d5d44c9" providerId="LiveId" clId="{05695CB1-43B6-4149-A8FA-BB380455ADAB}" dt="2023-06-07T17:36:26.116" v="4633" actId="20577"/>
          <ac:spMkLst>
            <pc:docMk/>
            <pc:sldMk cId="317303930" sldId="348"/>
            <ac:spMk id="36" creationId="{0F9FEB99-DB88-4BC8-A011-6ADDE9FEE1CE}"/>
          </ac:spMkLst>
        </pc:spChg>
        <pc:spChg chg="mod">
          <ac:chgData name="Faiza Abdillahi" userId="d70f38fb6d5d44c9" providerId="LiveId" clId="{05695CB1-43B6-4149-A8FA-BB380455ADAB}" dt="2023-06-06T22:47:26.519" v="4623" actId="20577"/>
          <ac:spMkLst>
            <pc:docMk/>
            <pc:sldMk cId="317303930" sldId="348"/>
            <ac:spMk id="47" creationId="{A7B45A8F-9DA9-4F96-973A-332EBB2AC277}"/>
          </ac:spMkLst>
        </pc:spChg>
      </pc:sldChg>
      <pc:sldChg chg="add del ord">
        <pc:chgData name="Faiza Abdillahi" userId="d70f38fb6d5d44c9" providerId="LiveId" clId="{05695CB1-43B6-4149-A8FA-BB380455ADAB}" dt="2023-06-05T21:55:10.348" v="4582" actId="47"/>
        <pc:sldMkLst>
          <pc:docMk/>
          <pc:sldMk cId="2955732662" sldId="348"/>
        </pc:sldMkLst>
      </pc:sldChg>
      <pc:sldChg chg="addSp delSp modSp new del mod setBg">
        <pc:chgData name="Faiza Abdillahi" userId="d70f38fb6d5d44c9" providerId="LiveId" clId="{05695CB1-43B6-4149-A8FA-BB380455ADAB}" dt="2023-06-05T20:28:16.031" v="4575" actId="47"/>
        <pc:sldMkLst>
          <pc:docMk/>
          <pc:sldMk cId="3196336035" sldId="348"/>
        </pc:sldMkLst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2" creationId="{9D3D5ECE-90BB-B653-F2F8-3604348335EA}"/>
          </ac:spMkLst>
        </pc:spChg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3" creationId="{44CC1906-97C6-EB3B-F717-28B8617C092B}"/>
          </ac:spMkLst>
        </pc:spChg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4" creationId="{D50B6368-D232-14D0-6F4E-2F7514F2EA95}"/>
          </ac:spMkLst>
        </pc:spChg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5" creationId="{B9554E08-7D5D-8739-D37F-5DBE9A479395}"/>
          </ac:spMkLst>
        </pc:spChg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6" creationId="{C7D301F7-E43F-C108-B907-965E54CE1398}"/>
          </ac:spMkLst>
        </pc:spChg>
        <pc:spChg chg="del">
          <ac:chgData name="Faiza Abdillahi" userId="d70f38fb6d5d44c9" providerId="LiveId" clId="{05695CB1-43B6-4149-A8FA-BB380455ADAB}" dt="2023-06-05T20:24:17.859" v="4552" actId="478"/>
          <ac:spMkLst>
            <pc:docMk/>
            <pc:sldMk cId="3196336035" sldId="348"/>
            <ac:spMk id="7" creationId="{F84E5C27-4814-C3E6-9ED3-567AE34F5CA9}"/>
          </ac:spMkLst>
        </pc:spChg>
        <pc:spChg chg="del">
          <ac:chgData name="Faiza Abdillahi" userId="d70f38fb6d5d44c9" providerId="LiveId" clId="{05695CB1-43B6-4149-A8FA-BB380455ADAB}" dt="2023-06-05T20:24:22.082" v="4553" actId="478"/>
          <ac:spMkLst>
            <pc:docMk/>
            <pc:sldMk cId="3196336035" sldId="348"/>
            <ac:spMk id="8" creationId="{C511C732-7607-E437-579A-6B17BD20FD2D}"/>
          </ac:spMkLst>
        </pc:spChg>
        <pc:spChg chg="add mod">
          <ac:chgData name="Faiza Abdillahi" userId="d70f38fb6d5d44c9" providerId="LiveId" clId="{05695CB1-43B6-4149-A8FA-BB380455ADAB}" dt="2023-06-05T20:27:02.392" v="4574" actId="1076"/>
          <ac:spMkLst>
            <pc:docMk/>
            <pc:sldMk cId="3196336035" sldId="348"/>
            <ac:spMk id="11" creationId="{699F109F-E426-9B11-AD97-4E3AF6611F42}"/>
          </ac:spMkLst>
        </pc:spChg>
        <pc:spChg chg="add">
          <ac:chgData name="Faiza Abdillahi" userId="d70f38fb6d5d44c9" providerId="LiveId" clId="{05695CB1-43B6-4149-A8FA-BB380455ADAB}" dt="2023-06-05T20:24:46.419" v="4555" actId="26606"/>
          <ac:spMkLst>
            <pc:docMk/>
            <pc:sldMk cId="3196336035" sldId="348"/>
            <ac:spMk id="15" creationId="{7BDAC5B6-20CE-447F-8BA1-F2274AC7AE5B}"/>
          </ac:spMkLst>
        </pc:spChg>
        <pc:spChg chg="add">
          <ac:chgData name="Faiza Abdillahi" userId="d70f38fb6d5d44c9" providerId="LiveId" clId="{05695CB1-43B6-4149-A8FA-BB380455ADAB}" dt="2023-06-05T20:24:46.419" v="4555" actId="26606"/>
          <ac:spMkLst>
            <pc:docMk/>
            <pc:sldMk cId="3196336035" sldId="348"/>
            <ac:spMk id="17" creationId="{D1D22B31-BF8F-446B-9009-8A251FB177CB}"/>
          </ac:spMkLst>
        </pc:spChg>
        <pc:picChg chg="add mod">
          <ac:chgData name="Faiza Abdillahi" userId="d70f38fb6d5d44c9" providerId="LiveId" clId="{05695CB1-43B6-4149-A8FA-BB380455ADAB}" dt="2023-06-05T20:24:46.419" v="4555" actId="26606"/>
          <ac:picMkLst>
            <pc:docMk/>
            <pc:sldMk cId="3196336035" sldId="348"/>
            <ac:picMk id="10" creationId="{26F44BD4-D1D7-B00F-CFF0-4A697A6FE8A9}"/>
          </ac:picMkLst>
        </pc:picChg>
      </pc:sldChg>
      <pc:sldChg chg="modSp add mod ord">
        <pc:chgData name="Faiza Abdillahi" userId="d70f38fb6d5d44c9" providerId="LiveId" clId="{05695CB1-43B6-4149-A8FA-BB380455ADAB}" dt="2023-06-07T17:38:17.149" v="4635" actId="20577"/>
        <pc:sldMkLst>
          <pc:docMk/>
          <pc:sldMk cId="439998555" sldId="349"/>
        </pc:sldMkLst>
        <pc:spChg chg="mod">
          <ac:chgData name="Faiza Abdillahi" userId="d70f38fb6d5d44c9" providerId="LiveId" clId="{05695CB1-43B6-4149-A8FA-BB380455ADAB}" dt="2023-06-06T21:11:00.529" v="4617" actId="20577"/>
          <ac:spMkLst>
            <pc:docMk/>
            <pc:sldMk cId="439998555" sldId="349"/>
            <ac:spMk id="2" creationId="{0B984B0C-1BF6-4648-BEE7-DD884C82F18F}"/>
          </ac:spMkLst>
        </pc:spChg>
        <pc:spChg chg="mod">
          <ac:chgData name="Faiza Abdillahi" userId="d70f38fb6d5d44c9" providerId="LiveId" clId="{05695CB1-43B6-4149-A8FA-BB380455ADAB}" dt="2023-06-07T17:38:14.005" v="4634" actId="20577"/>
          <ac:spMkLst>
            <pc:docMk/>
            <pc:sldMk cId="439998555" sldId="349"/>
            <ac:spMk id="36" creationId="{0F9FEB99-DB88-4BC8-A011-6ADDE9FEE1CE}"/>
          </ac:spMkLst>
        </pc:spChg>
        <pc:spChg chg="mod">
          <ac:chgData name="Faiza Abdillahi" userId="d70f38fb6d5d44c9" providerId="LiveId" clId="{05695CB1-43B6-4149-A8FA-BB380455ADAB}" dt="2023-06-07T17:38:17.149" v="4635" actId="20577"/>
          <ac:spMkLst>
            <pc:docMk/>
            <pc:sldMk cId="439998555" sldId="349"/>
            <ac:spMk id="47" creationId="{A7B45A8F-9DA9-4F96-973A-332EBB2AC277}"/>
          </ac:spMkLst>
        </pc:spChg>
      </pc:sldChg>
      <pc:sldChg chg="modSp add mod ord">
        <pc:chgData name="Faiza Abdillahi" userId="d70f38fb6d5d44c9" providerId="LiveId" clId="{05695CB1-43B6-4149-A8FA-BB380455ADAB}" dt="2023-06-07T17:54:45.431" v="4921" actId="20577"/>
        <pc:sldMkLst>
          <pc:docMk/>
          <pc:sldMk cId="3855311719" sldId="350"/>
        </pc:sldMkLst>
        <pc:spChg chg="mod">
          <ac:chgData name="Faiza Abdillahi" userId="d70f38fb6d5d44c9" providerId="LiveId" clId="{05695CB1-43B6-4149-A8FA-BB380455ADAB}" dt="2023-06-06T21:11:07.599" v="4618" actId="20577"/>
          <ac:spMkLst>
            <pc:docMk/>
            <pc:sldMk cId="3855311719" sldId="350"/>
            <ac:spMk id="2" creationId="{0B984B0C-1BF6-4648-BEE7-DD884C82F18F}"/>
          </ac:spMkLst>
        </pc:spChg>
        <pc:spChg chg="mod">
          <ac:chgData name="Faiza Abdillahi" userId="d70f38fb6d5d44c9" providerId="LiveId" clId="{05695CB1-43B6-4149-A8FA-BB380455ADAB}" dt="2023-06-07T17:54:42.388" v="4920" actId="20577"/>
          <ac:spMkLst>
            <pc:docMk/>
            <pc:sldMk cId="3855311719" sldId="350"/>
            <ac:spMk id="36" creationId="{0F9FEB99-DB88-4BC8-A011-6ADDE9FEE1CE}"/>
          </ac:spMkLst>
        </pc:spChg>
        <pc:spChg chg="mod">
          <ac:chgData name="Faiza Abdillahi" userId="d70f38fb6d5d44c9" providerId="LiveId" clId="{05695CB1-43B6-4149-A8FA-BB380455ADAB}" dt="2023-06-07T17:54:45.431" v="4921" actId="20577"/>
          <ac:spMkLst>
            <pc:docMk/>
            <pc:sldMk cId="3855311719" sldId="350"/>
            <ac:spMk id="47" creationId="{A7B45A8F-9DA9-4F96-973A-332EBB2AC277}"/>
          </ac:spMkLst>
        </pc:spChg>
      </pc:sldChg>
      <pc:sldChg chg="modSp add mod">
        <pc:chgData name="Faiza Abdillahi" userId="d70f38fb6d5d44c9" providerId="LiveId" clId="{05695CB1-43B6-4149-A8FA-BB380455ADAB}" dt="2023-06-07T17:55:12.137" v="4925" actId="20577"/>
        <pc:sldMkLst>
          <pc:docMk/>
          <pc:sldMk cId="976868404" sldId="351"/>
        </pc:sldMkLst>
        <pc:spChg chg="mod">
          <ac:chgData name="Faiza Abdillahi" userId="d70f38fb6d5d44c9" providerId="LiveId" clId="{05695CB1-43B6-4149-A8FA-BB380455ADAB}" dt="2023-06-06T21:11:14.558" v="4619" actId="20577"/>
          <ac:spMkLst>
            <pc:docMk/>
            <pc:sldMk cId="976868404" sldId="351"/>
            <ac:spMk id="2" creationId="{0B984B0C-1BF6-4648-BEE7-DD884C82F18F}"/>
          </ac:spMkLst>
        </pc:spChg>
        <pc:spChg chg="mod">
          <ac:chgData name="Faiza Abdillahi" userId="d70f38fb6d5d44c9" providerId="LiveId" clId="{05695CB1-43B6-4149-A8FA-BB380455ADAB}" dt="2023-06-07T17:55:12.137" v="4925" actId="20577"/>
          <ac:spMkLst>
            <pc:docMk/>
            <pc:sldMk cId="976868404" sldId="351"/>
            <ac:spMk id="36" creationId="{0F9FEB99-DB88-4BC8-A011-6ADDE9FEE1CE}"/>
          </ac:spMkLst>
        </pc:spChg>
        <pc:spChg chg="mod">
          <ac:chgData name="Faiza Abdillahi" userId="d70f38fb6d5d44c9" providerId="LiveId" clId="{05695CB1-43B6-4149-A8FA-BB380455ADAB}" dt="2023-06-07T17:55:02.984" v="4922" actId="20577"/>
          <ac:spMkLst>
            <pc:docMk/>
            <pc:sldMk cId="976868404" sldId="351"/>
            <ac:spMk id="47" creationId="{A7B45A8F-9DA9-4F96-973A-332EBB2AC277}"/>
          </ac:spMkLst>
        </pc:spChg>
      </pc:sldChg>
      <pc:sldChg chg="addSp modSp add">
        <pc:chgData name="Faiza Abdillahi" userId="d70f38fb6d5d44c9" providerId="LiveId" clId="{05695CB1-43B6-4149-A8FA-BB380455ADAB}" dt="2023-06-06T22:54:05.802" v="4626"/>
        <pc:sldMkLst>
          <pc:docMk/>
          <pc:sldMk cId="2037363676" sldId="352"/>
        </pc:sldMkLst>
        <pc:picChg chg="add mod">
          <ac:chgData name="Faiza Abdillahi" userId="d70f38fb6d5d44c9" providerId="LiveId" clId="{05695CB1-43B6-4149-A8FA-BB380455ADAB}" dt="2023-06-06T22:53:58.457" v="4625"/>
          <ac:picMkLst>
            <pc:docMk/>
            <pc:sldMk cId="2037363676" sldId="352"/>
            <ac:picMk id="8" creationId="{A9D861EE-FC39-FC8F-059C-33A17FC57BD3}"/>
          </ac:picMkLst>
        </pc:picChg>
        <pc:picChg chg="add mod">
          <ac:chgData name="Faiza Abdillahi" userId="d70f38fb6d5d44c9" providerId="LiveId" clId="{05695CB1-43B6-4149-A8FA-BB380455ADAB}" dt="2023-06-06T22:54:05.802" v="4626"/>
          <ac:picMkLst>
            <pc:docMk/>
            <pc:sldMk cId="2037363676" sldId="352"/>
            <ac:picMk id="9" creationId="{BD4051C9-B87E-05A4-09DB-1618ADC720B6}"/>
          </ac:picMkLst>
        </pc:picChg>
      </pc:sldChg>
      <pc:sldChg chg="add del">
        <pc:chgData name="Faiza Abdillahi" userId="d70f38fb6d5d44c9" providerId="LiveId" clId="{05695CB1-43B6-4149-A8FA-BB380455ADAB}" dt="2023-06-07T17:53:29.384" v="4915" actId="47"/>
        <pc:sldMkLst>
          <pc:docMk/>
          <pc:sldMk cId="2322332131" sldId="353"/>
        </pc:sldMkLst>
      </pc:sldChg>
      <pc:sldChg chg="add ord">
        <pc:chgData name="Faiza Abdillahi" userId="d70f38fb6d5d44c9" providerId="LiveId" clId="{05695CB1-43B6-4149-A8FA-BB380455ADAB}" dt="2023-06-07T19:29:23.180" v="4939"/>
        <pc:sldMkLst>
          <pc:docMk/>
          <pc:sldMk cId="2351382322" sldId="353"/>
        </pc:sldMkLst>
      </pc:sldChg>
      <pc:sldChg chg="addSp modSp add del">
        <pc:chgData name="Faiza Abdillahi" userId="d70f38fb6d5d44c9" providerId="LiveId" clId="{05695CB1-43B6-4149-A8FA-BB380455ADAB}" dt="2023-06-07T17:52:59.430" v="4913" actId="47"/>
        <pc:sldMkLst>
          <pc:docMk/>
          <pc:sldMk cId="3146307616" sldId="353"/>
        </pc:sldMkLst>
        <pc:picChg chg="add mod">
          <ac:chgData name="Faiza Abdillahi" userId="d70f38fb6d5d44c9" providerId="LiveId" clId="{05695CB1-43B6-4149-A8FA-BB380455ADAB}" dt="2023-06-07T17:49:10.144" v="4720"/>
          <ac:picMkLst>
            <pc:docMk/>
            <pc:sldMk cId="3146307616" sldId="353"/>
            <ac:picMk id="4" creationId="{DE55B7BD-2787-E8DB-F31E-F8F89C208562}"/>
          </ac:picMkLst>
        </pc:picChg>
      </pc:sldChg>
      <pc:sldChg chg="add del">
        <pc:chgData name="Faiza Abdillahi" userId="d70f38fb6d5d44c9" providerId="LiveId" clId="{05695CB1-43B6-4149-A8FA-BB380455ADAB}" dt="2023-06-07T17:54:03.195" v="4917" actId="47"/>
        <pc:sldMkLst>
          <pc:docMk/>
          <pc:sldMk cId="3900919264" sldId="353"/>
        </pc:sldMkLst>
      </pc:sldChg>
      <pc:sldChg chg="add">
        <pc:chgData name="Faiza Abdillahi" userId="d70f38fb6d5d44c9" providerId="LiveId" clId="{05695CB1-43B6-4149-A8FA-BB380455ADAB}" dt="2023-06-07T19:28:02.019" v="4929" actId="2890"/>
        <pc:sldMkLst>
          <pc:docMk/>
          <pc:sldMk cId="1426035143" sldId="354"/>
        </pc:sldMkLst>
      </pc:sldChg>
      <pc:sldMasterChg chg="setBg modSldLayout">
        <pc:chgData name="Faiza Abdillahi" userId="d70f38fb6d5d44c9" providerId="LiveId" clId="{05695CB1-43B6-4149-A8FA-BB380455ADAB}" dt="2023-06-04T02:28:41.776" v="61"/>
        <pc:sldMasterMkLst>
          <pc:docMk/>
          <pc:sldMasterMk cId="1841240737" sldId="2147483662"/>
        </pc:sldMasterMkLst>
        <pc:sldLayoutChg chg="setBg">
          <pc:chgData name="Faiza Abdillahi" userId="d70f38fb6d5d44c9" providerId="LiveId" clId="{05695CB1-43B6-4149-A8FA-BB380455ADAB}" dt="2023-06-04T02:28:41.776" v="61"/>
          <pc:sldLayoutMkLst>
            <pc:docMk/>
            <pc:sldMasterMk cId="1841240737" sldId="2147483662"/>
            <pc:sldLayoutMk cId="3763802924" sldId="2147483664"/>
          </pc:sldLayoutMkLst>
        </pc:sldLayoutChg>
        <pc:sldLayoutChg chg="setBg">
          <pc:chgData name="Faiza Abdillahi" userId="d70f38fb6d5d44c9" providerId="LiveId" clId="{05695CB1-43B6-4149-A8FA-BB380455ADAB}" dt="2023-06-04T02:28:41.776" v="61"/>
          <pc:sldLayoutMkLst>
            <pc:docMk/>
            <pc:sldMasterMk cId="1841240737" sldId="2147483662"/>
            <pc:sldLayoutMk cId="842646268" sldId="2147483667"/>
          </pc:sldLayoutMkLst>
        </pc:sldLayoutChg>
        <pc:sldLayoutChg chg="setBg">
          <pc:chgData name="Faiza Abdillahi" userId="d70f38fb6d5d44c9" providerId="LiveId" clId="{05695CB1-43B6-4149-A8FA-BB380455ADAB}" dt="2023-06-04T02:28:41.776" v="61"/>
          <pc:sldLayoutMkLst>
            <pc:docMk/>
            <pc:sldMasterMk cId="1841240737" sldId="2147483662"/>
            <pc:sldLayoutMk cId="1925096726" sldId="214748366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CNN Structure</a:t>
            </a:r>
            <a:r>
              <a:rPr lang="en-US" baseline="0"/>
              <a:t> Importance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Sheet1!$C$5:$C$8</c:f>
              <c:strCache>
                <c:ptCount val="4"/>
                <c:pt idx="0">
                  <c:v>num_channels</c:v>
                </c:pt>
                <c:pt idx="1">
                  <c:v>drop_out</c:v>
                </c:pt>
                <c:pt idx="2">
                  <c:v>num_layers</c:v>
                </c:pt>
                <c:pt idx="3">
                  <c:v>kernel_size</c:v>
                </c:pt>
              </c:strCache>
            </c:strRef>
          </c:cat>
          <c:val>
            <c:numRef>
              <c:f>Sheet1!$D$5:$D$8</c:f>
              <c:numCache>
                <c:formatCode>General</c:formatCode>
                <c:ptCount val="4"/>
                <c:pt idx="0">
                  <c:v>0.57776568645179005</c:v>
                </c:pt>
                <c:pt idx="1">
                  <c:v>0.357998409526607</c:v>
                </c:pt>
                <c:pt idx="2">
                  <c:v>4.4299775765185997E-2</c:v>
                </c:pt>
                <c:pt idx="3">
                  <c:v>1.9936128256416202E-2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8-416F-9563-1106C4471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4571231"/>
        <c:axId val="1794570271"/>
      </c:barChart>
      <c:catAx>
        <c:axId val="17945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Parameter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0271"/>
        <c:crosses val="autoZero"/>
        <c:auto val="1"/>
        <c:lblAlgn val="ctr"/>
        <c:lblOffset val="100"/>
        <c:noMultiLvlLbl val="0"/>
      </c:catAx>
      <c:valAx>
        <c:axId val="17945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Correlation/Effect on Optimization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Hyper-parameter</a:t>
            </a:r>
          </a:p>
        </c:rich>
      </c:tx>
      <c:layout>
        <c:manualLayout>
          <c:xMode val="edge"/>
          <c:yMode val="edge"/>
          <c:x val="0.3013363722408508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Sheet1!$C$12:$C$14</c:f>
              <c:strCache>
                <c:ptCount val="3"/>
                <c:pt idx="0">
                  <c:v>'optimizer</c:v>
                </c:pt>
                <c:pt idx="1">
                  <c:v>lr</c:v>
                </c:pt>
                <c:pt idx="2">
                  <c:v>batch_size</c:v>
                </c:pt>
              </c:strCache>
            </c:strRef>
          </c:cat>
          <c:val>
            <c:numRef>
              <c:f>Sheet1!$D$12:$D$14</c:f>
              <c:numCache>
                <c:formatCode>General</c:formatCode>
                <c:ptCount val="3"/>
                <c:pt idx="0">
                  <c:v>0.52630792880917299</c:v>
                </c:pt>
                <c:pt idx="1">
                  <c:v>0.41730905127929802</c:v>
                </c:pt>
                <c:pt idx="2">
                  <c:v>5.63830199115282E-2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1-43B9-8A9D-9F8B09514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4571231"/>
        <c:axId val="1794570271"/>
      </c:barChart>
      <c:catAx>
        <c:axId val="17945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Parameter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0271"/>
        <c:crosses val="autoZero"/>
        <c:auto val="1"/>
        <c:lblAlgn val="ctr"/>
        <c:lblOffset val="100"/>
        <c:noMultiLvlLbl val="0"/>
      </c:catAx>
      <c:valAx>
        <c:axId val="17945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Correlation/Effect on Optimization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CNN Structure</a:t>
            </a:r>
            <a:r>
              <a:rPr lang="en-US" baseline="0"/>
              <a:t> Importance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Sheet1!$C$5:$C$8</c:f>
              <c:strCache>
                <c:ptCount val="4"/>
                <c:pt idx="0">
                  <c:v>num_channels</c:v>
                </c:pt>
                <c:pt idx="1">
                  <c:v>drop_out</c:v>
                </c:pt>
                <c:pt idx="2">
                  <c:v>num_layers</c:v>
                </c:pt>
                <c:pt idx="3">
                  <c:v>kernel_size</c:v>
                </c:pt>
              </c:strCache>
            </c:strRef>
          </c:cat>
          <c:val>
            <c:numRef>
              <c:f>Sheet1!$D$5:$D$8</c:f>
              <c:numCache>
                <c:formatCode>General</c:formatCode>
                <c:ptCount val="4"/>
                <c:pt idx="0">
                  <c:v>0.57776568645179005</c:v>
                </c:pt>
                <c:pt idx="1">
                  <c:v>0.357998409526607</c:v>
                </c:pt>
                <c:pt idx="2">
                  <c:v>4.4299775765185997E-2</c:v>
                </c:pt>
                <c:pt idx="3">
                  <c:v>1.9936128256416202E-2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8-416F-9563-1106C4471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4571231"/>
        <c:axId val="1794570271"/>
      </c:barChart>
      <c:catAx>
        <c:axId val="17945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Parameter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0271"/>
        <c:crosses val="autoZero"/>
        <c:auto val="1"/>
        <c:lblAlgn val="ctr"/>
        <c:lblOffset val="100"/>
        <c:noMultiLvlLbl val="0"/>
      </c:catAx>
      <c:valAx>
        <c:axId val="17945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Correlation/Effect on Optimization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CNN Structure</a:t>
            </a:r>
            <a:r>
              <a:rPr lang="en-US" baseline="0"/>
              <a:t> Importance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Sheet1!$C$12:$C$14</c:f>
              <c:strCache>
                <c:ptCount val="3"/>
                <c:pt idx="0">
                  <c:v>'optimizer</c:v>
                </c:pt>
                <c:pt idx="1">
                  <c:v>lr</c:v>
                </c:pt>
                <c:pt idx="2">
                  <c:v>batch_size</c:v>
                </c:pt>
              </c:strCache>
            </c:strRef>
          </c:cat>
          <c:val>
            <c:numRef>
              <c:f>Sheet1!$D$12:$D$14</c:f>
              <c:numCache>
                <c:formatCode>General</c:formatCode>
                <c:ptCount val="3"/>
                <c:pt idx="0">
                  <c:v>0.52630792880917299</c:v>
                </c:pt>
                <c:pt idx="1">
                  <c:v>0.41730905127929802</c:v>
                </c:pt>
                <c:pt idx="2">
                  <c:v>5.63830199115282E-2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1-43B9-8A9D-9F8B09514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94571231"/>
        <c:axId val="1794570271"/>
      </c:barChart>
      <c:catAx>
        <c:axId val="17945712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Parameter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0271"/>
        <c:crosses val="autoZero"/>
        <c:auto val="1"/>
        <c:lblAlgn val="ctr"/>
        <c:lblOffset val="100"/>
        <c:noMultiLvlLbl val="0"/>
      </c:catAx>
      <c:valAx>
        <c:axId val="1794570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Correlation/Effect on Optimization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57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5D07B-2C89-40D8-8BEB-03CBAE68FF93}" type="doc">
      <dgm:prSet loTypeId="urn:microsoft.com/office/officeart/2005/8/layout/vProcess5" loCatId="process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C57F55A-EAC0-47E4-85EF-3938054AB116}">
      <dgm:prSet phldrT="[Text]"/>
      <dgm:spPr/>
      <dgm:t>
        <a:bodyPr/>
        <a:lstStyle/>
        <a:p>
          <a:r>
            <a:rPr lang="en-US" dirty="0"/>
            <a:t>Create Hyak Account</a:t>
          </a:r>
        </a:p>
      </dgm:t>
    </dgm:pt>
    <dgm:pt modelId="{129516B6-660F-4725-826A-37B3911B84C5}" type="parTrans" cxnId="{D5B15D82-43C0-45F5-8DAD-F946D9C09607}">
      <dgm:prSet/>
      <dgm:spPr/>
      <dgm:t>
        <a:bodyPr/>
        <a:lstStyle/>
        <a:p>
          <a:endParaRPr lang="en-US"/>
        </a:p>
      </dgm:t>
    </dgm:pt>
    <dgm:pt modelId="{B38A36FB-94F2-42B2-B737-7FAD06049C9B}" type="sibTrans" cxnId="{D5B15D82-43C0-45F5-8DAD-F946D9C09607}">
      <dgm:prSet/>
      <dgm:spPr/>
      <dgm:t>
        <a:bodyPr/>
        <a:lstStyle/>
        <a:p>
          <a:endParaRPr lang="en-US"/>
        </a:p>
      </dgm:t>
    </dgm:pt>
    <dgm:pt modelId="{C315C031-B26D-45DD-9BA3-E9C6DEBF97EB}">
      <dgm:prSet phldrT="[Text]"/>
      <dgm:spPr/>
      <dgm:t>
        <a:bodyPr/>
        <a:lstStyle/>
        <a:p>
          <a:r>
            <a:rPr lang="en-US" dirty="0"/>
            <a:t>Prepare Environment</a:t>
          </a:r>
        </a:p>
      </dgm:t>
    </dgm:pt>
    <dgm:pt modelId="{7BF58B7B-E1A1-45A3-8B80-BFD4259A1359}" type="parTrans" cxnId="{ECBF9699-5ACF-455C-9C15-363FCD48E583}">
      <dgm:prSet/>
      <dgm:spPr/>
      <dgm:t>
        <a:bodyPr/>
        <a:lstStyle/>
        <a:p>
          <a:endParaRPr lang="en-US"/>
        </a:p>
      </dgm:t>
    </dgm:pt>
    <dgm:pt modelId="{11019F8E-35EA-4455-A7DF-E77DA6005047}" type="sibTrans" cxnId="{ECBF9699-5ACF-455C-9C15-363FCD48E583}">
      <dgm:prSet/>
      <dgm:spPr/>
      <dgm:t>
        <a:bodyPr/>
        <a:lstStyle/>
        <a:p>
          <a:endParaRPr lang="en-US"/>
        </a:p>
      </dgm:t>
    </dgm:pt>
    <dgm:pt modelId="{046C8F47-F5BE-47EA-9456-F71DF7448BD9}">
      <dgm:prSet phldrT="[Text]"/>
      <dgm:spPr/>
      <dgm:t>
        <a:bodyPr/>
        <a:lstStyle/>
        <a:p>
          <a:r>
            <a:rPr lang="en-US" dirty="0"/>
            <a:t>Modify Code </a:t>
          </a:r>
        </a:p>
      </dgm:t>
    </dgm:pt>
    <dgm:pt modelId="{70FFE71D-5EA0-43D5-BBF6-A85807A16002}" type="parTrans" cxnId="{B1853876-F694-4816-8441-091CA57D327B}">
      <dgm:prSet/>
      <dgm:spPr/>
      <dgm:t>
        <a:bodyPr/>
        <a:lstStyle/>
        <a:p>
          <a:endParaRPr lang="en-US"/>
        </a:p>
      </dgm:t>
    </dgm:pt>
    <dgm:pt modelId="{F4AEF836-4269-4EB3-91EC-ED7611D4C9FB}" type="sibTrans" cxnId="{B1853876-F694-4816-8441-091CA57D327B}">
      <dgm:prSet/>
      <dgm:spPr/>
      <dgm:t>
        <a:bodyPr/>
        <a:lstStyle/>
        <a:p>
          <a:endParaRPr lang="en-US"/>
        </a:p>
      </dgm:t>
    </dgm:pt>
    <dgm:pt modelId="{56BBA1AF-5F87-46AA-B109-0881D422BD2F}">
      <dgm:prSet phldrT="[Text]"/>
      <dgm:spPr/>
      <dgm:t>
        <a:bodyPr/>
        <a:lstStyle/>
        <a:p>
          <a:r>
            <a:rPr lang="en-US" dirty="0"/>
            <a:t>Generate Data</a:t>
          </a:r>
        </a:p>
      </dgm:t>
    </dgm:pt>
    <dgm:pt modelId="{08DAB2C3-399A-4228-848B-694B5AB7863E}" type="parTrans" cxnId="{C77B930F-26C7-4973-A819-94215F2A3904}">
      <dgm:prSet/>
      <dgm:spPr/>
      <dgm:t>
        <a:bodyPr/>
        <a:lstStyle/>
        <a:p>
          <a:endParaRPr lang="en-US"/>
        </a:p>
      </dgm:t>
    </dgm:pt>
    <dgm:pt modelId="{E31E2386-FA79-4271-AA11-FCB37090F533}" type="sibTrans" cxnId="{C77B930F-26C7-4973-A819-94215F2A3904}">
      <dgm:prSet/>
      <dgm:spPr/>
      <dgm:t>
        <a:bodyPr/>
        <a:lstStyle/>
        <a:p>
          <a:endParaRPr lang="en-US"/>
        </a:p>
      </dgm:t>
    </dgm:pt>
    <dgm:pt modelId="{16465F40-AC4D-4CA6-8728-73CCA90769E9}">
      <dgm:prSet phldrT="[Text]"/>
      <dgm:spPr/>
      <dgm:t>
        <a:bodyPr/>
        <a:lstStyle/>
        <a:p>
          <a:r>
            <a:rPr lang="en-US"/>
            <a:t>Submit job</a:t>
          </a:r>
          <a:endParaRPr lang="en-US" dirty="0"/>
        </a:p>
      </dgm:t>
    </dgm:pt>
    <dgm:pt modelId="{F030312B-58EC-4B4F-ADF5-3A785EB5BA26}" type="parTrans" cxnId="{C5AEBCD3-2CE4-4A48-8402-B68CA0EDF1FF}">
      <dgm:prSet/>
      <dgm:spPr/>
      <dgm:t>
        <a:bodyPr/>
        <a:lstStyle/>
        <a:p>
          <a:endParaRPr lang="en-US"/>
        </a:p>
      </dgm:t>
    </dgm:pt>
    <dgm:pt modelId="{033EDA0E-A5FC-467E-A9ED-5C02094FA033}" type="sibTrans" cxnId="{C5AEBCD3-2CE4-4A48-8402-B68CA0EDF1FF}">
      <dgm:prSet/>
      <dgm:spPr/>
      <dgm:t>
        <a:bodyPr/>
        <a:lstStyle/>
        <a:p>
          <a:endParaRPr lang="en-US"/>
        </a:p>
      </dgm:t>
    </dgm:pt>
    <dgm:pt modelId="{B7BEBE00-76E6-4E9A-B32D-0AD9324A2970}" type="pres">
      <dgm:prSet presAssocID="{E9C5D07B-2C89-40D8-8BEB-03CBAE68FF93}" presName="outerComposite" presStyleCnt="0">
        <dgm:presLayoutVars>
          <dgm:chMax val="5"/>
          <dgm:dir/>
          <dgm:resizeHandles val="exact"/>
        </dgm:presLayoutVars>
      </dgm:prSet>
      <dgm:spPr/>
    </dgm:pt>
    <dgm:pt modelId="{EC33437B-1D9E-414A-B9DA-7A5978900CDE}" type="pres">
      <dgm:prSet presAssocID="{E9C5D07B-2C89-40D8-8BEB-03CBAE68FF93}" presName="dummyMaxCanvas" presStyleCnt="0">
        <dgm:presLayoutVars/>
      </dgm:prSet>
      <dgm:spPr/>
    </dgm:pt>
    <dgm:pt modelId="{7987E19A-5D6D-4AB1-B5A6-EE54C4B80216}" type="pres">
      <dgm:prSet presAssocID="{E9C5D07B-2C89-40D8-8BEB-03CBAE68FF93}" presName="FiveNodes_1" presStyleLbl="node1" presStyleIdx="0" presStyleCnt="5">
        <dgm:presLayoutVars>
          <dgm:bulletEnabled val="1"/>
        </dgm:presLayoutVars>
      </dgm:prSet>
      <dgm:spPr/>
    </dgm:pt>
    <dgm:pt modelId="{65E99912-21D1-45DD-8FC5-F5A6485E41AE}" type="pres">
      <dgm:prSet presAssocID="{E9C5D07B-2C89-40D8-8BEB-03CBAE68FF93}" presName="FiveNodes_2" presStyleLbl="node1" presStyleIdx="1" presStyleCnt="5">
        <dgm:presLayoutVars>
          <dgm:bulletEnabled val="1"/>
        </dgm:presLayoutVars>
      </dgm:prSet>
      <dgm:spPr/>
    </dgm:pt>
    <dgm:pt modelId="{B1DF0746-A6E7-4A14-A163-F5C693D8B6CC}" type="pres">
      <dgm:prSet presAssocID="{E9C5D07B-2C89-40D8-8BEB-03CBAE68FF93}" presName="FiveNodes_3" presStyleLbl="node1" presStyleIdx="2" presStyleCnt="5">
        <dgm:presLayoutVars>
          <dgm:bulletEnabled val="1"/>
        </dgm:presLayoutVars>
      </dgm:prSet>
      <dgm:spPr/>
    </dgm:pt>
    <dgm:pt modelId="{DBD5667E-5C5C-488A-934C-C99A36F645F8}" type="pres">
      <dgm:prSet presAssocID="{E9C5D07B-2C89-40D8-8BEB-03CBAE68FF93}" presName="FiveNodes_4" presStyleLbl="node1" presStyleIdx="3" presStyleCnt="5">
        <dgm:presLayoutVars>
          <dgm:bulletEnabled val="1"/>
        </dgm:presLayoutVars>
      </dgm:prSet>
      <dgm:spPr/>
    </dgm:pt>
    <dgm:pt modelId="{2EED95A9-ABD7-4F99-AC2C-F55E5FF01297}" type="pres">
      <dgm:prSet presAssocID="{E9C5D07B-2C89-40D8-8BEB-03CBAE68FF93}" presName="FiveNodes_5" presStyleLbl="node1" presStyleIdx="4" presStyleCnt="5">
        <dgm:presLayoutVars>
          <dgm:bulletEnabled val="1"/>
        </dgm:presLayoutVars>
      </dgm:prSet>
      <dgm:spPr/>
    </dgm:pt>
    <dgm:pt modelId="{71EE15E9-7194-4121-9087-703A50F203CA}" type="pres">
      <dgm:prSet presAssocID="{E9C5D07B-2C89-40D8-8BEB-03CBAE68FF93}" presName="FiveConn_1-2" presStyleLbl="fgAccFollowNode1" presStyleIdx="0" presStyleCnt="4">
        <dgm:presLayoutVars>
          <dgm:bulletEnabled val="1"/>
        </dgm:presLayoutVars>
      </dgm:prSet>
      <dgm:spPr/>
    </dgm:pt>
    <dgm:pt modelId="{B717556A-F03C-43E6-B5AD-E1584875743A}" type="pres">
      <dgm:prSet presAssocID="{E9C5D07B-2C89-40D8-8BEB-03CBAE68FF93}" presName="FiveConn_2-3" presStyleLbl="fgAccFollowNode1" presStyleIdx="1" presStyleCnt="4">
        <dgm:presLayoutVars>
          <dgm:bulletEnabled val="1"/>
        </dgm:presLayoutVars>
      </dgm:prSet>
      <dgm:spPr/>
    </dgm:pt>
    <dgm:pt modelId="{2DAE2A5F-411C-447E-8AF3-394DCAF0D5F0}" type="pres">
      <dgm:prSet presAssocID="{E9C5D07B-2C89-40D8-8BEB-03CBAE68FF93}" presName="FiveConn_3-4" presStyleLbl="fgAccFollowNode1" presStyleIdx="2" presStyleCnt="4">
        <dgm:presLayoutVars>
          <dgm:bulletEnabled val="1"/>
        </dgm:presLayoutVars>
      </dgm:prSet>
      <dgm:spPr/>
    </dgm:pt>
    <dgm:pt modelId="{050AA4E1-0AA9-44C9-9337-D88E653F9162}" type="pres">
      <dgm:prSet presAssocID="{E9C5D07B-2C89-40D8-8BEB-03CBAE68FF93}" presName="FiveConn_4-5" presStyleLbl="fgAccFollowNode1" presStyleIdx="3" presStyleCnt="4">
        <dgm:presLayoutVars>
          <dgm:bulletEnabled val="1"/>
        </dgm:presLayoutVars>
      </dgm:prSet>
      <dgm:spPr/>
    </dgm:pt>
    <dgm:pt modelId="{BC7FE1B7-0695-4117-A2EF-D986619327D8}" type="pres">
      <dgm:prSet presAssocID="{E9C5D07B-2C89-40D8-8BEB-03CBAE68FF93}" presName="FiveNodes_1_text" presStyleLbl="node1" presStyleIdx="4" presStyleCnt="5">
        <dgm:presLayoutVars>
          <dgm:bulletEnabled val="1"/>
        </dgm:presLayoutVars>
      </dgm:prSet>
      <dgm:spPr/>
    </dgm:pt>
    <dgm:pt modelId="{B371C3B8-C34D-4E2D-BC56-7276956C2CA0}" type="pres">
      <dgm:prSet presAssocID="{E9C5D07B-2C89-40D8-8BEB-03CBAE68FF93}" presName="FiveNodes_2_text" presStyleLbl="node1" presStyleIdx="4" presStyleCnt="5">
        <dgm:presLayoutVars>
          <dgm:bulletEnabled val="1"/>
        </dgm:presLayoutVars>
      </dgm:prSet>
      <dgm:spPr/>
    </dgm:pt>
    <dgm:pt modelId="{2419D8FC-9901-4A28-909C-224430F0E57F}" type="pres">
      <dgm:prSet presAssocID="{E9C5D07B-2C89-40D8-8BEB-03CBAE68FF93}" presName="FiveNodes_3_text" presStyleLbl="node1" presStyleIdx="4" presStyleCnt="5">
        <dgm:presLayoutVars>
          <dgm:bulletEnabled val="1"/>
        </dgm:presLayoutVars>
      </dgm:prSet>
      <dgm:spPr/>
    </dgm:pt>
    <dgm:pt modelId="{2B716257-B852-4524-8BCE-30E3CFFFD010}" type="pres">
      <dgm:prSet presAssocID="{E9C5D07B-2C89-40D8-8BEB-03CBAE68FF93}" presName="FiveNodes_4_text" presStyleLbl="node1" presStyleIdx="4" presStyleCnt="5">
        <dgm:presLayoutVars>
          <dgm:bulletEnabled val="1"/>
        </dgm:presLayoutVars>
      </dgm:prSet>
      <dgm:spPr/>
    </dgm:pt>
    <dgm:pt modelId="{B20B11F4-FB6B-4D5E-A0E5-03900310DDEC}" type="pres">
      <dgm:prSet presAssocID="{E9C5D07B-2C89-40D8-8BEB-03CBAE68FF9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9DFF30A-A239-4AC0-A3EB-B32AC9C4B64F}" type="presOf" srcId="{B38A36FB-94F2-42B2-B737-7FAD06049C9B}" destId="{71EE15E9-7194-4121-9087-703A50F203CA}" srcOrd="0" destOrd="0" presId="urn:microsoft.com/office/officeart/2005/8/layout/vProcess5"/>
    <dgm:cxn modelId="{3F52AA0C-0F10-4B33-A07D-49D46536E2B1}" type="presOf" srcId="{16465F40-AC4D-4CA6-8728-73CCA90769E9}" destId="{B20B11F4-FB6B-4D5E-A0E5-03900310DDEC}" srcOrd="1" destOrd="0" presId="urn:microsoft.com/office/officeart/2005/8/layout/vProcess5"/>
    <dgm:cxn modelId="{C77B930F-26C7-4973-A819-94215F2A3904}" srcId="{E9C5D07B-2C89-40D8-8BEB-03CBAE68FF93}" destId="{56BBA1AF-5F87-46AA-B109-0881D422BD2F}" srcOrd="3" destOrd="0" parTransId="{08DAB2C3-399A-4228-848B-694B5AB7863E}" sibTransId="{E31E2386-FA79-4271-AA11-FCB37090F533}"/>
    <dgm:cxn modelId="{58891050-AFC3-4679-91DF-B7C4A6B0FB5F}" type="presOf" srcId="{E9C5D07B-2C89-40D8-8BEB-03CBAE68FF93}" destId="{B7BEBE00-76E6-4E9A-B32D-0AD9324A2970}" srcOrd="0" destOrd="0" presId="urn:microsoft.com/office/officeart/2005/8/layout/vProcess5"/>
    <dgm:cxn modelId="{B1853876-F694-4816-8441-091CA57D327B}" srcId="{E9C5D07B-2C89-40D8-8BEB-03CBAE68FF93}" destId="{046C8F47-F5BE-47EA-9456-F71DF7448BD9}" srcOrd="2" destOrd="0" parTransId="{70FFE71D-5EA0-43D5-BBF6-A85807A16002}" sibTransId="{F4AEF836-4269-4EB3-91EC-ED7611D4C9FB}"/>
    <dgm:cxn modelId="{E6A48B77-5F24-4BE0-9BAB-ADDB66C068A9}" type="presOf" srcId="{16465F40-AC4D-4CA6-8728-73CCA90769E9}" destId="{2EED95A9-ABD7-4F99-AC2C-F55E5FF01297}" srcOrd="0" destOrd="0" presId="urn:microsoft.com/office/officeart/2005/8/layout/vProcess5"/>
    <dgm:cxn modelId="{6545C478-DEB3-45DB-8709-59FB8F789953}" type="presOf" srcId="{0C57F55A-EAC0-47E4-85EF-3938054AB116}" destId="{BC7FE1B7-0695-4117-A2EF-D986619327D8}" srcOrd="1" destOrd="0" presId="urn:microsoft.com/office/officeart/2005/8/layout/vProcess5"/>
    <dgm:cxn modelId="{0B2D2A7E-9B1C-40A6-BAD5-BEC9B989D782}" type="presOf" srcId="{E31E2386-FA79-4271-AA11-FCB37090F533}" destId="{050AA4E1-0AA9-44C9-9337-D88E653F9162}" srcOrd="0" destOrd="0" presId="urn:microsoft.com/office/officeart/2005/8/layout/vProcess5"/>
    <dgm:cxn modelId="{D5B15D82-43C0-45F5-8DAD-F946D9C09607}" srcId="{E9C5D07B-2C89-40D8-8BEB-03CBAE68FF93}" destId="{0C57F55A-EAC0-47E4-85EF-3938054AB116}" srcOrd="0" destOrd="0" parTransId="{129516B6-660F-4725-826A-37B3911B84C5}" sibTransId="{B38A36FB-94F2-42B2-B737-7FAD06049C9B}"/>
    <dgm:cxn modelId="{ECBF9699-5ACF-455C-9C15-363FCD48E583}" srcId="{E9C5D07B-2C89-40D8-8BEB-03CBAE68FF93}" destId="{C315C031-B26D-45DD-9BA3-E9C6DEBF97EB}" srcOrd="1" destOrd="0" parTransId="{7BF58B7B-E1A1-45A3-8B80-BFD4259A1359}" sibTransId="{11019F8E-35EA-4455-A7DF-E77DA6005047}"/>
    <dgm:cxn modelId="{FC446F9B-5CCC-4AB0-876D-CDDA792230FF}" type="presOf" srcId="{F4AEF836-4269-4EB3-91EC-ED7611D4C9FB}" destId="{2DAE2A5F-411C-447E-8AF3-394DCAF0D5F0}" srcOrd="0" destOrd="0" presId="urn:microsoft.com/office/officeart/2005/8/layout/vProcess5"/>
    <dgm:cxn modelId="{54AB36AA-AC1E-4D74-8B32-D811B5EA60EE}" type="presOf" srcId="{C315C031-B26D-45DD-9BA3-E9C6DEBF97EB}" destId="{B371C3B8-C34D-4E2D-BC56-7276956C2CA0}" srcOrd="1" destOrd="0" presId="urn:microsoft.com/office/officeart/2005/8/layout/vProcess5"/>
    <dgm:cxn modelId="{C65019B0-7960-4129-B726-CE20106B461B}" type="presOf" srcId="{11019F8E-35EA-4455-A7DF-E77DA6005047}" destId="{B717556A-F03C-43E6-B5AD-E1584875743A}" srcOrd="0" destOrd="0" presId="urn:microsoft.com/office/officeart/2005/8/layout/vProcess5"/>
    <dgm:cxn modelId="{C5AEBCD3-2CE4-4A48-8402-B68CA0EDF1FF}" srcId="{E9C5D07B-2C89-40D8-8BEB-03CBAE68FF93}" destId="{16465F40-AC4D-4CA6-8728-73CCA90769E9}" srcOrd="4" destOrd="0" parTransId="{F030312B-58EC-4B4F-ADF5-3A785EB5BA26}" sibTransId="{033EDA0E-A5FC-467E-A9ED-5C02094FA033}"/>
    <dgm:cxn modelId="{ED3D40DC-C2A7-434C-B1B5-73B33873B014}" type="presOf" srcId="{56BBA1AF-5F87-46AA-B109-0881D422BD2F}" destId="{DBD5667E-5C5C-488A-934C-C99A36F645F8}" srcOrd="0" destOrd="0" presId="urn:microsoft.com/office/officeart/2005/8/layout/vProcess5"/>
    <dgm:cxn modelId="{05D67EDE-0BC3-46F4-B34D-E02BA41CA7E5}" type="presOf" srcId="{046C8F47-F5BE-47EA-9456-F71DF7448BD9}" destId="{B1DF0746-A6E7-4A14-A163-F5C693D8B6CC}" srcOrd="0" destOrd="0" presId="urn:microsoft.com/office/officeart/2005/8/layout/vProcess5"/>
    <dgm:cxn modelId="{6308A7E0-7316-4BAE-8FE7-654BCE24DDAB}" type="presOf" srcId="{C315C031-B26D-45DD-9BA3-E9C6DEBF97EB}" destId="{65E99912-21D1-45DD-8FC5-F5A6485E41AE}" srcOrd="0" destOrd="0" presId="urn:microsoft.com/office/officeart/2005/8/layout/vProcess5"/>
    <dgm:cxn modelId="{8E4567E9-4C6E-4FC4-81E6-9ECE1BC0014E}" type="presOf" srcId="{0C57F55A-EAC0-47E4-85EF-3938054AB116}" destId="{7987E19A-5D6D-4AB1-B5A6-EE54C4B80216}" srcOrd="0" destOrd="0" presId="urn:microsoft.com/office/officeart/2005/8/layout/vProcess5"/>
    <dgm:cxn modelId="{AAC018EF-A240-4D90-80AF-0C0A6C61F7F8}" type="presOf" srcId="{56BBA1AF-5F87-46AA-B109-0881D422BD2F}" destId="{2B716257-B852-4524-8BCE-30E3CFFFD010}" srcOrd="1" destOrd="0" presId="urn:microsoft.com/office/officeart/2005/8/layout/vProcess5"/>
    <dgm:cxn modelId="{B69CCDFD-6791-4F8F-9F1A-55AC03329199}" type="presOf" srcId="{046C8F47-F5BE-47EA-9456-F71DF7448BD9}" destId="{2419D8FC-9901-4A28-909C-224430F0E57F}" srcOrd="1" destOrd="0" presId="urn:microsoft.com/office/officeart/2005/8/layout/vProcess5"/>
    <dgm:cxn modelId="{5DB29FAF-F785-4B36-B863-467D14D065A5}" type="presParOf" srcId="{B7BEBE00-76E6-4E9A-B32D-0AD9324A2970}" destId="{EC33437B-1D9E-414A-B9DA-7A5978900CDE}" srcOrd="0" destOrd="0" presId="urn:microsoft.com/office/officeart/2005/8/layout/vProcess5"/>
    <dgm:cxn modelId="{5C229166-4F71-4510-84A5-4F5ECBB4A664}" type="presParOf" srcId="{B7BEBE00-76E6-4E9A-B32D-0AD9324A2970}" destId="{7987E19A-5D6D-4AB1-B5A6-EE54C4B80216}" srcOrd="1" destOrd="0" presId="urn:microsoft.com/office/officeart/2005/8/layout/vProcess5"/>
    <dgm:cxn modelId="{4586B2CF-09CF-4A94-8063-4174220DD49C}" type="presParOf" srcId="{B7BEBE00-76E6-4E9A-B32D-0AD9324A2970}" destId="{65E99912-21D1-45DD-8FC5-F5A6485E41AE}" srcOrd="2" destOrd="0" presId="urn:microsoft.com/office/officeart/2005/8/layout/vProcess5"/>
    <dgm:cxn modelId="{F6D25620-FF40-4638-9BCA-8750342FDD54}" type="presParOf" srcId="{B7BEBE00-76E6-4E9A-B32D-0AD9324A2970}" destId="{B1DF0746-A6E7-4A14-A163-F5C693D8B6CC}" srcOrd="3" destOrd="0" presId="urn:microsoft.com/office/officeart/2005/8/layout/vProcess5"/>
    <dgm:cxn modelId="{D8C31AA2-4B0F-4195-AEC0-24EE9CEC4F77}" type="presParOf" srcId="{B7BEBE00-76E6-4E9A-B32D-0AD9324A2970}" destId="{DBD5667E-5C5C-488A-934C-C99A36F645F8}" srcOrd="4" destOrd="0" presId="urn:microsoft.com/office/officeart/2005/8/layout/vProcess5"/>
    <dgm:cxn modelId="{95560689-3E6D-4127-A326-E554A631A2BB}" type="presParOf" srcId="{B7BEBE00-76E6-4E9A-B32D-0AD9324A2970}" destId="{2EED95A9-ABD7-4F99-AC2C-F55E5FF01297}" srcOrd="5" destOrd="0" presId="urn:microsoft.com/office/officeart/2005/8/layout/vProcess5"/>
    <dgm:cxn modelId="{DB90C865-6FCC-4499-8002-D9E236D47CCC}" type="presParOf" srcId="{B7BEBE00-76E6-4E9A-B32D-0AD9324A2970}" destId="{71EE15E9-7194-4121-9087-703A50F203CA}" srcOrd="6" destOrd="0" presId="urn:microsoft.com/office/officeart/2005/8/layout/vProcess5"/>
    <dgm:cxn modelId="{B2355F1A-CCEF-4821-8105-618479234EE0}" type="presParOf" srcId="{B7BEBE00-76E6-4E9A-B32D-0AD9324A2970}" destId="{B717556A-F03C-43E6-B5AD-E1584875743A}" srcOrd="7" destOrd="0" presId="urn:microsoft.com/office/officeart/2005/8/layout/vProcess5"/>
    <dgm:cxn modelId="{FB636779-1CBC-4D99-BE92-8D0DEEC11075}" type="presParOf" srcId="{B7BEBE00-76E6-4E9A-B32D-0AD9324A2970}" destId="{2DAE2A5F-411C-447E-8AF3-394DCAF0D5F0}" srcOrd="8" destOrd="0" presId="urn:microsoft.com/office/officeart/2005/8/layout/vProcess5"/>
    <dgm:cxn modelId="{7BE571C3-2591-4B8E-98B9-F88C989D2E62}" type="presParOf" srcId="{B7BEBE00-76E6-4E9A-B32D-0AD9324A2970}" destId="{050AA4E1-0AA9-44C9-9337-D88E653F9162}" srcOrd="9" destOrd="0" presId="urn:microsoft.com/office/officeart/2005/8/layout/vProcess5"/>
    <dgm:cxn modelId="{6A2CAC68-9DC8-499F-8EB8-E6F6E29F281E}" type="presParOf" srcId="{B7BEBE00-76E6-4E9A-B32D-0AD9324A2970}" destId="{BC7FE1B7-0695-4117-A2EF-D986619327D8}" srcOrd="10" destOrd="0" presId="urn:microsoft.com/office/officeart/2005/8/layout/vProcess5"/>
    <dgm:cxn modelId="{946747EE-18D4-4015-80A0-460A38FEBADE}" type="presParOf" srcId="{B7BEBE00-76E6-4E9A-B32D-0AD9324A2970}" destId="{B371C3B8-C34D-4E2D-BC56-7276956C2CA0}" srcOrd="11" destOrd="0" presId="urn:microsoft.com/office/officeart/2005/8/layout/vProcess5"/>
    <dgm:cxn modelId="{384698D2-DEE1-432B-B68E-0CC726B2558A}" type="presParOf" srcId="{B7BEBE00-76E6-4E9A-B32D-0AD9324A2970}" destId="{2419D8FC-9901-4A28-909C-224430F0E57F}" srcOrd="12" destOrd="0" presId="urn:microsoft.com/office/officeart/2005/8/layout/vProcess5"/>
    <dgm:cxn modelId="{8F7461E5-F5A5-476E-B244-E6F5C867ED6B}" type="presParOf" srcId="{B7BEBE00-76E6-4E9A-B32D-0AD9324A2970}" destId="{2B716257-B852-4524-8BCE-30E3CFFFD010}" srcOrd="13" destOrd="0" presId="urn:microsoft.com/office/officeart/2005/8/layout/vProcess5"/>
    <dgm:cxn modelId="{98DE67D5-E40D-4AEF-9A2B-B2AD5DAA2E86}" type="presParOf" srcId="{B7BEBE00-76E6-4E9A-B32D-0AD9324A2970}" destId="{B20B11F4-FB6B-4D5E-A0E5-03900310DD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C5D07B-2C89-40D8-8BEB-03CBAE68FF93}" type="doc">
      <dgm:prSet loTypeId="urn:microsoft.com/office/officeart/2005/8/layout/vProcess5" loCatId="process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C57F55A-EAC0-47E4-85EF-3938054AB116}">
      <dgm:prSet phldrT="[Text]"/>
      <dgm:spPr/>
      <dgm:t>
        <a:bodyPr/>
        <a:lstStyle/>
        <a:p>
          <a:r>
            <a:rPr lang="en-US" dirty="0"/>
            <a:t>Create Hyak Account</a:t>
          </a:r>
        </a:p>
      </dgm:t>
    </dgm:pt>
    <dgm:pt modelId="{129516B6-660F-4725-826A-37B3911B84C5}" type="parTrans" cxnId="{D5B15D82-43C0-45F5-8DAD-F946D9C09607}">
      <dgm:prSet/>
      <dgm:spPr/>
      <dgm:t>
        <a:bodyPr/>
        <a:lstStyle/>
        <a:p>
          <a:endParaRPr lang="en-US"/>
        </a:p>
      </dgm:t>
    </dgm:pt>
    <dgm:pt modelId="{B38A36FB-94F2-42B2-B737-7FAD06049C9B}" type="sibTrans" cxnId="{D5B15D82-43C0-45F5-8DAD-F946D9C09607}">
      <dgm:prSet/>
      <dgm:spPr/>
      <dgm:t>
        <a:bodyPr/>
        <a:lstStyle/>
        <a:p>
          <a:endParaRPr lang="en-US"/>
        </a:p>
      </dgm:t>
    </dgm:pt>
    <dgm:pt modelId="{C315C031-B26D-45DD-9BA3-E9C6DEBF97EB}">
      <dgm:prSet phldrT="[Text]"/>
      <dgm:spPr/>
      <dgm:t>
        <a:bodyPr/>
        <a:lstStyle/>
        <a:p>
          <a:r>
            <a:rPr lang="en-US" dirty="0"/>
            <a:t>Prepare Environment</a:t>
          </a:r>
        </a:p>
      </dgm:t>
    </dgm:pt>
    <dgm:pt modelId="{7BF58B7B-E1A1-45A3-8B80-BFD4259A1359}" type="parTrans" cxnId="{ECBF9699-5ACF-455C-9C15-363FCD48E583}">
      <dgm:prSet/>
      <dgm:spPr/>
      <dgm:t>
        <a:bodyPr/>
        <a:lstStyle/>
        <a:p>
          <a:endParaRPr lang="en-US"/>
        </a:p>
      </dgm:t>
    </dgm:pt>
    <dgm:pt modelId="{11019F8E-35EA-4455-A7DF-E77DA6005047}" type="sibTrans" cxnId="{ECBF9699-5ACF-455C-9C15-363FCD48E583}">
      <dgm:prSet/>
      <dgm:spPr/>
      <dgm:t>
        <a:bodyPr/>
        <a:lstStyle/>
        <a:p>
          <a:endParaRPr lang="en-US"/>
        </a:p>
      </dgm:t>
    </dgm:pt>
    <dgm:pt modelId="{046C8F47-F5BE-47EA-9456-F71DF7448BD9}">
      <dgm:prSet phldrT="[Text]"/>
      <dgm:spPr/>
      <dgm:t>
        <a:bodyPr/>
        <a:lstStyle/>
        <a:p>
          <a:r>
            <a:rPr lang="en-US" dirty="0"/>
            <a:t>Modify Code </a:t>
          </a:r>
        </a:p>
      </dgm:t>
    </dgm:pt>
    <dgm:pt modelId="{70FFE71D-5EA0-43D5-BBF6-A85807A16002}" type="parTrans" cxnId="{B1853876-F694-4816-8441-091CA57D327B}">
      <dgm:prSet/>
      <dgm:spPr/>
      <dgm:t>
        <a:bodyPr/>
        <a:lstStyle/>
        <a:p>
          <a:endParaRPr lang="en-US"/>
        </a:p>
      </dgm:t>
    </dgm:pt>
    <dgm:pt modelId="{F4AEF836-4269-4EB3-91EC-ED7611D4C9FB}" type="sibTrans" cxnId="{B1853876-F694-4816-8441-091CA57D327B}">
      <dgm:prSet/>
      <dgm:spPr/>
      <dgm:t>
        <a:bodyPr/>
        <a:lstStyle/>
        <a:p>
          <a:endParaRPr lang="en-US"/>
        </a:p>
      </dgm:t>
    </dgm:pt>
    <dgm:pt modelId="{56BBA1AF-5F87-46AA-B109-0881D422BD2F}">
      <dgm:prSet phldrT="[Text]"/>
      <dgm:spPr/>
      <dgm:t>
        <a:bodyPr/>
        <a:lstStyle/>
        <a:p>
          <a:r>
            <a:rPr lang="en-US" dirty="0"/>
            <a:t>Generate Data</a:t>
          </a:r>
        </a:p>
      </dgm:t>
    </dgm:pt>
    <dgm:pt modelId="{08DAB2C3-399A-4228-848B-694B5AB7863E}" type="parTrans" cxnId="{C77B930F-26C7-4973-A819-94215F2A3904}">
      <dgm:prSet/>
      <dgm:spPr/>
      <dgm:t>
        <a:bodyPr/>
        <a:lstStyle/>
        <a:p>
          <a:endParaRPr lang="en-US"/>
        </a:p>
      </dgm:t>
    </dgm:pt>
    <dgm:pt modelId="{E31E2386-FA79-4271-AA11-FCB37090F533}" type="sibTrans" cxnId="{C77B930F-26C7-4973-A819-94215F2A3904}">
      <dgm:prSet/>
      <dgm:spPr/>
      <dgm:t>
        <a:bodyPr/>
        <a:lstStyle/>
        <a:p>
          <a:endParaRPr lang="en-US"/>
        </a:p>
      </dgm:t>
    </dgm:pt>
    <dgm:pt modelId="{16465F40-AC4D-4CA6-8728-73CCA90769E9}">
      <dgm:prSet phldrT="[Text]"/>
      <dgm:spPr/>
      <dgm:t>
        <a:bodyPr/>
        <a:lstStyle/>
        <a:p>
          <a:r>
            <a:rPr lang="en-US"/>
            <a:t>Submit job</a:t>
          </a:r>
          <a:endParaRPr lang="en-US" dirty="0"/>
        </a:p>
      </dgm:t>
    </dgm:pt>
    <dgm:pt modelId="{F030312B-58EC-4B4F-ADF5-3A785EB5BA26}" type="parTrans" cxnId="{C5AEBCD3-2CE4-4A48-8402-B68CA0EDF1FF}">
      <dgm:prSet/>
      <dgm:spPr/>
      <dgm:t>
        <a:bodyPr/>
        <a:lstStyle/>
        <a:p>
          <a:endParaRPr lang="en-US"/>
        </a:p>
      </dgm:t>
    </dgm:pt>
    <dgm:pt modelId="{033EDA0E-A5FC-467E-A9ED-5C02094FA033}" type="sibTrans" cxnId="{C5AEBCD3-2CE4-4A48-8402-B68CA0EDF1FF}">
      <dgm:prSet/>
      <dgm:spPr/>
      <dgm:t>
        <a:bodyPr/>
        <a:lstStyle/>
        <a:p>
          <a:endParaRPr lang="en-US"/>
        </a:p>
      </dgm:t>
    </dgm:pt>
    <dgm:pt modelId="{B7BEBE00-76E6-4E9A-B32D-0AD9324A2970}" type="pres">
      <dgm:prSet presAssocID="{E9C5D07B-2C89-40D8-8BEB-03CBAE68FF93}" presName="outerComposite" presStyleCnt="0">
        <dgm:presLayoutVars>
          <dgm:chMax val="5"/>
          <dgm:dir/>
          <dgm:resizeHandles val="exact"/>
        </dgm:presLayoutVars>
      </dgm:prSet>
      <dgm:spPr/>
    </dgm:pt>
    <dgm:pt modelId="{EC33437B-1D9E-414A-B9DA-7A5978900CDE}" type="pres">
      <dgm:prSet presAssocID="{E9C5D07B-2C89-40D8-8BEB-03CBAE68FF93}" presName="dummyMaxCanvas" presStyleCnt="0">
        <dgm:presLayoutVars/>
      </dgm:prSet>
      <dgm:spPr/>
    </dgm:pt>
    <dgm:pt modelId="{7987E19A-5D6D-4AB1-B5A6-EE54C4B80216}" type="pres">
      <dgm:prSet presAssocID="{E9C5D07B-2C89-40D8-8BEB-03CBAE68FF93}" presName="FiveNodes_1" presStyleLbl="node1" presStyleIdx="0" presStyleCnt="5">
        <dgm:presLayoutVars>
          <dgm:bulletEnabled val="1"/>
        </dgm:presLayoutVars>
      </dgm:prSet>
      <dgm:spPr/>
    </dgm:pt>
    <dgm:pt modelId="{65E99912-21D1-45DD-8FC5-F5A6485E41AE}" type="pres">
      <dgm:prSet presAssocID="{E9C5D07B-2C89-40D8-8BEB-03CBAE68FF93}" presName="FiveNodes_2" presStyleLbl="node1" presStyleIdx="1" presStyleCnt="5">
        <dgm:presLayoutVars>
          <dgm:bulletEnabled val="1"/>
        </dgm:presLayoutVars>
      </dgm:prSet>
      <dgm:spPr/>
    </dgm:pt>
    <dgm:pt modelId="{B1DF0746-A6E7-4A14-A163-F5C693D8B6CC}" type="pres">
      <dgm:prSet presAssocID="{E9C5D07B-2C89-40D8-8BEB-03CBAE68FF93}" presName="FiveNodes_3" presStyleLbl="node1" presStyleIdx="2" presStyleCnt="5">
        <dgm:presLayoutVars>
          <dgm:bulletEnabled val="1"/>
        </dgm:presLayoutVars>
      </dgm:prSet>
      <dgm:spPr/>
    </dgm:pt>
    <dgm:pt modelId="{DBD5667E-5C5C-488A-934C-C99A36F645F8}" type="pres">
      <dgm:prSet presAssocID="{E9C5D07B-2C89-40D8-8BEB-03CBAE68FF93}" presName="FiveNodes_4" presStyleLbl="node1" presStyleIdx="3" presStyleCnt="5">
        <dgm:presLayoutVars>
          <dgm:bulletEnabled val="1"/>
        </dgm:presLayoutVars>
      </dgm:prSet>
      <dgm:spPr/>
    </dgm:pt>
    <dgm:pt modelId="{2EED95A9-ABD7-4F99-AC2C-F55E5FF01297}" type="pres">
      <dgm:prSet presAssocID="{E9C5D07B-2C89-40D8-8BEB-03CBAE68FF93}" presName="FiveNodes_5" presStyleLbl="node1" presStyleIdx="4" presStyleCnt="5">
        <dgm:presLayoutVars>
          <dgm:bulletEnabled val="1"/>
        </dgm:presLayoutVars>
      </dgm:prSet>
      <dgm:spPr/>
    </dgm:pt>
    <dgm:pt modelId="{71EE15E9-7194-4121-9087-703A50F203CA}" type="pres">
      <dgm:prSet presAssocID="{E9C5D07B-2C89-40D8-8BEB-03CBAE68FF93}" presName="FiveConn_1-2" presStyleLbl="fgAccFollowNode1" presStyleIdx="0" presStyleCnt="4">
        <dgm:presLayoutVars>
          <dgm:bulletEnabled val="1"/>
        </dgm:presLayoutVars>
      </dgm:prSet>
      <dgm:spPr/>
    </dgm:pt>
    <dgm:pt modelId="{B717556A-F03C-43E6-B5AD-E1584875743A}" type="pres">
      <dgm:prSet presAssocID="{E9C5D07B-2C89-40D8-8BEB-03CBAE68FF93}" presName="FiveConn_2-3" presStyleLbl="fgAccFollowNode1" presStyleIdx="1" presStyleCnt="4">
        <dgm:presLayoutVars>
          <dgm:bulletEnabled val="1"/>
        </dgm:presLayoutVars>
      </dgm:prSet>
      <dgm:spPr/>
    </dgm:pt>
    <dgm:pt modelId="{2DAE2A5F-411C-447E-8AF3-394DCAF0D5F0}" type="pres">
      <dgm:prSet presAssocID="{E9C5D07B-2C89-40D8-8BEB-03CBAE68FF93}" presName="FiveConn_3-4" presStyleLbl="fgAccFollowNode1" presStyleIdx="2" presStyleCnt="4">
        <dgm:presLayoutVars>
          <dgm:bulletEnabled val="1"/>
        </dgm:presLayoutVars>
      </dgm:prSet>
      <dgm:spPr/>
    </dgm:pt>
    <dgm:pt modelId="{050AA4E1-0AA9-44C9-9337-D88E653F9162}" type="pres">
      <dgm:prSet presAssocID="{E9C5D07B-2C89-40D8-8BEB-03CBAE68FF93}" presName="FiveConn_4-5" presStyleLbl="fgAccFollowNode1" presStyleIdx="3" presStyleCnt="4">
        <dgm:presLayoutVars>
          <dgm:bulletEnabled val="1"/>
        </dgm:presLayoutVars>
      </dgm:prSet>
      <dgm:spPr/>
    </dgm:pt>
    <dgm:pt modelId="{BC7FE1B7-0695-4117-A2EF-D986619327D8}" type="pres">
      <dgm:prSet presAssocID="{E9C5D07B-2C89-40D8-8BEB-03CBAE68FF93}" presName="FiveNodes_1_text" presStyleLbl="node1" presStyleIdx="4" presStyleCnt="5">
        <dgm:presLayoutVars>
          <dgm:bulletEnabled val="1"/>
        </dgm:presLayoutVars>
      </dgm:prSet>
      <dgm:spPr/>
    </dgm:pt>
    <dgm:pt modelId="{B371C3B8-C34D-4E2D-BC56-7276956C2CA0}" type="pres">
      <dgm:prSet presAssocID="{E9C5D07B-2C89-40D8-8BEB-03CBAE68FF93}" presName="FiveNodes_2_text" presStyleLbl="node1" presStyleIdx="4" presStyleCnt="5">
        <dgm:presLayoutVars>
          <dgm:bulletEnabled val="1"/>
        </dgm:presLayoutVars>
      </dgm:prSet>
      <dgm:spPr/>
    </dgm:pt>
    <dgm:pt modelId="{2419D8FC-9901-4A28-909C-224430F0E57F}" type="pres">
      <dgm:prSet presAssocID="{E9C5D07B-2C89-40D8-8BEB-03CBAE68FF93}" presName="FiveNodes_3_text" presStyleLbl="node1" presStyleIdx="4" presStyleCnt="5">
        <dgm:presLayoutVars>
          <dgm:bulletEnabled val="1"/>
        </dgm:presLayoutVars>
      </dgm:prSet>
      <dgm:spPr/>
    </dgm:pt>
    <dgm:pt modelId="{2B716257-B852-4524-8BCE-30E3CFFFD010}" type="pres">
      <dgm:prSet presAssocID="{E9C5D07B-2C89-40D8-8BEB-03CBAE68FF93}" presName="FiveNodes_4_text" presStyleLbl="node1" presStyleIdx="4" presStyleCnt="5">
        <dgm:presLayoutVars>
          <dgm:bulletEnabled val="1"/>
        </dgm:presLayoutVars>
      </dgm:prSet>
      <dgm:spPr/>
    </dgm:pt>
    <dgm:pt modelId="{B20B11F4-FB6B-4D5E-A0E5-03900310DDEC}" type="pres">
      <dgm:prSet presAssocID="{E9C5D07B-2C89-40D8-8BEB-03CBAE68FF9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9DFF30A-A239-4AC0-A3EB-B32AC9C4B64F}" type="presOf" srcId="{B38A36FB-94F2-42B2-B737-7FAD06049C9B}" destId="{71EE15E9-7194-4121-9087-703A50F203CA}" srcOrd="0" destOrd="0" presId="urn:microsoft.com/office/officeart/2005/8/layout/vProcess5"/>
    <dgm:cxn modelId="{3F52AA0C-0F10-4B33-A07D-49D46536E2B1}" type="presOf" srcId="{16465F40-AC4D-4CA6-8728-73CCA90769E9}" destId="{B20B11F4-FB6B-4D5E-A0E5-03900310DDEC}" srcOrd="1" destOrd="0" presId="urn:microsoft.com/office/officeart/2005/8/layout/vProcess5"/>
    <dgm:cxn modelId="{C77B930F-26C7-4973-A819-94215F2A3904}" srcId="{E9C5D07B-2C89-40D8-8BEB-03CBAE68FF93}" destId="{56BBA1AF-5F87-46AA-B109-0881D422BD2F}" srcOrd="3" destOrd="0" parTransId="{08DAB2C3-399A-4228-848B-694B5AB7863E}" sibTransId="{E31E2386-FA79-4271-AA11-FCB37090F533}"/>
    <dgm:cxn modelId="{58891050-AFC3-4679-91DF-B7C4A6B0FB5F}" type="presOf" srcId="{E9C5D07B-2C89-40D8-8BEB-03CBAE68FF93}" destId="{B7BEBE00-76E6-4E9A-B32D-0AD9324A2970}" srcOrd="0" destOrd="0" presId="urn:microsoft.com/office/officeart/2005/8/layout/vProcess5"/>
    <dgm:cxn modelId="{B1853876-F694-4816-8441-091CA57D327B}" srcId="{E9C5D07B-2C89-40D8-8BEB-03CBAE68FF93}" destId="{046C8F47-F5BE-47EA-9456-F71DF7448BD9}" srcOrd="2" destOrd="0" parTransId="{70FFE71D-5EA0-43D5-BBF6-A85807A16002}" sibTransId="{F4AEF836-4269-4EB3-91EC-ED7611D4C9FB}"/>
    <dgm:cxn modelId="{E6A48B77-5F24-4BE0-9BAB-ADDB66C068A9}" type="presOf" srcId="{16465F40-AC4D-4CA6-8728-73CCA90769E9}" destId="{2EED95A9-ABD7-4F99-AC2C-F55E5FF01297}" srcOrd="0" destOrd="0" presId="urn:microsoft.com/office/officeart/2005/8/layout/vProcess5"/>
    <dgm:cxn modelId="{6545C478-DEB3-45DB-8709-59FB8F789953}" type="presOf" srcId="{0C57F55A-EAC0-47E4-85EF-3938054AB116}" destId="{BC7FE1B7-0695-4117-A2EF-D986619327D8}" srcOrd="1" destOrd="0" presId="urn:microsoft.com/office/officeart/2005/8/layout/vProcess5"/>
    <dgm:cxn modelId="{0B2D2A7E-9B1C-40A6-BAD5-BEC9B989D782}" type="presOf" srcId="{E31E2386-FA79-4271-AA11-FCB37090F533}" destId="{050AA4E1-0AA9-44C9-9337-D88E653F9162}" srcOrd="0" destOrd="0" presId="urn:microsoft.com/office/officeart/2005/8/layout/vProcess5"/>
    <dgm:cxn modelId="{D5B15D82-43C0-45F5-8DAD-F946D9C09607}" srcId="{E9C5D07B-2C89-40D8-8BEB-03CBAE68FF93}" destId="{0C57F55A-EAC0-47E4-85EF-3938054AB116}" srcOrd="0" destOrd="0" parTransId="{129516B6-660F-4725-826A-37B3911B84C5}" sibTransId="{B38A36FB-94F2-42B2-B737-7FAD06049C9B}"/>
    <dgm:cxn modelId="{ECBF9699-5ACF-455C-9C15-363FCD48E583}" srcId="{E9C5D07B-2C89-40D8-8BEB-03CBAE68FF93}" destId="{C315C031-B26D-45DD-9BA3-E9C6DEBF97EB}" srcOrd="1" destOrd="0" parTransId="{7BF58B7B-E1A1-45A3-8B80-BFD4259A1359}" sibTransId="{11019F8E-35EA-4455-A7DF-E77DA6005047}"/>
    <dgm:cxn modelId="{FC446F9B-5CCC-4AB0-876D-CDDA792230FF}" type="presOf" srcId="{F4AEF836-4269-4EB3-91EC-ED7611D4C9FB}" destId="{2DAE2A5F-411C-447E-8AF3-394DCAF0D5F0}" srcOrd="0" destOrd="0" presId="urn:microsoft.com/office/officeart/2005/8/layout/vProcess5"/>
    <dgm:cxn modelId="{54AB36AA-AC1E-4D74-8B32-D811B5EA60EE}" type="presOf" srcId="{C315C031-B26D-45DD-9BA3-E9C6DEBF97EB}" destId="{B371C3B8-C34D-4E2D-BC56-7276956C2CA0}" srcOrd="1" destOrd="0" presId="urn:microsoft.com/office/officeart/2005/8/layout/vProcess5"/>
    <dgm:cxn modelId="{C65019B0-7960-4129-B726-CE20106B461B}" type="presOf" srcId="{11019F8E-35EA-4455-A7DF-E77DA6005047}" destId="{B717556A-F03C-43E6-B5AD-E1584875743A}" srcOrd="0" destOrd="0" presId="urn:microsoft.com/office/officeart/2005/8/layout/vProcess5"/>
    <dgm:cxn modelId="{C5AEBCD3-2CE4-4A48-8402-B68CA0EDF1FF}" srcId="{E9C5D07B-2C89-40D8-8BEB-03CBAE68FF93}" destId="{16465F40-AC4D-4CA6-8728-73CCA90769E9}" srcOrd="4" destOrd="0" parTransId="{F030312B-58EC-4B4F-ADF5-3A785EB5BA26}" sibTransId="{033EDA0E-A5FC-467E-A9ED-5C02094FA033}"/>
    <dgm:cxn modelId="{ED3D40DC-C2A7-434C-B1B5-73B33873B014}" type="presOf" srcId="{56BBA1AF-5F87-46AA-B109-0881D422BD2F}" destId="{DBD5667E-5C5C-488A-934C-C99A36F645F8}" srcOrd="0" destOrd="0" presId="urn:microsoft.com/office/officeart/2005/8/layout/vProcess5"/>
    <dgm:cxn modelId="{05D67EDE-0BC3-46F4-B34D-E02BA41CA7E5}" type="presOf" srcId="{046C8F47-F5BE-47EA-9456-F71DF7448BD9}" destId="{B1DF0746-A6E7-4A14-A163-F5C693D8B6CC}" srcOrd="0" destOrd="0" presId="urn:microsoft.com/office/officeart/2005/8/layout/vProcess5"/>
    <dgm:cxn modelId="{6308A7E0-7316-4BAE-8FE7-654BCE24DDAB}" type="presOf" srcId="{C315C031-B26D-45DD-9BA3-E9C6DEBF97EB}" destId="{65E99912-21D1-45DD-8FC5-F5A6485E41AE}" srcOrd="0" destOrd="0" presId="urn:microsoft.com/office/officeart/2005/8/layout/vProcess5"/>
    <dgm:cxn modelId="{8E4567E9-4C6E-4FC4-81E6-9ECE1BC0014E}" type="presOf" srcId="{0C57F55A-EAC0-47E4-85EF-3938054AB116}" destId="{7987E19A-5D6D-4AB1-B5A6-EE54C4B80216}" srcOrd="0" destOrd="0" presId="urn:microsoft.com/office/officeart/2005/8/layout/vProcess5"/>
    <dgm:cxn modelId="{AAC018EF-A240-4D90-80AF-0C0A6C61F7F8}" type="presOf" srcId="{56BBA1AF-5F87-46AA-B109-0881D422BD2F}" destId="{2B716257-B852-4524-8BCE-30E3CFFFD010}" srcOrd="1" destOrd="0" presId="urn:microsoft.com/office/officeart/2005/8/layout/vProcess5"/>
    <dgm:cxn modelId="{B69CCDFD-6791-4F8F-9F1A-55AC03329199}" type="presOf" srcId="{046C8F47-F5BE-47EA-9456-F71DF7448BD9}" destId="{2419D8FC-9901-4A28-909C-224430F0E57F}" srcOrd="1" destOrd="0" presId="urn:microsoft.com/office/officeart/2005/8/layout/vProcess5"/>
    <dgm:cxn modelId="{5DB29FAF-F785-4B36-B863-467D14D065A5}" type="presParOf" srcId="{B7BEBE00-76E6-4E9A-B32D-0AD9324A2970}" destId="{EC33437B-1D9E-414A-B9DA-7A5978900CDE}" srcOrd="0" destOrd="0" presId="urn:microsoft.com/office/officeart/2005/8/layout/vProcess5"/>
    <dgm:cxn modelId="{5C229166-4F71-4510-84A5-4F5ECBB4A664}" type="presParOf" srcId="{B7BEBE00-76E6-4E9A-B32D-0AD9324A2970}" destId="{7987E19A-5D6D-4AB1-B5A6-EE54C4B80216}" srcOrd="1" destOrd="0" presId="urn:microsoft.com/office/officeart/2005/8/layout/vProcess5"/>
    <dgm:cxn modelId="{4586B2CF-09CF-4A94-8063-4174220DD49C}" type="presParOf" srcId="{B7BEBE00-76E6-4E9A-B32D-0AD9324A2970}" destId="{65E99912-21D1-45DD-8FC5-F5A6485E41AE}" srcOrd="2" destOrd="0" presId="urn:microsoft.com/office/officeart/2005/8/layout/vProcess5"/>
    <dgm:cxn modelId="{F6D25620-FF40-4638-9BCA-8750342FDD54}" type="presParOf" srcId="{B7BEBE00-76E6-4E9A-B32D-0AD9324A2970}" destId="{B1DF0746-A6E7-4A14-A163-F5C693D8B6CC}" srcOrd="3" destOrd="0" presId="urn:microsoft.com/office/officeart/2005/8/layout/vProcess5"/>
    <dgm:cxn modelId="{D8C31AA2-4B0F-4195-AEC0-24EE9CEC4F77}" type="presParOf" srcId="{B7BEBE00-76E6-4E9A-B32D-0AD9324A2970}" destId="{DBD5667E-5C5C-488A-934C-C99A36F645F8}" srcOrd="4" destOrd="0" presId="urn:microsoft.com/office/officeart/2005/8/layout/vProcess5"/>
    <dgm:cxn modelId="{95560689-3E6D-4127-A326-E554A631A2BB}" type="presParOf" srcId="{B7BEBE00-76E6-4E9A-B32D-0AD9324A2970}" destId="{2EED95A9-ABD7-4F99-AC2C-F55E5FF01297}" srcOrd="5" destOrd="0" presId="urn:microsoft.com/office/officeart/2005/8/layout/vProcess5"/>
    <dgm:cxn modelId="{DB90C865-6FCC-4499-8002-D9E236D47CCC}" type="presParOf" srcId="{B7BEBE00-76E6-4E9A-B32D-0AD9324A2970}" destId="{71EE15E9-7194-4121-9087-703A50F203CA}" srcOrd="6" destOrd="0" presId="urn:microsoft.com/office/officeart/2005/8/layout/vProcess5"/>
    <dgm:cxn modelId="{B2355F1A-CCEF-4821-8105-618479234EE0}" type="presParOf" srcId="{B7BEBE00-76E6-4E9A-B32D-0AD9324A2970}" destId="{B717556A-F03C-43E6-B5AD-E1584875743A}" srcOrd="7" destOrd="0" presId="urn:microsoft.com/office/officeart/2005/8/layout/vProcess5"/>
    <dgm:cxn modelId="{FB636779-1CBC-4D99-BE92-8D0DEEC11075}" type="presParOf" srcId="{B7BEBE00-76E6-4E9A-B32D-0AD9324A2970}" destId="{2DAE2A5F-411C-447E-8AF3-394DCAF0D5F0}" srcOrd="8" destOrd="0" presId="urn:microsoft.com/office/officeart/2005/8/layout/vProcess5"/>
    <dgm:cxn modelId="{7BE571C3-2591-4B8E-98B9-F88C989D2E62}" type="presParOf" srcId="{B7BEBE00-76E6-4E9A-B32D-0AD9324A2970}" destId="{050AA4E1-0AA9-44C9-9337-D88E653F9162}" srcOrd="9" destOrd="0" presId="urn:microsoft.com/office/officeart/2005/8/layout/vProcess5"/>
    <dgm:cxn modelId="{6A2CAC68-9DC8-499F-8EB8-E6F6E29F281E}" type="presParOf" srcId="{B7BEBE00-76E6-4E9A-B32D-0AD9324A2970}" destId="{BC7FE1B7-0695-4117-A2EF-D986619327D8}" srcOrd="10" destOrd="0" presId="urn:microsoft.com/office/officeart/2005/8/layout/vProcess5"/>
    <dgm:cxn modelId="{946747EE-18D4-4015-80A0-460A38FEBADE}" type="presParOf" srcId="{B7BEBE00-76E6-4E9A-B32D-0AD9324A2970}" destId="{B371C3B8-C34D-4E2D-BC56-7276956C2CA0}" srcOrd="11" destOrd="0" presId="urn:microsoft.com/office/officeart/2005/8/layout/vProcess5"/>
    <dgm:cxn modelId="{384698D2-DEE1-432B-B68E-0CC726B2558A}" type="presParOf" srcId="{B7BEBE00-76E6-4E9A-B32D-0AD9324A2970}" destId="{2419D8FC-9901-4A28-909C-224430F0E57F}" srcOrd="12" destOrd="0" presId="urn:microsoft.com/office/officeart/2005/8/layout/vProcess5"/>
    <dgm:cxn modelId="{8F7461E5-F5A5-476E-B244-E6F5C867ED6B}" type="presParOf" srcId="{B7BEBE00-76E6-4E9A-B32D-0AD9324A2970}" destId="{2B716257-B852-4524-8BCE-30E3CFFFD010}" srcOrd="13" destOrd="0" presId="urn:microsoft.com/office/officeart/2005/8/layout/vProcess5"/>
    <dgm:cxn modelId="{98DE67D5-E40D-4AEF-9A2B-B2AD5DAA2E86}" type="presParOf" srcId="{B7BEBE00-76E6-4E9A-B32D-0AD9324A2970}" destId="{B20B11F4-FB6B-4D5E-A0E5-03900310DD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3A897F-FCF4-4C34-8981-1F75CD10ADDA}" type="doc">
      <dgm:prSet loTypeId="urn:microsoft.com/office/officeart/2005/8/layout/cycle5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F27391D-54D7-4FDF-B3EB-0E3D58A24E92}">
      <dgm:prSet phldrT="[Text]" custT="1"/>
      <dgm:spPr/>
      <dgm:t>
        <a:bodyPr/>
        <a:lstStyle/>
        <a:p>
          <a:r>
            <a:rPr lang="en-US" sz="2400" b="1" dirty="0"/>
            <a:t>Plan</a:t>
          </a:r>
        </a:p>
      </dgm:t>
    </dgm:pt>
    <dgm:pt modelId="{68F4167E-9887-4384-9329-52FDF6202304}" type="parTrans" cxnId="{0B1FD67E-5583-4752-8F6A-18E68DDF7118}">
      <dgm:prSet/>
      <dgm:spPr/>
      <dgm:t>
        <a:bodyPr/>
        <a:lstStyle/>
        <a:p>
          <a:endParaRPr lang="en-US" sz="2400" b="1"/>
        </a:p>
      </dgm:t>
    </dgm:pt>
    <dgm:pt modelId="{5BF454EA-107B-42FF-A855-2443DC1D3650}" type="sibTrans" cxnId="{0B1FD67E-5583-4752-8F6A-18E68DDF7118}">
      <dgm:prSet/>
      <dgm:spPr/>
      <dgm:t>
        <a:bodyPr/>
        <a:lstStyle/>
        <a:p>
          <a:endParaRPr lang="en-US" sz="2400" b="1"/>
        </a:p>
      </dgm:t>
    </dgm:pt>
    <dgm:pt modelId="{EC9C0EF4-D532-4615-B2AA-D182BA7B7A88}">
      <dgm:prSet phldrT="[Text]" custT="1"/>
      <dgm:spPr/>
      <dgm:t>
        <a:bodyPr/>
        <a:lstStyle/>
        <a:p>
          <a:r>
            <a:rPr lang="en-US" sz="2400" b="1" dirty="0"/>
            <a:t>Design</a:t>
          </a:r>
        </a:p>
      </dgm:t>
    </dgm:pt>
    <dgm:pt modelId="{5A623DEE-00F0-4B85-AE77-83A55F57B177}" type="parTrans" cxnId="{9CD6C260-DEDF-4EA5-8207-520704935060}">
      <dgm:prSet/>
      <dgm:spPr/>
      <dgm:t>
        <a:bodyPr/>
        <a:lstStyle/>
        <a:p>
          <a:endParaRPr lang="en-US" sz="2400" b="1"/>
        </a:p>
      </dgm:t>
    </dgm:pt>
    <dgm:pt modelId="{0572DC99-E58F-4E2E-935A-48564E32968F}" type="sibTrans" cxnId="{9CD6C260-DEDF-4EA5-8207-520704935060}">
      <dgm:prSet/>
      <dgm:spPr/>
      <dgm:t>
        <a:bodyPr/>
        <a:lstStyle/>
        <a:p>
          <a:endParaRPr lang="en-US" sz="2400" b="1"/>
        </a:p>
      </dgm:t>
    </dgm:pt>
    <dgm:pt modelId="{D0CB2925-D16C-4E20-AEA0-79DD750E6DF1}">
      <dgm:prSet phldrT="[Text]" custT="1"/>
      <dgm:spPr/>
      <dgm:t>
        <a:bodyPr/>
        <a:lstStyle/>
        <a:p>
          <a:r>
            <a:rPr lang="en-US" sz="2400" b="1" dirty="0"/>
            <a:t>Code</a:t>
          </a:r>
        </a:p>
      </dgm:t>
    </dgm:pt>
    <dgm:pt modelId="{81DC6A04-4E3F-4E83-8CB3-101CC6628453}" type="parTrans" cxnId="{521C4874-451B-4426-A007-D4CD232286D6}">
      <dgm:prSet/>
      <dgm:spPr/>
      <dgm:t>
        <a:bodyPr/>
        <a:lstStyle/>
        <a:p>
          <a:endParaRPr lang="en-US" sz="2400" b="1"/>
        </a:p>
      </dgm:t>
    </dgm:pt>
    <dgm:pt modelId="{3F438530-147E-474C-9A4C-CD5DF3DEF4EE}" type="sibTrans" cxnId="{521C4874-451B-4426-A007-D4CD232286D6}">
      <dgm:prSet/>
      <dgm:spPr/>
      <dgm:t>
        <a:bodyPr/>
        <a:lstStyle/>
        <a:p>
          <a:endParaRPr lang="en-US" sz="2400" b="1"/>
        </a:p>
      </dgm:t>
    </dgm:pt>
    <dgm:pt modelId="{6F89939C-F04F-4F99-8263-477B47AFE8AC}">
      <dgm:prSet phldrT="[Text]" custT="1"/>
      <dgm:spPr/>
      <dgm:t>
        <a:bodyPr/>
        <a:lstStyle/>
        <a:p>
          <a:r>
            <a:rPr lang="en-US" sz="2300" b="1" dirty="0"/>
            <a:t>Implement</a:t>
          </a:r>
        </a:p>
      </dgm:t>
    </dgm:pt>
    <dgm:pt modelId="{58176F97-F37B-4028-86F3-383756636E20}" type="parTrans" cxnId="{EA0955B3-34CF-4F44-9D81-AF8AD7FE8968}">
      <dgm:prSet/>
      <dgm:spPr/>
      <dgm:t>
        <a:bodyPr/>
        <a:lstStyle/>
        <a:p>
          <a:endParaRPr lang="en-US" sz="2400" b="1"/>
        </a:p>
      </dgm:t>
    </dgm:pt>
    <dgm:pt modelId="{BA895A62-5E37-4B9E-B769-8A1441FB984E}" type="sibTrans" cxnId="{EA0955B3-34CF-4F44-9D81-AF8AD7FE8968}">
      <dgm:prSet/>
      <dgm:spPr/>
      <dgm:t>
        <a:bodyPr/>
        <a:lstStyle/>
        <a:p>
          <a:endParaRPr lang="en-US" sz="2400" b="1"/>
        </a:p>
      </dgm:t>
    </dgm:pt>
    <dgm:pt modelId="{17CAA08E-17D3-4A7F-B986-5C0E252ACB2D}">
      <dgm:prSet phldrT="[Text]" custT="1"/>
      <dgm:spPr/>
      <dgm:t>
        <a:bodyPr/>
        <a:lstStyle/>
        <a:p>
          <a:r>
            <a:rPr lang="en-US" sz="2400" b="1" dirty="0"/>
            <a:t>Test</a:t>
          </a:r>
        </a:p>
      </dgm:t>
    </dgm:pt>
    <dgm:pt modelId="{FEF075DF-0950-4A37-9B7E-BF3C8066ED4A}" type="parTrans" cxnId="{B088CDFE-C64C-4610-A897-3D48EE6AA25D}">
      <dgm:prSet/>
      <dgm:spPr/>
      <dgm:t>
        <a:bodyPr/>
        <a:lstStyle/>
        <a:p>
          <a:endParaRPr lang="en-US" sz="2400" b="1"/>
        </a:p>
      </dgm:t>
    </dgm:pt>
    <dgm:pt modelId="{F2C36CE3-4EDA-405C-A339-A4C45D6BF478}" type="sibTrans" cxnId="{B088CDFE-C64C-4610-A897-3D48EE6AA25D}">
      <dgm:prSet/>
      <dgm:spPr/>
      <dgm:t>
        <a:bodyPr/>
        <a:lstStyle/>
        <a:p>
          <a:endParaRPr lang="en-US" sz="2400" b="1"/>
        </a:p>
      </dgm:t>
    </dgm:pt>
    <dgm:pt modelId="{CE2B3338-E86D-482F-9C78-2126C35521F4}">
      <dgm:prSet phldrT="[Text]" custT="1"/>
      <dgm:spPr/>
      <dgm:t>
        <a:bodyPr/>
        <a:lstStyle/>
        <a:p>
          <a:r>
            <a:rPr lang="en-US" sz="2400" b="1" dirty="0"/>
            <a:t>Modify</a:t>
          </a:r>
        </a:p>
      </dgm:t>
    </dgm:pt>
    <dgm:pt modelId="{3CD97B1D-2350-46EA-A199-1269DDDC657E}" type="parTrans" cxnId="{66BEF4AE-F726-4942-A701-E250C9884121}">
      <dgm:prSet/>
      <dgm:spPr/>
      <dgm:t>
        <a:bodyPr/>
        <a:lstStyle/>
        <a:p>
          <a:endParaRPr lang="en-US" sz="2400" b="1"/>
        </a:p>
      </dgm:t>
    </dgm:pt>
    <dgm:pt modelId="{96B7E841-EFFD-4314-A23B-B7007268ACD2}" type="sibTrans" cxnId="{66BEF4AE-F726-4942-A701-E250C9884121}">
      <dgm:prSet/>
      <dgm:spPr/>
      <dgm:t>
        <a:bodyPr/>
        <a:lstStyle/>
        <a:p>
          <a:endParaRPr lang="en-US" sz="2400" b="1"/>
        </a:p>
      </dgm:t>
    </dgm:pt>
    <dgm:pt modelId="{B57B7D53-91C7-42BB-BF68-A76D78E70992}" type="pres">
      <dgm:prSet presAssocID="{EA3A897F-FCF4-4C34-8981-1F75CD10ADDA}" presName="cycle" presStyleCnt="0">
        <dgm:presLayoutVars>
          <dgm:dir/>
          <dgm:resizeHandles val="exact"/>
        </dgm:presLayoutVars>
      </dgm:prSet>
      <dgm:spPr/>
    </dgm:pt>
    <dgm:pt modelId="{A8977171-7047-4600-9322-9AB0E4BEEC17}" type="pres">
      <dgm:prSet presAssocID="{3F27391D-54D7-4FDF-B3EB-0E3D58A24E92}" presName="node" presStyleLbl="node1" presStyleIdx="0" presStyleCnt="6">
        <dgm:presLayoutVars>
          <dgm:bulletEnabled val="1"/>
        </dgm:presLayoutVars>
      </dgm:prSet>
      <dgm:spPr/>
    </dgm:pt>
    <dgm:pt modelId="{0FE3F0C9-447F-4E62-9339-35D5BEBB51DB}" type="pres">
      <dgm:prSet presAssocID="{3F27391D-54D7-4FDF-B3EB-0E3D58A24E92}" presName="spNode" presStyleCnt="0"/>
      <dgm:spPr/>
    </dgm:pt>
    <dgm:pt modelId="{1A22FA30-C6E8-484C-ABAB-8C180BDF9E8D}" type="pres">
      <dgm:prSet presAssocID="{5BF454EA-107B-42FF-A855-2443DC1D3650}" presName="sibTrans" presStyleLbl="sibTrans1D1" presStyleIdx="0" presStyleCnt="6"/>
      <dgm:spPr/>
    </dgm:pt>
    <dgm:pt modelId="{D0682FC7-078D-4B54-8AC9-C09D27D2056F}" type="pres">
      <dgm:prSet presAssocID="{EC9C0EF4-D532-4615-B2AA-D182BA7B7A88}" presName="node" presStyleLbl="node1" presStyleIdx="1" presStyleCnt="6">
        <dgm:presLayoutVars>
          <dgm:bulletEnabled val="1"/>
        </dgm:presLayoutVars>
      </dgm:prSet>
      <dgm:spPr/>
    </dgm:pt>
    <dgm:pt modelId="{7D3D9B88-59D9-42AA-89BE-B64F04B8383C}" type="pres">
      <dgm:prSet presAssocID="{EC9C0EF4-D532-4615-B2AA-D182BA7B7A88}" presName="spNode" presStyleCnt="0"/>
      <dgm:spPr/>
    </dgm:pt>
    <dgm:pt modelId="{00BA6265-1C5B-4AE9-860C-A0FB69B22D8C}" type="pres">
      <dgm:prSet presAssocID="{0572DC99-E58F-4E2E-935A-48564E32968F}" presName="sibTrans" presStyleLbl="sibTrans1D1" presStyleIdx="1" presStyleCnt="6"/>
      <dgm:spPr/>
    </dgm:pt>
    <dgm:pt modelId="{09CB9A97-023A-4666-8A77-27D3752C6B0E}" type="pres">
      <dgm:prSet presAssocID="{D0CB2925-D16C-4E20-AEA0-79DD750E6DF1}" presName="node" presStyleLbl="node1" presStyleIdx="2" presStyleCnt="6">
        <dgm:presLayoutVars>
          <dgm:bulletEnabled val="1"/>
        </dgm:presLayoutVars>
      </dgm:prSet>
      <dgm:spPr/>
    </dgm:pt>
    <dgm:pt modelId="{8A62DD35-F1AA-4816-8E49-6A477AB0FBBC}" type="pres">
      <dgm:prSet presAssocID="{D0CB2925-D16C-4E20-AEA0-79DD750E6DF1}" presName="spNode" presStyleCnt="0"/>
      <dgm:spPr/>
    </dgm:pt>
    <dgm:pt modelId="{9E9AE640-8675-464D-B78F-4D9544BD326A}" type="pres">
      <dgm:prSet presAssocID="{3F438530-147E-474C-9A4C-CD5DF3DEF4EE}" presName="sibTrans" presStyleLbl="sibTrans1D1" presStyleIdx="2" presStyleCnt="6"/>
      <dgm:spPr/>
    </dgm:pt>
    <dgm:pt modelId="{78463D32-EAE0-45CD-ACBC-0ABD4078EF13}" type="pres">
      <dgm:prSet presAssocID="{6F89939C-F04F-4F99-8263-477B47AFE8AC}" presName="node" presStyleLbl="node1" presStyleIdx="3" presStyleCnt="6" custScaleX="120638">
        <dgm:presLayoutVars>
          <dgm:bulletEnabled val="1"/>
        </dgm:presLayoutVars>
      </dgm:prSet>
      <dgm:spPr/>
    </dgm:pt>
    <dgm:pt modelId="{717B6301-4A7A-4A5F-B5E3-2B34F5095367}" type="pres">
      <dgm:prSet presAssocID="{6F89939C-F04F-4F99-8263-477B47AFE8AC}" presName="spNode" presStyleCnt="0"/>
      <dgm:spPr/>
    </dgm:pt>
    <dgm:pt modelId="{290DEAEE-3D71-45BB-993B-22FACAD5599D}" type="pres">
      <dgm:prSet presAssocID="{BA895A62-5E37-4B9E-B769-8A1441FB984E}" presName="sibTrans" presStyleLbl="sibTrans1D1" presStyleIdx="3" presStyleCnt="6"/>
      <dgm:spPr/>
    </dgm:pt>
    <dgm:pt modelId="{19176D07-F4EE-4B90-B00E-4B0CD9BDFEB4}" type="pres">
      <dgm:prSet presAssocID="{17CAA08E-17D3-4A7F-B986-5C0E252ACB2D}" presName="node" presStyleLbl="node1" presStyleIdx="4" presStyleCnt="6">
        <dgm:presLayoutVars>
          <dgm:bulletEnabled val="1"/>
        </dgm:presLayoutVars>
      </dgm:prSet>
      <dgm:spPr/>
    </dgm:pt>
    <dgm:pt modelId="{B08E2F67-F337-47D8-A7B8-C2EB3B1EA023}" type="pres">
      <dgm:prSet presAssocID="{17CAA08E-17D3-4A7F-B986-5C0E252ACB2D}" presName="spNode" presStyleCnt="0"/>
      <dgm:spPr/>
    </dgm:pt>
    <dgm:pt modelId="{2DE2779F-3F16-454E-B547-AFAEC7FBF48A}" type="pres">
      <dgm:prSet presAssocID="{F2C36CE3-4EDA-405C-A339-A4C45D6BF478}" presName="sibTrans" presStyleLbl="sibTrans1D1" presStyleIdx="4" presStyleCnt="6"/>
      <dgm:spPr/>
    </dgm:pt>
    <dgm:pt modelId="{B64960BD-AA58-4E58-848A-6DB42E2AB98B}" type="pres">
      <dgm:prSet presAssocID="{CE2B3338-E86D-482F-9C78-2126C35521F4}" presName="node" presStyleLbl="node1" presStyleIdx="5" presStyleCnt="6">
        <dgm:presLayoutVars>
          <dgm:bulletEnabled val="1"/>
        </dgm:presLayoutVars>
      </dgm:prSet>
      <dgm:spPr/>
    </dgm:pt>
    <dgm:pt modelId="{053B6D97-180A-44ED-BD80-D8F99B8AE548}" type="pres">
      <dgm:prSet presAssocID="{CE2B3338-E86D-482F-9C78-2126C35521F4}" presName="spNode" presStyleCnt="0"/>
      <dgm:spPr/>
    </dgm:pt>
    <dgm:pt modelId="{9F5A9B0A-431A-480E-B5DE-F112DB0D9EEC}" type="pres">
      <dgm:prSet presAssocID="{96B7E841-EFFD-4314-A23B-B7007268ACD2}" presName="sibTrans" presStyleLbl="sibTrans1D1" presStyleIdx="5" presStyleCnt="6"/>
      <dgm:spPr/>
    </dgm:pt>
  </dgm:ptLst>
  <dgm:cxnLst>
    <dgm:cxn modelId="{2D8E3F0E-1F62-43F2-BF7F-CBDFEEAE6484}" type="presOf" srcId="{0572DC99-E58F-4E2E-935A-48564E32968F}" destId="{00BA6265-1C5B-4AE9-860C-A0FB69B22D8C}" srcOrd="0" destOrd="0" presId="urn:microsoft.com/office/officeart/2005/8/layout/cycle5"/>
    <dgm:cxn modelId="{68780E2A-DD5F-40F3-BC50-0FA69BBF1C71}" type="presOf" srcId="{96B7E841-EFFD-4314-A23B-B7007268ACD2}" destId="{9F5A9B0A-431A-480E-B5DE-F112DB0D9EEC}" srcOrd="0" destOrd="0" presId="urn:microsoft.com/office/officeart/2005/8/layout/cycle5"/>
    <dgm:cxn modelId="{3E8D972D-A246-43AA-93AC-9B23BD8B1AA6}" type="presOf" srcId="{17CAA08E-17D3-4A7F-B986-5C0E252ACB2D}" destId="{19176D07-F4EE-4B90-B00E-4B0CD9BDFEB4}" srcOrd="0" destOrd="0" presId="urn:microsoft.com/office/officeart/2005/8/layout/cycle5"/>
    <dgm:cxn modelId="{6CD6C537-5867-44B1-BCB8-5039B659C845}" type="presOf" srcId="{3F27391D-54D7-4FDF-B3EB-0E3D58A24E92}" destId="{A8977171-7047-4600-9322-9AB0E4BEEC17}" srcOrd="0" destOrd="0" presId="urn:microsoft.com/office/officeart/2005/8/layout/cycle5"/>
    <dgm:cxn modelId="{E71DAD5F-EDB7-4A31-9357-B751B708AD4E}" type="presOf" srcId="{CE2B3338-E86D-482F-9C78-2126C35521F4}" destId="{B64960BD-AA58-4E58-848A-6DB42E2AB98B}" srcOrd="0" destOrd="0" presId="urn:microsoft.com/office/officeart/2005/8/layout/cycle5"/>
    <dgm:cxn modelId="{9CD6C260-DEDF-4EA5-8207-520704935060}" srcId="{EA3A897F-FCF4-4C34-8981-1F75CD10ADDA}" destId="{EC9C0EF4-D532-4615-B2AA-D182BA7B7A88}" srcOrd="1" destOrd="0" parTransId="{5A623DEE-00F0-4B85-AE77-83A55F57B177}" sibTransId="{0572DC99-E58F-4E2E-935A-48564E32968F}"/>
    <dgm:cxn modelId="{598DDD6B-A86B-48AC-A90A-744CC31B61EA}" type="presOf" srcId="{5BF454EA-107B-42FF-A855-2443DC1D3650}" destId="{1A22FA30-C6E8-484C-ABAB-8C180BDF9E8D}" srcOrd="0" destOrd="0" presId="urn:microsoft.com/office/officeart/2005/8/layout/cycle5"/>
    <dgm:cxn modelId="{98477A53-640D-472E-840F-BE6EDE0A1E70}" type="presOf" srcId="{6F89939C-F04F-4F99-8263-477B47AFE8AC}" destId="{78463D32-EAE0-45CD-ACBC-0ABD4078EF13}" srcOrd="0" destOrd="0" presId="urn:microsoft.com/office/officeart/2005/8/layout/cycle5"/>
    <dgm:cxn modelId="{521C4874-451B-4426-A007-D4CD232286D6}" srcId="{EA3A897F-FCF4-4C34-8981-1F75CD10ADDA}" destId="{D0CB2925-D16C-4E20-AEA0-79DD750E6DF1}" srcOrd="2" destOrd="0" parTransId="{81DC6A04-4E3F-4E83-8CB3-101CC6628453}" sibTransId="{3F438530-147E-474C-9A4C-CD5DF3DEF4EE}"/>
    <dgm:cxn modelId="{0B1FD67E-5583-4752-8F6A-18E68DDF7118}" srcId="{EA3A897F-FCF4-4C34-8981-1F75CD10ADDA}" destId="{3F27391D-54D7-4FDF-B3EB-0E3D58A24E92}" srcOrd="0" destOrd="0" parTransId="{68F4167E-9887-4384-9329-52FDF6202304}" sibTransId="{5BF454EA-107B-42FF-A855-2443DC1D3650}"/>
    <dgm:cxn modelId="{4C93E180-2AC4-4B72-9D95-7542EC6C7A06}" type="presOf" srcId="{EA3A897F-FCF4-4C34-8981-1F75CD10ADDA}" destId="{B57B7D53-91C7-42BB-BF68-A76D78E70992}" srcOrd="0" destOrd="0" presId="urn:microsoft.com/office/officeart/2005/8/layout/cycle5"/>
    <dgm:cxn modelId="{66BEF4AE-F726-4942-A701-E250C9884121}" srcId="{EA3A897F-FCF4-4C34-8981-1F75CD10ADDA}" destId="{CE2B3338-E86D-482F-9C78-2126C35521F4}" srcOrd="5" destOrd="0" parTransId="{3CD97B1D-2350-46EA-A199-1269DDDC657E}" sibTransId="{96B7E841-EFFD-4314-A23B-B7007268ACD2}"/>
    <dgm:cxn modelId="{EA0955B3-34CF-4F44-9D81-AF8AD7FE8968}" srcId="{EA3A897F-FCF4-4C34-8981-1F75CD10ADDA}" destId="{6F89939C-F04F-4F99-8263-477B47AFE8AC}" srcOrd="3" destOrd="0" parTransId="{58176F97-F37B-4028-86F3-383756636E20}" sibTransId="{BA895A62-5E37-4B9E-B769-8A1441FB984E}"/>
    <dgm:cxn modelId="{CCBC0CB7-0C89-42DF-9427-AB421A18D713}" type="presOf" srcId="{EC9C0EF4-D532-4615-B2AA-D182BA7B7A88}" destId="{D0682FC7-078D-4B54-8AC9-C09D27D2056F}" srcOrd="0" destOrd="0" presId="urn:microsoft.com/office/officeart/2005/8/layout/cycle5"/>
    <dgm:cxn modelId="{396489C7-8C75-48F2-BC8A-04801CD88C90}" type="presOf" srcId="{D0CB2925-D16C-4E20-AEA0-79DD750E6DF1}" destId="{09CB9A97-023A-4666-8A77-27D3752C6B0E}" srcOrd="0" destOrd="0" presId="urn:microsoft.com/office/officeart/2005/8/layout/cycle5"/>
    <dgm:cxn modelId="{669DDFF2-5E9B-43B1-84B3-CD2F202F2153}" type="presOf" srcId="{BA895A62-5E37-4B9E-B769-8A1441FB984E}" destId="{290DEAEE-3D71-45BB-993B-22FACAD5599D}" srcOrd="0" destOrd="0" presId="urn:microsoft.com/office/officeart/2005/8/layout/cycle5"/>
    <dgm:cxn modelId="{7F6F06F7-4E98-4CB1-9F59-2AFBA5C03A5B}" type="presOf" srcId="{3F438530-147E-474C-9A4C-CD5DF3DEF4EE}" destId="{9E9AE640-8675-464D-B78F-4D9544BD326A}" srcOrd="0" destOrd="0" presId="urn:microsoft.com/office/officeart/2005/8/layout/cycle5"/>
    <dgm:cxn modelId="{190098FA-3CFE-4A52-99A1-BADC5DF7F596}" type="presOf" srcId="{F2C36CE3-4EDA-405C-A339-A4C45D6BF478}" destId="{2DE2779F-3F16-454E-B547-AFAEC7FBF48A}" srcOrd="0" destOrd="0" presId="urn:microsoft.com/office/officeart/2005/8/layout/cycle5"/>
    <dgm:cxn modelId="{B088CDFE-C64C-4610-A897-3D48EE6AA25D}" srcId="{EA3A897F-FCF4-4C34-8981-1F75CD10ADDA}" destId="{17CAA08E-17D3-4A7F-B986-5C0E252ACB2D}" srcOrd="4" destOrd="0" parTransId="{FEF075DF-0950-4A37-9B7E-BF3C8066ED4A}" sibTransId="{F2C36CE3-4EDA-405C-A339-A4C45D6BF478}"/>
    <dgm:cxn modelId="{215B8928-29E2-4221-9C05-99B4F7FD5521}" type="presParOf" srcId="{B57B7D53-91C7-42BB-BF68-A76D78E70992}" destId="{A8977171-7047-4600-9322-9AB0E4BEEC17}" srcOrd="0" destOrd="0" presId="urn:microsoft.com/office/officeart/2005/8/layout/cycle5"/>
    <dgm:cxn modelId="{3FB28253-E87B-44A6-9DC6-F7DB006830C9}" type="presParOf" srcId="{B57B7D53-91C7-42BB-BF68-A76D78E70992}" destId="{0FE3F0C9-447F-4E62-9339-35D5BEBB51DB}" srcOrd="1" destOrd="0" presId="urn:microsoft.com/office/officeart/2005/8/layout/cycle5"/>
    <dgm:cxn modelId="{B8DC57B9-9ECF-4100-B0A0-C5B7CB46DC29}" type="presParOf" srcId="{B57B7D53-91C7-42BB-BF68-A76D78E70992}" destId="{1A22FA30-C6E8-484C-ABAB-8C180BDF9E8D}" srcOrd="2" destOrd="0" presId="urn:microsoft.com/office/officeart/2005/8/layout/cycle5"/>
    <dgm:cxn modelId="{1A4EB21C-AB16-4230-B893-3A865AE832F7}" type="presParOf" srcId="{B57B7D53-91C7-42BB-BF68-A76D78E70992}" destId="{D0682FC7-078D-4B54-8AC9-C09D27D2056F}" srcOrd="3" destOrd="0" presId="urn:microsoft.com/office/officeart/2005/8/layout/cycle5"/>
    <dgm:cxn modelId="{0CF32555-8483-49FF-8CA9-D6FCE33A5A6C}" type="presParOf" srcId="{B57B7D53-91C7-42BB-BF68-A76D78E70992}" destId="{7D3D9B88-59D9-42AA-89BE-B64F04B8383C}" srcOrd="4" destOrd="0" presId="urn:microsoft.com/office/officeart/2005/8/layout/cycle5"/>
    <dgm:cxn modelId="{6B6ACE55-98B5-46B4-B3ED-BEC35FF782E9}" type="presParOf" srcId="{B57B7D53-91C7-42BB-BF68-A76D78E70992}" destId="{00BA6265-1C5B-4AE9-860C-A0FB69B22D8C}" srcOrd="5" destOrd="0" presId="urn:microsoft.com/office/officeart/2005/8/layout/cycle5"/>
    <dgm:cxn modelId="{8E8E58FC-6922-4690-B3FA-6206695468CB}" type="presParOf" srcId="{B57B7D53-91C7-42BB-BF68-A76D78E70992}" destId="{09CB9A97-023A-4666-8A77-27D3752C6B0E}" srcOrd="6" destOrd="0" presId="urn:microsoft.com/office/officeart/2005/8/layout/cycle5"/>
    <dgm:cxn modelId="{9358D733-D59D-4539-ADD4-029E435B4E1B}" type="presParOf" srcId="{B57B7D53-91C7-42BB-BF68-A76D78E70992}" destId="{8A62DD35-F1AA-4816-8E49-6A477AB0FBBC}" srcOrd="7" destOrd="0" presId="urn:microsoft.com/office/officeart/2005/8/layout/cycle5"/>
    <dgm:cxn modelId="{78783D87-37B5-4646-9D0A-3907D8BFD2E1}" type="presParOf" srcId="{B57B7D53-91C7-42BB-BF68-A76D78E70992}" destId="{9E9AE640-8675-464D-B78F-4D9544BD326A}" srcOrd="8" destOrd="0" presId="urn:microsoft.com/office/officeart/2005/8/layout/cycle5"/>
    <dgm:cxn modelId="{59332134-004A-4EC9-9A8D-EACE30D90006}" type="presParOf" srcId="{B57B7D53-91C7-42BB-BF68-A76D78E70992}" destId="{78463D32-EAE0-45CD-ACBC-0ABD4078EF13}" srcOrd="9" destOrd="0" presId="urn:microsoft.com/office/officeart/2005/8/layout/cycle5"/>
    <dgm:cxn modelId="{D0973C0A-9949-4C5D-8080-4711327270A1}" type="presParOf" srcId="{B57B7D53-91C7-42BB-BF68-A76D78E70992}" destId="{717B6301-4A7A-4A5F-B5E3-2B34F5095367}" srcOrd="10" destOrd="0" presId="urn:microsoft.com/office/officeart/2005/8/layout/cycle5"/>
    <dgm:cxn modelId="{969127AD-562D-41B3-8170-4DF7024A7519}" type="presParOf" srcId="{B57B7D53-91C7-42BB-BF68-A76D78E70992}" destId="{290DEAEE-3D71-45BB-993B-22FACAD5599D}" srcOrd="11" destOrd="0" presId="urn:microsoft.com/office/officeart/2005/8/layout/cycle5"/>
    <dgm:cxn modelId="{DF9494B7-1697-4D9D-A3C9-BC26CB572BF6}" type="presParOf" srcId="{B57B7D53-91C7-42BB-BF68-A76D78E70992}" destId="{19176D07-F4EE-4B90-B00E-4B0CD9BDFEB4}" srcOrd="12" destOrd="0" presId="urn:microsoft.com/office/officeart/2005/8/layout/cycle5"/>
    <dgm:cxn modelId="{53B4D968-867F-4D91-B338-1CAB2D7B104D}" type="presParOf" srcId="{B57B7D53-91C7-42BB-BF68-A76D78E70992}" destId="{B08E2F67-F337-47D8-A7B8-C2EB3B1EA023}" srcOrd="13" destOrd="0" presId="urn:microsoft.com/office/officeart/2005/8/layout/cycle5"/>
    <dgm:cxn modelId="{ADF6793C-5FAE-4134-8AFA-35311D6D0CD9}" type="presParOf" srcId="{B57B7D53-91C7-42BB-BF68-A76D78E70992}" destId="{2DE2779F-3F16-454E-B547-AFAEC7FBF48A}" srcOrd="14" destOrd="0" presId="urn:microsoft.com/office/officeart/2005/8/layout/cycle5"/>
    <dgm:cxn modelId="{ED64D464-4145-4231-8ED5-E5FF938007E8}" type="presParOf" srcId="{B57B7D53-91C7-42BB-BF68-A76D78E70992}" destId="{B64960BD-AA58-4E58-848A-6DB42E2AB98B}" srcOrd="15" destOrd="0" presId="urn:microsoft.com/office/officeart/2005/8/layout/cycle5"/>
    <dgm:cxn modelId="{A05B2426-7F11-4869-BF91-090C91B82F49}" type="presParOf" srcId="{B57B7D53-91C7-42BB-BF68-A76D78E70992}" destId="{053B6D97-180A-44ED-BD80-D8F99B8AE548}" srcOrd="16" destOrd="0" presId="urn:microsoft.com/office/officeart/2005/8/layout/cycle5"/>
    <dgm:cxn modelId="{99550388-C8A1-4AE6-97D4-60F9949C7CB3}" type="presParOf" srcId="{B57B7D53-91C7-42BB-BF68-A76D78E70992}" destId="{9F5A9B0A-431A-480E-B5DE-F112DB0D9EEC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7E19A-5D6D-4AB1-B5A6-EE54C4B80216}">
      <dsp:nvSpPr>
        <dsp:cNvPr id="0" name=""/>
        <dsp:cNvSpPr/>
      </dsp:nvSpPr>
      <dsp:spPr>
        <a:xfrm>
          <a:off x="0" y="0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Hyak Account</a:t>
          </a:r>
        </a:p>
      </dsp:txBody>
      <dsp:txXfrm>
        <a:off x="15931" y="15931"/>
        <a:ext cx="4026725" cy="512067"/>
      </dsp:txXfrm>
    </dsp:sp>
    <dsp:sp modelId="{65E99912-21D1-45DD-8FC5-F5A6485E41AE}">
      <dsp:nvSpPr>
        <dsp:cNvPr id="0" name=""/>
        <dsp:cNvSpPr/>
      </dsp:nvSpPr>
      <dsp:spPr>
        <a:xfrm>
          <a:off x="349279" y="619474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Prepare Environment</a:t>
          </a:r>
        </a:p>
      </dsp:txBody>
      <dsp:txXfrm>
        <a:off x="365210" y="635405"/>
        <a:ext cx="3942611" cy="512067"/>
      </dsp:txXfrm>
    </dsp:sp>
    <dsp:sp modelId="{B1DF0746-A6E7-4A14-A163-F5C693D8B6CC}">
      <dsp:nvSpPr>
        <dsp:cNvPr id="0" name=""/>
        <dsp:cNvSpPr/>
      </dsp:nvSpPr>
      <dsp:spPr>
        <a:xfrm>
          <a:off x="698558" y="1238949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Modify Code </a:t>
          </a:r>
        </a:p>
      </dsp:txBody>
      <dsp:txXfrm>
        <a:off x="714489" y="1254880"/>
        <a:ext cx="3942611" cy="512067"/>
      </dsp:txXfrm>
    </dsp:sp>
    <dsp:sp modelId="{DBD5667E-5C5C-488A-934C-C99A36F645F8}">
      <dsp:nvSpPr>
        <dsp:cNvPr id="0" name=""/>
        <dsp:cNvSpPr/>
      </dsp:nvSpPr>
      <dsp:spPr>
        <a:xfrm>
          <a:off x="1047838" y="1858424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Generate Data</a:t>
          </a:r>
        </a:p>
      </dsp:txBody>
      <dsp:txXfrm>
        <a:off x="1063769" y="1874355"/>
        <a:ext cx="3942611" cy="512067"/>
      </dsp:txXfrm>
    </dsp:sp>
    <dsp:sp modelId="{2EED95A9-ABD7-4F99-AC2C-F55E5FF01297}">
      <dsp:nvSpPr>
        <dsp:cNvPr id="0" name=""/>
        <dsp:cNvSpPr/>
      </dsp:nvSpPr>
      <dsp:spPr>
        <a:xfrm>
          <a:off x="1397117" y="2477899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Submit job</a:t>
          </a:r>
          <a:endParaRPr lang="en-US" sz="2300" kern="1200" dirty="0"/>
        </a:p>
      </dsp:txBody>
      <dsp:txXfrm>
        <a:off x="1413048" y="2493830"/>
        <a:ext cx="3942611" cy="512067"/>
      </dsp:txXfrm>
    </dsp:sp>
    <dsp:sp modelId="{71EE15E9-7194-4121-9087-703A50F203CA}">
      <dsp:nvSpPr>
        <dsp:cNvPr id="0" name=""/>
        <dsp:cNvSpPr/>
      </dsp:nvSpPr>
      <dsp:spPr>
        <a:xfrm>
          <a:off x="4323753" y="397370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03302" y="397370"/>
        <a:ext cx="194455" cy="266049"/>
      </dsp:txXfrm>
    </dsp:sp>
    <dsp:sp modelId="{B717556A-F03C-43E6-B5AD-E1584875743A}">
      <dsp:nvSpPr>
        <dsp:cNvPr id="0" name=""/>
        <dsp:cNvSpPr/>
      </dsp:nvSpPr>
      <dsp:spPr>
        <a:xfrm>
          <a:off x="4673032" y="1016845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52581" y="1016845"/>
        <a:ext cx="194455" cy="266049"/>
      </dsp:txXfrm>
    </dsp:sp>
    <dsp:sp modelId="{2DAE2A5F-411C-447E-8AF3-394DCAF0D5F0}">
      <dsp:nvSpPr>
        <dsp:cNvPr id="0" name=""/>
        <dsp:cNvSpPr/>
      </dsp:nvSpPr>
      <dsp:spPr>
        <a:xfrm>
          <a:off x="5022312" y="1627254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01861" y="1627254"/>
        <a:ext cx="194455" cy="266049"/>
      </dsp:txXfrm>
    </dsp:sp>
    <dsp:sp modelId="{050AA4E1-0AA9-44C9-9337-D88E653F9162}">
      <dsp:nvSpPr>
        <dsp:cNvPr id="0" name=""/>
        <dsp:cNvSpPr/>
      </dsp:nvSpPr>
      <dsp:spPr>
        <a:xfrm>
          <a:off x="5371591" y="2252773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451140" y="2252773"/>
        <a:ext cx="194455" cy="266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7E19A-5D6D-4AB1-B5A6-EE54C4B80216}">
      <dsp:nvSpPr>
        <dsp:cNvPr id="0" name=""/>
        <dsp:cNvSpPr/>
      </dsp:nvSpPr>
      <dsp:spPr>
        <a:xfrm>
          <a:off x="0" y="0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Hyak Account</a:t>
          </a:r>
        </a:p>
      </dsp:txBody>
      <dsp:txXfrm>
        <a:off x="15931" y="15931"/>
        <a:ext cx="4026725" cy="512067"/>
      </dsp:txXfrm>
    </dsp:sp>
    <dsp:sp modelId="{65E99912-21D1-45DD-8FC5-F5A6485E41AE}">
      <dsp:nvSpPr>
        <dsp:cNvPr id="0" name=""/>
        <dsp:cNvSpPr/>
      </dsp:nvSpPr>
      <dsp:spPr>
        <a:xfrm>
          <a:off x="349279" y="619474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Prepare Environment</a:t>
          </a:r>
        </a:p>
      </dsp:txBody>
      <dsp:txXfrm>
        <a:off x="365210" y="635405"/>
        <a:ext cx="3942611" cy="512067"/>
      </dsp:txXfrm>
    </dsp:sp>
    <dsp:sp modelId="{B1DF0746-A6E7-4A14-A163-F5C693D8B6CC}">
      <dsp:nvSpPr>
        <dsp:cNvPr id="0" name=""/>
        <dsp:cNvSpPr/>
      </dsp:nvSpPr>
      <dsp:spPr>
        <a:xfrm>
          <a:off x="698558" y="1238949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Modify Code </a:t>
          </a:r>
        </a:p>
      </dsp:txBody>
      <dsp:txXfrm>
        <a:off x="714489" y="1254880"/>
        <a:ext cx="3942611" cy="512067"/>
      </dsp:txXfrm>
    </dsp:sp>
    <dsp:sp modelId="{DBD5667E-5C5C-488A-934C-C99A36F645F8}">
      <dsp:nvSpPr>
        <dsp:cNvPr id="0" name=""/>
        <dsp:cNvSpPr/>
      </dsp:nvSpPr>
      <dsp:spPr>
        <a:xfrm>
          <a:off x="1047838" y="1858424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Generate Data</a:t>
          </a:r>
        </a:p>
      </dsp:txBody>
      <dsp:txXfrm>
        <a:off x="1063769" y="1874355"/>
        <a:ext cx="3942611" cy="512067"/>
      </dsp:txXfrm>
    </dsp:sp>
    <dsp:sp modelId="{2EED95A9-ABD7-4F99-AC2C-F55E5FF01297}">
      <dsp:nvSpPr>
        <dsp:cNvPr id="0" name=""/>
        <dsp:cNvSpPr/>
      </dsp:nvSpPr>
      <dsp:spPr>
        <a:xfrm>
          <a:off x="1397117" y="2477899"/>
          <a:ext cx="4677307" cy="543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Submit job</a:t>
          </a:r>
          <a:endParaRPr lang="en-US" sz="2300" kern="1200" dirty="0"/>
        </a:p>
      </dsp:txBody>
      <dsp:txXfrm>
        <a:off x="1413048" y="2493830"/>
        <a:ext cx="3942611" cy="512067"/>
      </dsp:txXfrm>
    </dsp:sp>
    <dsp:sp modelId="{71EE15E9-7194-4121-9087-703A50F203CA}">
      <dsp:nvSpPr>
        <dsp:cNvPr id="0" name=""/>
        <dsp:cNvSpPr/>
      </dsp:nvSpPr>
      <dsp:spPr>
        <a:xfrm>
          <a:off x="4323753" y="397370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03302" y="397370"/>
        <a:ext cx="194455" cy="266049"/>
      </dsp:txXfrm>
    </dsp:sp>
    <dsp:sp modelId="{B717556A-F03C-43E6-B5AD-E1584875743A}">
      <dsp:nvSpPr>
        <dsp:cNvPr id="0" name=""/>
        <dsp:cNvSpPr/>
      </dsp:nvSpPr>
      <dsp:spPr>
        <a:xfrm>
          <a:off x="4673032" y="1016845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52581" y="1016845"/>
        <a:ext cx="194455" cy="266049"/>
      </dsp:txXfrm>
    </dsp:sp>
    <dsp:sp modelId="{2DAE2A5F-411C-447E-8AF3-394DCAF0D5F0}">
      <dsp:nvSpPr>
        <dsp:cNvPr id="0" name=""/>
        <dsp:cNvSpPr/>
      </dsp:nvSpPr>
      <dsp:spPr>
        <a:xfrm>
          <a:off x="5022312" y="1627254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01861" y="1627254"/>
        <a:ext cx="194455" cy="266049"/>
      </dsp:txXfrm>
    </dsp:sp>
    <dsp:sp modelId="{050AA4E1-0AA9-44C9-9337-D88E653F9162}">
      <dsp:nvSpPr>
        <dsp:cNvPr id="0" name=""/>
        <dsp:cNvSpPr/>
      </dsp:nvSpPr>
      <dsp:spPr>
        <a:xfrm>
          <a:off x="5371591" y="2252773"/>
          <a:ext cx="353553" cy="35355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451140" y="2252773"/>
        <a:ext cx="194455" cy="266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77171-7047-4600-9322-9AB0E4BEEC17}">
      <dsp:nvSpPr>
        <dsp:cNvPr id="0" name=""/>
        <dsp:cNvSpPr/>
      </dsp:nvSpPr>
      <dsp:spPr>
        <a:xfrm>
          <a:off x="3334742" y="2620"/>
          <a:ext cx="1458515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Plan</a:t>
          </a:r>
        </a:p>
      </dsp:txBody>
      <dsp:txXfrm>
        <a:off x="3381021" y="48899"/>
        <a:ext cx="1365957" cy="855477"/>
      </dsp:txXfrm>
    </dsp:sp>
    <dsp:sp modelId="{1A22FA30-C6E8-484C-ABAB-8C180BDF9E8D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3145250" y="195007"/>
              </a:moveTo>
              <a:arcTo wR="2232695" hR="2232695" stAng="17647481" swAng="92351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82FC7-078D-4B54-8AC9-C09D27D2056F}">
      <dsp:nvSpPr>
        <dsp:cNvPr id="0" name=""/>
        <dsp:cNvSpPr/>
      </dsp:nvSpPr>
      <dsp:spPr>
        <a:xfrm>
          <a:off x="5268312" y="1118968"/>
          <a:ext cx="1458515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Design</a:t>
          </a:r>
        </a:p>
      </dsp:txBody>
      <dsp:txXfrm>
        <a:off x="5314591" y="1165247"/>
        <a:ext cx="1365957" cy="855477"/>
      </dsp:txXfrm>
    </dsp:sp>
    <dsp:sp modelId="{00BA6265-1C5B-4AE9-860C-A0FB69B22D8C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4430609" y="1840140"/>
              </a:moveTo>
              <a:arcTo wR="2232695" hR="2232695" stAng="20992414" swAng="1215173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B9A97-023A-4666-8A77-27D3752C6B0E}">
      <dsp:nvSpPr>
        <dsp:cNvPr id="0" name=""/>
        <dsp:cNvSpPr/>
      </dsp:nvSpPr>
      <dsp:spPr>
        <a:xfrm>
          <a:off x="5268312" y="3351663"/>
          <a:ext cx="1458515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Code</a:t>
          </a:r>
        </a:p>
      </dsp:txBody>
      <dsp:txXfrm>
        <a:off x="5314591" y="3397942"/>
        <a:ext cx="1365957" cy="855477"/>
      </dsp:txXfrm>
    </dsp:sp>
    <dsp:sp modelId="{9E9AE640-8675-464D-B78F-4D9544BD326A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3677597" y="3934806"/>
              </a:moveTo>
              <a:arcTo wR="2232695" hR="2232695" stAng="2980348" swAng="77233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63D32-EAE0-45CD-ACBC-0ABD4078EF13}">
      <dsp:nvSpPr>
        <dsp:cNvPr id="0" name=""/>
        <dsp:cNvSpPr/>
      </dsp:nvSpPr>
      <dsp:spPr>
        <a:xfrm>
          <a:off x="3184237" y="4468010"/>
          <a:ext cx="1759524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Implement</a:t>
          </a:r>
        </a:p>
      </dsp:txBody>
      <dsp:txXfrm>
        <a:off x="3230516" y="4514289"/>
        <a:ext cx="1666966" cy="855477"/>
      </dsp:txXfrm>
    </dsp:sp>
    <dsp:sp modelId="{290DEAEE-3D71-45BB-993B-22FACAD5599D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1203294" y="4213922"/>
              </a:moveTo>
              <a:arcTo wR="2232695" hR="2232695" stAng="7047322" swAng="772331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76D07-F4EE-4B90-B00E-4B0CD9BDFEB4}">
      <dsp:nvSpPr>
        <dsp:cNvPr id="0" name=""/>
        <dsp:cNvSpPr/>
      </dsp:nvSpPr>
      <dsp:spPr>
        <a:xfrm>
          <a:off x="1401171" y="3351663"/>
          <a:ext cx="1458515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Test</a:t>
          </a:r>
        </a:p>
      </dsp:txBody>
      <dsp:txXfrm>
        <a:off x="1447450" y="3397942"/>
        <a:ext cx="1365957" cy="855477"/>
      </dsp:txXfrm>
    </dsp:sp>
    <dsp:sp modelId="{2DE2779F-3F16-454E-B547-AFAEC7FBF48A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34780" y="2625249"/>
              </a:moveTo>
              <a:arcTo wR="2232695" hR="2232695" stAng="10192414" swAng="1215173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960BD-AA58-4E58-848A-6DB42E2AB98B}">
      <dsp:nvSpPr>
        <dsp:cNvPr id="0" name=""/>
        <dsp:cNvSpPr/>
      </dsp:nvSpPr>
      <dsp:spPr>
        <a:xfrm>
          <a:off x="1401171" y="1118968"/>
          <a:ext cx="1458515" cy="948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Modify</a:t>
          </a:r>
        </a:p>
      </dsp:txBody>
      <dsp:txXfrm>
        <a:off x="1447450" y="1165247"/>
        <a:ext cx="1365957" cy="855477"/>
      </dsp:txXfrm>
    </dsp:sp>
    <dsp:sp modelId="{9F5A9B0A-431A-480E-B5DE-F112DB0D9EEC}">
      <dsp:nvSpPr>
        <dsp:cNvPr id="0" name=""/>
        <dsp:cNvSpPr/>
      </dsp:nvSpPr>
      <dsp:spPr>
        <a:xfrm>
          <a:off x="1831304" y="476638"/>
          <a:ext cx="4465390" cy="4465390"/>
        </a:xfrm>
        <a:custGeom>
          <a:avLst/>
          <a:gdLst/>
          <a:ahLst/>
          <a:cxnLst/>
          <a:rect l="0" t="0" r="0" b="0"/>
          <a:pathLst>
            <a:path>
              <a:moveTo>
                <a:pt x="812029" y="510302"/>
              </a:moveTo>
              <a:arcTo wR="2232695" hR="2232695" stAng="13829009" swAng="92351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1B0F16-7E1D-40EA-89BF-A689CFAFE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E2E36-B33D-4E58-805C-D79E4061E4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01970-AC53-4985-B34C-0115B8E80FED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83855-8226-4EE8-914D-352ED3B093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DFE4-3917-4AAC-AF34-1405DCE994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903BB-106C-4468-8E4D-0656D90DC6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63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0623-A8DB-4CD9-946A-C559E799F8AA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C6A9C-D4D2-4563-AD30-12ABE45B6C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4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Then</a:t>
            </a:r>
            <a:r>
              <a:rPr lang="zh-TW" altLang="en-US" dirty="0"/>
              <a:t>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took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break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dive</a:t>
            </a:r>
            <a:r>
              <a:rPr lang="zh-TW" altLang="en-US" dirty="0"/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something</a:t>
            </a:r>
            <a:r>
              <a:rPr lang="zh-TW" altLang="en-US" dirty="0"/>
              <a:t> </a:t>
            </a:r>
            <a:r>
              <a:rPr lang="en-US" altLang="zh-TW" dirty="0"/>
              <a:t>new,</a:t>
            </a:r>
            <a:r>
              <a:rPr lang="zh-TW" altLang="en-US" dirty="0"/>
              <a:t> </a:t>
            </a:r>
            <a:r>
              <a:rPr lang="en-US" altLang="zh-TW" dirty="0"/>
              <a:t>which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integrating</a:t>
            </a:r>
            <a:r>
              <a:rPr lang="zh-TW" altLang="en-US" dirty="0"/>
              <a:t> </a:t>
            </a:r>
            <a:r>
              <a:rPr lang="en-US" altLang="zh-TW" dirty="0"/>
              <a:t>user</a:t>
            </a:r>
            <a:r>
              <a:rPr lang="zh-TW" altLang="en-US" dirty="0"/>
              <a:t> </a:t>
            </a:r>
            <a:r>
              <a:rPr lang="en-US" altLang="zh-TW" dirty="0"/>
              <a:t>interactive</a:t>
            </a:r>
            <a:r>
              <a:rPr lang="zh-TW" altLang="en-US" dirty="0"/>
              <a:t> </a:t>
            </a:r>
            <a:r>
              <a:rPr lang="en-US" altLang="zh-TW" dirty="0"/>
              <a:t>components</a:t>
            </a:r>
            <a:r>
              <a:rPr lang="zh-TW" altLang="en-US" dirty="0"/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model.</a:t>
            </a:r>
          </a:p>
          <a:p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mentioned</a:t>
            </a:r>
            <a:r>
              <a:rPr lang="zh-TW" altLang="en-US" dirty="0"/>
              <a:t> </a:t>
            </a:r>
            <a:r>
              <a:rPr lang="en-US" altLang="zh-TW" dirty="0"/>
              <a:t>before,</a:t>
            </a:r>
            <a:r>
              <a:rPr lang="zh-TW" altLang="en-US" dirty="0"/>
              <a:t> </a:t>
            </a:r>
            <a:r>
              <a:rPr lang="en-US" altLang="zh-TW" dirty="0"/>
              <a:t>users</a:t>
            </a:r>
            <a:r>
              <a:rPr lang="zh-TW" altLang="en-US" dirty="0"/>
              <a:t> </a:t>
            </a:r>
            <a:r>
              <a:rPr lang="en-US" altLang="zh-TW" dirty="0"/>
              <a:t>just</a:t>
            </a:r>
            <a:r>
              <a:rPr lang="zh-TW" altLang="en-US" dirty="0"/>
              <a:t> </a:t>
            </a:r>
            <a:r>
              <a:rPr lang="en-US" altLang="zh-TW" dirty="0"/>
              <a:t>need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upload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file,</a:t>
            </a:r>
            <a:r>
              <a:rPr lang="zh-TW" altLang="en-US" dirty="0"/>
              <a:t> </a:t>
            </a:r>
            <a:r>
              <a:rPr lang="en-US" altLang="zh-TW" dirty="0"/>
              <a:t>then</a:t>
            </a:r>
            <a:r>
              <a:rPr lang="zh-TW" altLang="en-US" dirty="0"/>
              <a:t> </a:t>
            </a:r>
            <a:r>
              <a:rPr lang="en-US" altLang="zh-TW" dirty="0"/>
              <a:t>our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will</a:t>
            </a:r>
            <a:r>
              <a:rPr lang="zh-TW" altLang="en-US" dirty="0"/>
              <a:t> </a:t>
            </a:r>
            <a:r>
              <a:rPr lang="en-US" altLang="zh-TW" dirty="0"/>
              <a:t>do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conversion,</a:t>
            </a:r>
            <a:r>
              <a:rPr lang="zh-TW" altLang="en-US" dirty="0"/>
              <a:t> </a:t>
            </a:r>
            <a:r>
              <a:rPr lang="en-US" altLang="zh-TW" dirty="0"/>
              <a:t>run</a:t>
            </a:r>
            <a:r>
              <a:rPr lang="zh-TW" altLang="en-US" dirty="0"/>
              <a:t> </a:t>
            </a:r>
            <a:r>
              <a:rPr lang="en-US" altLang="zh-TW" dirty="0"/>
              <a:t>everything,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export</a:t>
            </a:r>
            <a:r>
              <a:rPr lang="zh-TW" altLang="en-US" dirty="0"/>
              <a:t> </a:t>
            </a:r>
            <a:r>
              <a:rPr lang="en-US" altLang="zh-TW" dirty="0"/>
              <a:t>an</a:t>
            </a:r>
            <a:r>
              <a:rPr lang="zh-TW" altLang="en-US" dirty="0"/>
              <a:t> 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csv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C6A9C-D4D2-4563-AD30-12ABE45B6C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7E09C742-5D77-43A5-A33A-73D138825C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99" y="4191996"/>
            <a:ext cx="2299102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878C8350-ACA7-4A8E-B350-5311BA0646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9300" y="4191996"/>
            <a:ext cx="2299103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F2A8EB81-781B-48A6-AEC3-3C6467F831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6299" y="4191996"/>
            <a:ext cx="2299102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A9EE98B1-8D2A-449C-96EF-F184DF6107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56633" y="4191996"/>
            <a:ext cx="2306767" cy="693081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8484A25E-AE23-40DD-A3BE-DA02A03AEA9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0298" y="2211773"/>
            <a:ext cx="1871210" cy="18712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7">
            <a:extLst>
              <a:ext uri="{FF2B5EF4-FFF2-40B4-BE49-F238E27FC236}">
                <a16:creationId xmlns:a16="http://schemas.microsoft.com/office/drawing/2014/main" id="{A29E5169-BCAD-4547-9CE2-A20078F01E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68298" y="2211773"/>
            <a:ext cx="1871210" cy="18712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7">
            <a:extLst>
              <a:ext uri="{FF2B5EF4-FFF2-40B4-BE49-F238E27FC236}">
                <a16:creationId xmlns:a16="http://schemas.microsoft.com/office/drawing/2014/main" id="{A101710F-0F09-47D0-834B-8D89EDB95F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298" y="2211773"/>
            <a:ext cx="1871210" cy="18712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7">
            <a:extLst>
              <a:ext uri="{FF2B5EF4-FFF2-40B4-BE49-F238E27FC236}">
                <a16:creationId xmlns:a16="http://schemas.microsoft.com/office/drawing/2014/main" id="{5FAFAEF7-2532-42BC-9CA3-D109538AC8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7307" y="2211773"/>
            <a:ext cx="1871210" cy="18712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C0B3A230-8B78-438B-8350-7C8430DEEF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299" y="4939990"/>
            <a:ext cx="2299102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ED6E9576-E633-4CDE-B44E-7E810BB8B4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8881" y="4939990"/>
            <a:ext cx="2299103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9F3D9E-A504-4099-B225-3C7C0823F1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6299" y="4939990"/>
            <a:ext cx="2299102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0ACDF000-4FBF-40D1-A089-C38F77F418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56633" y="4939990"/>
            <a:ext cx="2306767" cy="419100"/>
          </a:xfrm>
        </p:spPr>
        <p:txBody>
          <a:bodyPr lIns="0" r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C5B4E-B37A-42FE-AD0A-48A0061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80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500654BA-1541-433B-9215-28700B03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7411" y="4242295"/>
            <a:ext cx="1263606" cy="12636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B81BF663-6BBA-4370-86CA-D3FBEBE9C7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1714764"/>
            <a:ext cx="2541629" cy="25416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110FC8C-CC95-4860-9D85-D223D0B5A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6577" y="2984114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96B6629B-A998-4E97-AF59-820607964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46361" y="2944684"/>
            <a:ext cx="1263606" cy="12636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6">
            <a:extLst>
              <a:ext uri="{FF2B5EF4-FFF2-40B4-BE49-F238E27FC236}">
                <a16:creationId xmlns:a16="http://schemas.microsoft.com/office/drawing/2014/main" id="{E7068E7E-100A-4416-ADAD-62C7E40DC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13135" y="4251739"/>
            <a:ext cx="1813600" cy="181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46EF57CD-F1F0-45CD-A774-1000903DF4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4479" y="4223307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44E1-F9AC-47B5-B4DD-40D0F4C4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09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84" userDrawn="1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28">
            <a:extLst>
              <a:ext uri="{FF2B5EF4-FFF2-40B4-BE49-F238E27FC236}">
                <a16:creationId xmlns:a16="http://schemas.microsoft.com/office/drawing/2014/main" id="{F0B59EAE-3448-4C8D-9F63-2A067F99C4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45667" y="4024752"/>
            <a:ext cx="2286000" cy="228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6">
            <a:extLst>
              <a:ext uri="{FF2B5EF4-FFF2-40B4-BE49-F238E27FC236}">
                <a16:creationId xmlns:a16="http://schemas.microsoft.com/office/drawing/2014/main" id="{5B622DF5-037D-4153-A007-BEE4BEB970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871387" y="4024752"/>
            <a:ext cx="1100137" cy="11001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6">
            <a:extLst>
              <a:ext uri="{FF2B5EF4-FFF2-40B4-BE49-F238E27FC236}">
                <a16:creationId xmlns:a16="http://schemas.microsoft.com/office/drawing/2014/main" id="{60739051-C6F9-42ED-871D-C3E2D66163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84331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28">
            <a:extLst>
              <a:ext uri="{FF2B5EF4-FFF2-40B4-BE49-F238E27FC236}">
                <a16:creationId xmlns:a16="http://schemas.microsoft.com/office/drawing/2014/main" id="{35DC6B6A-CE04-4515-AAC6-01D7FA260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19409" y="1726945"/>
            <a:ext cx="2286000" cy="228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30">
            <a:extLst>
              <a:ext uri="{FF2B5EF4-FFF2-40B4-BE49-F238E27FC236}">
                <a16:creationId xmlns:a16="http://schemas.microsoft.com/office/drawing/2014/main" id="{3CB73B8D-B9F9-4E4D-8D17-626662503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6920" y="1164077"/>
            <a:ext cx="1085760" cy="1084194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>
                <a:ln w="28575">
                  <a:noFill/>
                </a:ln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26">
            <a:extLst>
              <a:ext uri="{FF2B5EF4-FFF2-40B4-BE49-F238E27FC236}">
                <a16:creationId xmlns:a16="http://schemas.microsoft.com/office/drawing/2014/main" id="{123B7275-EAEA-4196-91EE-C2CF607B39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5272" y="4024752"/>
            <a:ext cx="1100137" cy="11001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6">
            <a:extLst>
              <a:ext uri="{FF2B5EF4-FFF2-40B4-BE49-F238E27FC236}">
                <a16:creationId xmlns:a16="http://schemas.microsoft.com/office/drawing/2014/main" id="{EA4F503B-83E3-43B6-A01D-D92C1C8D557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5667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6">
            <a:extLst>
              <a:ext uri="{FF2B5EF4-FFF2-40B4-BE49-F238E27FC236}">
                <a16:creationId xmlns:a16="http://schemas.microsoft.com/office/drawing/2014/main" id="{F2BAEADF-D952-4076-B480-97792260B74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0911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6974F-00CB-42EC-BC7B-353EF1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2646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40">
          <p15:clr>
            <a:srgbClr val="FBAE40"/>
          </p15:clr>
        </p15:guide>
        <p15:guide id="3" pos="5688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136">
          <p15:clr>
            <a:srgbClr val="5ACBF0"/>
          </p15:clr>
        </p15:guide>
        <p15:guide id="7" pos="1848">
          <p15:clr>
            <a:srgbClr val="5ACBF0"/>
          </p15:clr>
        </p15:guide>
        <p15:guide id="8" pos="5544">
          <p15:clr>
            <a:srgbClr val="5ACBF0"/>
          </p15:clr>
        </p15:guide>
        <p15:guide id="9" pos="5832">
          <p15:clr>
            <a:srgbClr val="5ACBF0"/>
          </p15:clr>
        </p15:guide>
        <p15:guide id="10" pos="144">
          <p15:clr>
            <a:srgbClr val="FBAE40"/>
          </p15:clr>
        </p15:guide>
        <p15:guide id="11" orient="horz" pos="4176">
          <p15:clr>
            <a:srgbClr val="FBAE40"/>
          </p15:clr>
        </p15:guide>
        <p15:guide id="12" pos="7536">
          <p15:clr>
            <a:srgbClr val="FBAE40"/>
          </p15:clr>
        </p15:guide>
        <p15:guide id="13" orient="horz" pos="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67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5.gif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4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1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10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svg"/><Relationship Id="rId9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svg"/><Relationship Id="rId7" Type="http://schemas.openxmlformats.org/officeDocument/2006/relationships/image" Target="../media/image5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svg"/><Relationship Id="rId4" Type="http://schemas.openxmlformats.org/officeDocument/2006/relationships/image" Target="../media/image47.png"/><Relationship Id="rId9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.gif"/><Relationship Id="rId3" Type="http://schemas.openxmlformats.org/officeDocument/2006/relationships/image" Target="../media/image53.svg"/><Relationship Id="rId7" Type="http://schemas.openxmlformats.org/officeDocument/2006/relationships/image" Target="../media/image50.svg"/><Relationship Id="rId12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8.png"/><Relationship Id="rId5" Type="http://schemas.openxmlformats.org/officeDocument/2006/relationships/image" Target="../media/image54.svg"/><Relationship Id="rId15" Type="http://schemas.openxmlformats.org/officeDocument/2006/relationships/image" Target="../media/image61.svg"/><Relationship Id="rId10" Type="http://schemas.openxmlformats.org/officeDocument/2006/relationships/image" Target="../media/image57.svg"/><Relationship Id="rId4" Type="http://schemas.openxmlformats.org/officeDocument/2006/relationships/image" Target="../media/image47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8.png"/><Relationship Id="rId4" Type="http://schemas.openxmlformats.org/officeDocument/2006/relationships/image" Target="../media/image55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.gi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55.png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3.xml"/><Relationship Id="rId7" Type="http://schemas.openxmlformats.org/officeDocument/2006/relationships/image" Target="../media/image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chart" Target="../charts/chart4.xml"/><Relationship Id="rId9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.sv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C9B80-F3CB-0576-9A26-B49C171D8E8C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9225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504EFD-6504-7833-70DE-93B77F3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  <a:endParaRPr lang="en-US" dirty="0"/>
          </a:p>
        </p:txBody>
      </p:sp>
      <p:pic>
        <p:nvPicPr>
          <p:cNvPr id="307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7395223E-0FB0-A701-6F3A-F0ADA0D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1" y="5961743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225D8C-0AAB-BA7E-CBC3-6F105E01E950}"/>
              </a:ext>
            </a:extLst>
          </p:cNvPr>
          <p:cNvSpPr txBox="1"/>
          <p:nvPr/>
        </p:nvSpPr>
        <p:spPr>
          <a:xfrm>
            <a:off x="1291771" y="2851221"/>
            <a:ext cx="30044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Eager search spaces</a:t>
            </a:r>
          </a:p>
          <a:p>
            <a:pPr algn="ctr"/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Work Sans" pitchFamily="2" charset="0"/>
              </a:rPr>
              <a:t>Automated search for optimal hyperparameters using Python conditionals, loops, and 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5F074-8857-5C67-D07F-85196E7BF111}"/>
              </a:ext>
            </a:extLst>
          </p:cNvPr>
          <p:cNvSpPr txBox="1"/>
          <p:nvPr/>
        </p:nvSpPr>
        <p:spPr>
          <a:xfrm>
            <a:off x="4296228" y="2851221"/>
            <a:ext cx="32221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State-of-the-art algorithms</a:t>
            </a:r>
          </a:p>
          <a:p>
            <a:pPr algn="ctr"/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Work Sans" pitchFamily="2" charset="0"/>
              </a:rPr>
              <a:t>Efficiently search large spaces and prune unpromising trials for faster results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9958BD4-DBC4-F2A0-E149-10EE6E747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37" y="2623476"/>
            <a:ext cx="2894919" cy="22098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68203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Easy parallelization</a:t>
            </a:r>
          </a:p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      </a:t>
            </a:r>
          </a:p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33333"/>
                </a:solidFill>
                <a:latin typeface="Work Sans" pitchFamily="2" charset="0"/>
              </a:rPr>
              <a:t>Parallelize hyperparameter searches over multiple threads or processes without modifying code</a:t>
            </a:r>
          </a:p>
        </p:txBody>
      </p:sp>
      <p:pic>
        <p:nvPicPr>
          <p:cNvPr id="16" name="Graphic 15" descr="Rocket with solid fill">
            <a:extLst>
              <a:ext uri="{FF2B5EF4-FFF2-40B4-BE49-F238E27FC236}">
                <a16:creationId xmlns:a16="http://schemas.microsoft.com/office/drawing/2014/main" id="{F980A96F-771D-F232-16F7-74341540A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4883" y="1871001"/>
            <a:ext cx="914400" cy="914400"/>
          </a:xfrm>
          <a:prstGeom prst="rect">
            <a:avLst/>
          </a:prstGeom>
        </p:spPr>
      </p:pic>
      <p:pic>
        <p:nvPicPr>
          <p:cNvPr id="20" name="Graphic 19" descr="Maximize with solid fill">
            <a:extLst>
              <a:ext uri="{FF2B5EF4-FFF2-40B4-BE49-F238E27FC236}">
                <a16:creationId xmlns:a16="http://schemas.microsoft.com/office/drawing/2014/main" id="{84B2B3C6-09A8-6C8B-4124-F57E3D65E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0747" y="1982531"/>
            <a:ext cx="802870" cy="802870"/>
          </a:xfrm>
          <a:prstGeom prst="rect">
            <a:avLst/>
          </a:prstGeom>
        </p:spPr>
      </p:pic>
      <p:pic>
        <p:nvPicPr>
          <p:cNvPr id="24" name="Graphic 23" descr="Network diagram with solid fill">
            <a:extLst>
              <a:ext uri="{FF2B5EF4-FFF2-40B4-BE49-F238E27FC236}">
                <a16:creationId xmlns:a16="http://schemas.microsoft.com/office/drawing/2014/main" id="{A8C41EA6-4430-2EF5-2B13-05CC261E6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18196" y="1982531"/>
            <a:ext cx="914400" cy="868690"/>
          </a:xfrm>
          <a:prstGeom prst="rect">
            <a:avLst/>
          </a:prstGeom>
        </p:spPr>
      </p:pic>
      <p:pic>
        <p:nvPicPr>
          <p:cNvPr id="30" name="Graphic 29" descr="Girl wearing cape">
            <a:extLst>
              <a:ext uri="{FF2B5EF4-FFF2-40B4-BE49-F238E27FC236}">
                <a16:creationId xmlns:a16="http://schemas.microsoft.com/office/drawing/2014/main" id="{18D562C9-00DD-B5CD-4D1F-4B8AD8135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2240" y="4113817"/>
            <a:ext cx="1334739" cy="2769583"/>
          </a:xfrm>
          <a:prstGeom prst="rect">
            <a:avLst/>
          </a:prstGeom>
        </p:spPr>
      </p:pic>
      <p:pic>
        <p:nvPicPr>
          <p:cNvPr id="31" name="Picture Placeholder 24">
            <a:extLst>
              <a:ext uri="{FF2B5EF4-FFF2-40B4-BE49-F238E27FC236}">
                <a16:creationId xmlns:a16="http://schemas.microsoft.com/office/drawing/2014/main" id="{5548D3C2-CEF1-6C41-6CE1-BC7B190B1D8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8262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8339FE-81EA-3BBF-DCEF-CD28D7FF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999786"/>
            <a:ext cx="8306959" cy="485842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B504EFD-6504-7833-70DE-93B77F3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  <a:endParaRPr lang="en-US" dirty="0"/>
          </a:p>
        </p:txBody>
      </p:sp>
      <p:pic>
        <p:nvPicPr>
          <p:cNvPr id="307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7395223E-0FB0-A701-6F3A-F0ADA0D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67186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A76BCF3B-CE6A-C17E-9253-080684AC0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00842D-8AB8-1813-AD95-968F347052F9}"/>
              </a:ext>
            </a:extLst>
          </p:cNvPr>
          <p:cNvSpPr/>
          <p:nvPr/>
        </p:nvSpPr>
        <p:spPr>
          <a:xfrm>
            <a:off x="2103447" y="3020286"/>
            <a:ext cx="5682808" cy="87811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62BCE-E48A-FBB0-BCC3-36007FAEE30D}"/>
              </a:ext>
            </a:extLst>
          </p:cNvPr>
          <p:cNvSpPr/>
          <p:nvPr/>
        </p:nvSpPr>
        <p:spPr>
          <a:xfrm>
            <a:off x="2172721" y="4454965"/>
            <a:ext cx="7954953" cy="9898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A19B0-6EB8-6BA3-E32B-4126329BC9F0}"/>
              </a:ext>
            </a:extLst>
          </p:cNvPr>
          <p:cNvSpPr txBox="1"/>
          <p:nvPr/>
        </p:nvSpPr>
        <p:spPr>
          <a:xfrm>
            <a:off x="9060873" y="1854348"/>
            <a:ext cx="2701637" cy="24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BFAC7B-B8F2-A547-4228-D279E69F221A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7786255" y="3094330"/>
            <a:ext cx="1274618" cy="36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3A0D3-B735-1702-7696-F1A7E190957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50198" y="3678872"/>
            <a:ext cx="2910675" cy="77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1ECC2F-0778-5C54-9898-92DA4F5D0E20}"/>
              </a:ext>
            </a:extLst>
          </p:cNvPr>
          <p:cNvSpPr txBox="1"/>
          <p:nvPr/>
        </p:nvSpPr>
        <p:spPr>
          <a:xfrm>
            <a:off x="9088251" y="2002303"/>
            <a:ext cx="2744755" cy="21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Optimize all the parameters in one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2 -3 options for most parameter</a:t>
            </a:r>
          </a:p>
        </p:txBody>
      </p:sp>
    </p:spTree>
    <p:extLst>
      <p:ext uri="{BB962C8B-B14F-4D97-AF65-F5344CB8AC3E}">
        <p14:creationId xmlns:p14="http://schemas.microsoft.com/office/powerpoint/2010/main" val="217084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8339FE-81EA-3BBF-DCEF-CD28D7FF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999786"/>
            <a:ext cx="8306959" cy="485842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B504EFD-6504-7833-70DE-93B77F3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  <a:endParaRPr lang="en-US" dirty="0"/>
          </a:p>
        </p:txBody>
      </p:sp>
      <p:pic>
        <p:nvPicPr>
          <p:cNvPr id="307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7395223E-0FB0-A701-6F3A-F0ADA0D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67186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A76BCF3B-CE6A-C17E-9253-080684AC0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00842D-8AB8-1813-AD95-968F347052F9}"/>
              </a:ext>
            </a:extLst>
          </p:cNvPr>
          <p:cNvSpPr/>
          <p:nvPr/>
        </p:nvSpPr>
        <p:spPr>
          <a:xfrm>
            <a:off x="2103447" y="3020286"/>
            <a:ext cx="5682808" cy="87811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62BCE-E48A-FBB0-BCC3-36007FAEE30D}"/>
              </a:ext>
            </a:extLst>
          </p:cNvPr>
          <p:cNvSpPr/>
          <p:nvPr/>
        </p:nvSpPr>
        <p:spPr>
          <a:xfrm>
            <a:off x="2172721" y="4454965"/>
            <a:ext cx="7954953" cy="9898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A19B0-6EB8-6BA3-E32B-4126329BC9F0}"/>
              </a:ext>
            </a:extLst>
          </p:cNvPr>
          <p:cNvSpPr txBox="1"/>
          <p:nvPr/>
        </p:nvSpPr>
        <p:spPr>
          <a:xfrm>
            <a:off x="9060873" y="1854348"/>
            <a:ext cx="2701637" cy="247996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BFAC7B-B8F2-A547-4228-D279E69F221A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7786255" y="3094330"/>
            <a:ext cx="1274618" cy="36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3A0D3-B735-1702-7696-F1A7E190957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150198" y="3678872"/>
            <a:ext cx="2910675" cy="77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1ECC2F-0778-5C54-9898-92DA4F5D0E20}"/>
              </a:ext>
            </a:extLst>
          </p:cNvPr>
          <p:cNvSpPr txBox="1"/>
          <p:nvPr/>
        </p:nvSpPr>
        <p:spPr>
          <a:xfrm>
            <a:off x="9088251" y="2002303"/>
            <a:ext cx="2744755" cy="21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Optimize all the parameters in one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2 -3 options for most parameter</a:t>
            </a:r>
          </a:p>
        </p:txBody>
      </p:sp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1A5BCC57-7A80-12A4-E161-6D8EE9B6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287" y="251383"/>
            <a:ext cx="6687653" cy="6687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0A764-37A8-1B0E-C841-0F968AB8CF84}"/>
              </a:ext>
            </a:extLst>
          </p:cNvPr>
          <p:cNvSpPr txBox="1"/>
          <p:nvPr/>
        </p:nvSpPr>
        <p:spPr>
          <a:xfrm>
            <a:off x="4041599" y="3459343"/>
            <a:ext cx="45218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GPU limit passed before we started </a:t>
            </a:r>
          </a:p>
        </p:txBody>
      </p:sp>
    </p:spTree>
    <p:extLst>
      <p:ext uri="{BB962C8B-B14F-4D97-AF65-F5344CB8AC3E}">
        <p14:creationId xmlns:p14="http://schemas.microsoft.com/office/powerpoint/2010/main" val="384812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504EFD-6504-7833-70DE-93B77F3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  <a:endParaRPr lang="en-US" dirty="0"/>
          </a:p>
        </p:txBody>
      </p:sp>
      <p:pic>
        <p:nvPicPr>
          <p:cNvPr id="307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7395223E-0FB0-A701-6F3A-F0ADA0D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67186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24">
            <a:extLst>
              <a:ext uri="{FF2B5EF4-FFF2-40B4-BE49-F238E27FC236}">
                <a16:creationId xmlns:a16="http://schemas.microsoft.com/office/drawing/2014/main" id="{97695210-449C-B8EA-907E-62DF5ECA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623DD-3FA5-BD72-6582-D067C16A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99" y="2117343"/>
            <a:ext cx="5388766" cy="291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AD02A-4607-F72D-40A4-4EBF709A1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145" y="2124981"/>
            <a:ext cx="4832927" cy="2909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8CB79B-66A2-6467-0496-7B8FD35633A6}"/>
              </a:ext>
            </a:extLst>
          </p:cNvPr>
          <p:cNvSpPr/>
          <p:nvPr/>
        </p:nvSpPr>
        <p:spPr>
          <a:xfrm>
            <a:off x="512618" y="3962400"/>
            <a:ext cx="4849091" cy="7481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6DF02-A01E-2061-6CDE-460105D85B7C}"/>
              </a:ext>
            </a:extLst>
          </p:cNvPr>
          <p:cNvSpPr/>
          <p:nvPr/>
        </p:nvSpPr>
        <p:spPr>
          <a:xfrm>
            <a:off x="7093527" y="3865418"/>
            <a:ext cx="4585855" cy="8451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D502AF-6A34-7D41-1B62-F532C10851B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flipV="1">
            <a:off x="2937164" y="2895600"/>
            <a:ext cx="153972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B1C3CF-7EFF-8642-5A8F-34DD432F3996}"/>
              </a:ext>
            </a:extLst>
          </p:cNvPr>
          <p:cNvSpPr txBox="1"/>
          <p:nvPr/>
        </p:nvSpPr>
        <p:spPr>
          <a:xfrm>
            <a:off x="4476884" y="2710934"/>
            <a:ext cx="323823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best model structure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78A3D3-7215-6D29-2D05-AB902204AAA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715116" y="2895600"/>
            <a:ext cx="1165648" cy="96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3AE44E-7A00-6835-08A0-72E365FD8571}"/>
              </a:ext>
            </a:extLst>
          </p:cNvPr>
          <p:cNvSpPr txBox="1"/>
          <p:nvPr/>
        </p:nvSpPr>
        <p:spPr>
          <a:xfrm>
            <a:off x="4616412" y="5261210"/>
            <a:ext cx="338689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best hyper-parameter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0A1B2C-6F9D-CC70-081F-79BF1B4B08C0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 flipH="1">
            <a:off x="8003310" y="4710544"/>
            <a:ext cx="1383145" cy="7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B2AC01-7283-7B96-BAA7-F06700E24C24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794000" y="4720362"/>
            <a:ext cx="1822412" cy="725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6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504EFD-6504-7833-70DE-93B77F3D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  <a:endParaRPr lang="en-US" dirty="0"/>
          </a:p>
        </p:txBody>
      </p:sp>
      <p:pic>
        <p:nvPicPr>
          <p:cNvPr id="307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7395223E-0FB0-A701-6F3A-F0ADA0D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67186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24">
            <a:extLst>
              <a:ext uri="{FF2B5EF4-FFF2-40B4-BE49-F238E27FC236}">
                <a16:creationId xmlns:a16="http://schemas.microsoft.com/office/drawing/2014/main" id="{97695210-449C-B8EA-907E-62DF5ECA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623DD-3FA5-BD72-6582-D067C16A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99" y="2117343"/>
            <a:ext cx="5388766" cy="291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AD02A-4607-F72D-40A4-4EBF709A1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145" y="2124981"/>
            <a:ext cx="4832927" cy="2909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8CB79B-66A2-6467-0496-7B8FD35633A6}"/>
              </a:ext>
            </a:extLst>
          </p:cNvPr>
          <p:cNvSpPr/>
          <p:nvPr/>
        </p:nvSpPr>
        <p:spPr>
          <a:xfrm>
            <a:off x="512618" y="3962400"/>
            <a:ext cx="4849091" cy="7481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6DF02-A01E-2061-6CDE-460105D85B7C}"/>
              </a:ext>
            </a:extLst>
          </p:cNvPr>
          <p:cNvSpPr/>
          <p:nvPr/>
        </p:nvSpPr>
        <p:spPr>
          <a:xfrm>
            <a:off x="7093527" y="3865418"/>
            <a:ext cx="4585855" cy="8451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D502AF-6A34-7D41-1B62-F532C10851B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flipV="1">
            <a:off x="2937164" y="2895600"/>
            <a:ext cx="153972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B1C3CF-7EFF-8642-5A8F-34DD432F3996}"/>
              </a:ext>
            </a:extLst>
          </p:cNvPr>
          <p:cNvSpPr txBox="1"/>
          <p:nvPr/>
        </p:nvSpPr>
        <p:spPr>
          <a:xfrm>
            <a:off x="4476884" y="2710934"/>
            <a:ext cx="323823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best model structure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78A3D3-7215-6D29-2D05-AB902204AAA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715116" y="2895600"/>
            <a:ext cx="1165648" cy="96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3AE44E-7A00-6835-08A0-72E365FD8571}"/>
              </a:ext>
            </a:extLst>
          </p:cNvPr>
          <p:cNvSpPr txBox="1"/>
          <p:nvPr/>
        </p:nvSpPr>
        <p:spPr>
          <a:xfrm>
            <a:off x="4616412" y="5261210"/>
            <a:ext cx="338689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the best hyper-parameter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0A1B2C-6F9D-CC70-081F-79BF1B4B08C0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 flipH="1">
            <a:off x="8003310" y="4710544"/>
            <a:ext cx="1383145" cy="73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B2AC01-7283-7B96-BAA7-F06700E24C24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794000" y="4720362"/>
            <a:ext cx="1822412" cy="725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087863B5-FA4E-D757-A696-FADAA4279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477" y="4957536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9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230CDF-44D8-767D-5D69-3B8CC7B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ENVIRONMENT TO USE </a:t>
            </a:r>
            <a:br>
              <a:rPr lang="en-US" sz="3600" b="1" dirty="0">
                <a:solidFill>
                  <a:schemeClr val="accent1"/>
                </a:solidFill>
                <a:latin typeface="+mj-lt"/>
              </a:rPr>
            </a:br>
            <a:endParaRPr lang="en-US" dirty="0"/>
          </a:p>
        </p:txBody>
      </p:sp>
      <p:pic>
        <p:nvPicPr>
          <p:cNvPr id="7170" name="Picture 2" descr="Project Jupyter - Wikipedia">
            <a:extLst>
              <a:ext uri="{FF2B5EF4-FFF2-40B4-BE49-F238E27FC236}">
                <a16:creationId xmlns:a16="http://schemas.microsoft.com/office/drawing/2014/main" id="{7F4DFA90-E452-0842-5B8A-A96846F9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35" y="5444838"/>
            <a:ext cx="1135511" cy="13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3F4358-131B-ED77-6DC2-1E4A7C2F9C2F}"/>
              </a:ext>
            </a:extLst>
          </p:cNvPr>
          <p:cNvSpPr txBox="1"/>
          <p:nvPr/>
        </p:nvSpPr>
        <p:spPr>
          <a:xfrm>
            <a:off x="739909" y="3752669"/>
            <a:ext cx="3521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We have all the libraries</a:t>
            </a:r>
          </a:p>
          <a:p>
            <a:pPr algn="ctr"/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  <a:p>
            <a:pPr algn="ctr"/>
            <a:endParaRPr lang="en-US" b="0" i="0" dirty="0">
              <a:solidFill>
                <a:srgbClr val="333333"/>
              </a:solidFill>
              <a:effectLst/>
              <a:latin typeface="Work Sans" pitchFamily="2" charset="0"/>
            </a:endParaRPr>
          </a:p>
        </p:txBody>
      </p:sp>
      <p:pic>
        <p:nvPicPr>
          <p:cNvPr id="15" name="Graphic 14" descr="Books on shelf with solid fill">
            <a:extLst>
              <a:ext uri="{FF2B5EF4-FFF2-40B4-BE49-F238E27FC236}">
                <a16:creationId xmlns:a16="http://schemas.microsoft.com/office/drawing/2014/main" id="{1A246624-858A-4A1A-4F9E-E436792AB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3916" y="2277552"/>
            <a:ext cx="1380930" cy="1380930"/>
          </a:xfrm>
          <a:prstGeom prst="rect">
            <a:avLst/>
          </a:prstGeom>
        </p:spPr>
      </p:pic>
      <p:pic>
        <p:nvPicPr>
          <p:cNvPr id="21" name="Graphic 20" descr="Wireless router with solid fill">
            <a:extLst>
              <a:ext uri="{FF2B5EF4-FFF2-40B4-BE49-F238E27FC236}">
                <a16:creationId xmlns:a16="http://schemas.microsoft.com/office/drawing/2014/main" id="{F4B8A183-EC3F-AE27-6391-39B4CF3F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5535" y="2255895"/>
            <a:ext cx="1380930" cy="138093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A5851EE5-ED25-464C-DAD7-F88D91FE2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7154" y="2371739"/>
            <a:ext cx="1380930" cy="138093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7DE1A49E-03B2-03FB-BE95-18E17227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884" y="3548617"/>
            <a:ext cx="2546605" cy="824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68203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Not enough GPU</a:t>
            </a:r>
          </a:p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     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0E89C-6BFC-EE5E-98B8-07A39000A1D7}"/>
              </a:ext>
            </a:extLst>
          </p:cNvPr>
          <p:cNvSpPr txBox="1"/>
          <p:nvPr/>
        </p:nvSpPr>
        <p:spPr>
          <a:xfrm>
            <a:off x="4964799" y="3776361"/>
            <a:ext cx="287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Connected to GitHub</a:t>
            </a:r>
          </a:p>
        </p:txBody>
      </p:sp>
      <p:pic>
        <p:nvPicPr>
          <p:cNvPr id="27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1B95B36C-4D86-7B38-18DF-8AFE6CFE6EA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358" r="21358"/>
          <a:stretch>
            <a:fillRect/>
          </a:stretch>
        </p:blipFill>
        <p:spPr>
          <a:xfrm>
            <a:off x="10350690" y="27711"/>
            <a:ext cx="1813600" cy="18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 descr="Visual Studio Code full logo transparent PNG - StickPNG">
            <a:extLst>
              <a:ext uri="{FF2B5EF4-FFF2-40B4-BE49-F238E27FC236}">
                <a16:creationId xmlns:a16="http://schemas.microsoft.com/office/drawing/2014/main" id="{E9BFF840-8C0A-7312-7106-2293A7BA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51" y="5444838"/>
            <a:ext cx="2566325" cy="131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md Terminal with solid fill">
            <a:extLst>
              <a:ext uri="{FF2B5EF4-FFF2-40B4-BE49-F238E27FC236}">
                <a16:creationId xmlns:a16="http://schemas.microsoft.com/office/drawing/2014/main" id="{471F355A-F897-9161-918E-61EBD24AE6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9059" y="5541819"/>
            <a:ext cx="1316181" cy="13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230CDF-44D8-767D-5D69-3B8CC7B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ENVIRONMENT TO USE </a:t>
            </a:r>
            <a:br>
              <a:rPr lang="en-US" sz="3600" b="1" dirty="0">
                <a:solidFill>
                  <a:schemeClr val="accent1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F4358-131B-ED77-6DC2-1E4A7C2F9C2F}"/>
              </a:ext>
            </a:extLst>
          </p:cNvPr>
          <p:cNvSpPr txBox="1"/>
          <p:nvPr/>
        </p:nvSpPr>
        <p:spPr>
          <a:xfrm>
            <a:off x="739909" y="3544844"/>
            <a:ext cx="352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Pip install all the libraries</a:t>
            </a:r>
          </a:p>
        </p:txBody>
      </p:sp>
      <p:pic>
        <p:nvPicPr>
          <p:cNvPr id="15" name="Graphic 14" descr="Books on shelf with solid fill">
            <a:extLst>
              <a:ext uri="{FF2B5EF4-FFF2-40B4-BE49-F238E27FC236}">
                <a16:creationId xmlns:a16="http://schemas.microsoft.com/office/drawing/2014/main" id="{1A246624-858A-4A1A-4F9E-E436792A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3916" y="2069727"/>
            <a:ext cx="1380930" cy="1380930"/>
          </a:xfrm>
          <a:prstGeom prst="rect">
            <a:avLst/>
          </a:prstGeom>
        </p:spPr>
      </p:pic>
      <p:pic>
        <p:nvPicPr>
          <p:cNvPr id="21" name="Graphic 20" descr="Wireless router with solid fill">
            <a:extLst>
              <a:ext uri="{FF2B5EF4-FFF2-40B4-BE49-F238E27FC236}">
                <a16:creationId xmlns:a16="http://schemas.microsoft.com/office/drawing/2014/main" id="{F4B8A183-EC3F-AE27-6391-39B4CF3F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5535" y="2048070"/>
            <a:ext cx="1380930" cy="138093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A5851EE5-ED25-464C-DAD7-F88D91FE2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154" y="2163914"/>
            <a:ext cx="1380930" cy="138093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7DE1A49E-03B2-03FB-BE95-18E17227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869" y="3340792"/>
            <a:ext cx="4223007" cy="824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68203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Not </a:t>
            </a:r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Connected to GitHub</a:t>
            </a:r>
          </a:p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     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0E89C-6BFC-EE5E-98B8-07A39000A1D7}"/>
              </a:ext>
            </a:extLst>
          </p:cNvPr>
          <p:cNvSpPr txBox="1"/>
          <p:nvPr/>
        </p:nvSpPr>
        <p:spPr>
          <a:xfrm>
            <a:off x="4453132" y="3568536"/>
            <a:ext cx="352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GPU access but not plenty</a:t>
            </a:r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" name="Picture 2" descr="Welcome To Colaboratory - Colaboratory">
            <a:extLst>
              <a:ext uri="{FF2B5EF4-FFF2-40B4-BE49-F238E27FC236}">
                <a16:creationId xmlns:a16="http://schemas.microsoft.com/office/drawing/2014/main" id="{22CBB274-E4D4-AB96-CFC9-8D35E2E9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20" y="5500254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2F262F67-591A-C030-918E-547CB9D27A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358" r="21358"/>
          <a:stretch>
            <a:fillRect/>
          </a:stretch>
        </p:blipFill>
        <p:spPr>
          <a:xfrm>
            <a:off x="10350690" y="31953"/>
            <a:ext cx="1813600" cy="18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785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230CDF-44D8-767D-5D69-3B8CC7B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ENVIRONMENT TO USE </a:t>
            </a:r>
            <a:br>
              <a:rPr lang="en-US" sz="3600" b="1" dirty="0">
                <a:solidFill>
                  <a:schemeClr val="accent1"/>
                </a:solidFill>
                <a:latin typeface="+mj-lt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F4358-131B-ED77-6DC2-1E4A7C2F9C2F}"/>
              </a:ext>
            </a:extLst>
          </p:cNvPr>
          <p:cNvSpPr txBox="1"/>
          <p:nvPr/>
        </p:nvSpPr>
        <p:spPr>
          <a:xfrm>
            <a:off x="739909" y="3544844"/>
            <a:ext cx="352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Pip install all the libraries</a:t>
            </a:r>
          </a:p>
        </p:txBody>
      </p:sp>
      <p:pic>
        <p:nvPicPr>
          <p:cNvPr id="15" name="Graphic 14" descr="Books on shelf with solid fill">
            <a:extLst>
              <a:ext uri="{FF2B5EF4-FFF2-40B4-BE49-F238E27FC236}">
                <a16:creationId xmlns:a16="http://schemas.microsoft.com/office/drawing/2014/main" id="{1A246624-858A-4A1A-4F9E-E436792A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3916" y="2069727"/>
            <a:ext cx="1380930" cy="1380930"/>
          </a:xfrm>
          <a:prstGeom prst="rect">
            <a:avLst/>
          </a:prstGeom>
        </p:spPr>
      </p:pic>
      <p:pic>
        <p:nvPicPr>
          <p:cNvPr id="21" name="Graphic 20" descr="Wireless router with solid fill">
            <a:extLst>
              <a:ext uri="{FF2B5EF4-FFF2-40B4-BE49-F238E27FC236}">
                <a16:creationId xmlns:a16="http://schemas.microsoft.com/office/drawing/2014/main" id="{F4B8A183-EC3F-AE27-6391-39B4CF3F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5535" y="2048070"/>
            <a:ext cx="1380930" cy="138093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A5851EE5-ED25-464C-DAD7-F88D91FE2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154" y="2163914"/>
            <a:ext cx="1380930" cy="138093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7DE1A49E-03B2-03FB-BE95-18E17227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869" y="3340792"/>
            <a:ext cx="4223007" cy="824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68203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Not </a:t>
            </a:r>
            <a:r>
              <a:rPr lang="en-U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Connected to GitHub</a:t>
            </a:r>
          </a:p>
          <a:p>
            <a:pPr marR="0" lvl="0" indent="0"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     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0E89C-6BFC-EE5E-98B8-07A39000A1D7}"/>
              </a:ext>
            </a:extLst>
          </p:cNvPr>
          <p:cNvSpPr txBox="1"/>
          <p:nvPr/>
        </p:nvSpPr>
        <p:spPr>
          <a:xfrm>
            <a:off x="4453132" y="3568536"/>
            <a:ext cx="352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GPU access but not plenty</a:t>
            </a:r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" name="Picture 2" descr="Welcome To Colaboratory - Colaboratory">
            <a:extLst>
              <a:ext uri="{FF2B5EF4-FFF2-40B4-BE49-F238E27FC236}">
                <a16:creationId xmlns:a16="http://schemas.microsoft.com/office/drawing/2014/main" id="{22CBB274-E4D4-AB96-CFC9-8D35E2E9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20" y="5500254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02E96-92DF-6612-8122-BDAD107B9393}"/>
              </a:ext>
            </a:extLst>
          </p:cNvPr>
          <p:cNvSpPr txBox="1"/>
          <p:nvPr/>
        </p:nvSpPr>
        <p:spPr>
          <a:xfrm>
            <a:off x="7390295" y="6154889"/>
            <a:ext cx="352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Update through </a:t>
            </a:r>
            <a:r>
              <a:rPr lang="en-US" b="1" dirty="0" err="1">
                <a:solidFill>
                  <a:srgbClr val="333333"/>
                </a:solidFill>
                <a:latin typeface="Montserrat" panose="00000500000000000000" pitchFamily="2" charset="0"/>
              </a:rPr>
              <a:t>Jupyter</a:t>
            </a:r>
            <a:r>
              <a:rPr 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 notebook, VSC, or terminal</a:t>
            </a:r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1" name="Graphic 10" descr="Typewriter with solid fill">
            <a:extLst>
              <a:ext uri="{FF2B5EF4-FFF2-40B4-BE49-F238E27FC236}">
                <a16:creationId xmlns:a16="http://schemas.microsoft.com/office/drawing/2014/main" id="{30186BCB-7E59-3A47-5A99-1150EF3BEC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6778" y="4850445"/>
            <a:ext cx="1280752" cy="1280752"/>
          </a:xfrm>
          <a:prstGeom prst="rect">
            <a:avLst/>
          </a:prstGeom>
        </p:spPr>
      </p:pic>
      <p:pic>
        <p:nvPicPr>
          <p:cNvPr id="14" name="Graphic 13" descr="Line arrow: Counter-clockwise curve with solid fill">
            <a:extLst>
              <a:ext uri="{FF2B5EF4-FFF2-40B4-BE49-F238E27FC236}">
                <a16:creationId xmlns:a16="http://schemas.microsoft.com/office/drawing/2014/main" id="{F0CA1543-3BFF-BB47-609C-C4995B0ED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1337778" flipH="1">
            <a:off x="9452145" y="4052740"/>
            <a:ext cx="1076202" cy="1076202"/>
          </a:xfrm>
          <a:prstGeom prst="rect">
            <a:avLst/>
          </a:prstGeom>
        </p:spPr>
      </p:pic>
      <p:pic>
        <p:nvPicPr>
          <p:cNvPr id="16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2F262F67-591A-C030-918E-547CB9D27A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1358" r="21358"/>
          <a:stretch>
            <a:fillRect/>
          </a:stretch>
        </p:blipFill>
        <p:spPr>
          <a:xfrm>
            <a:off x="10350690" y="31953"/>
            <a:ext cx="1813600" cy="18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Graphic 2" descr="Line arrow: Counter-clockwise curve with solid fill">
            <a:extLst>
              <a:ext uri="{FF2B5EF4-FFF2-40B4-BE49-F238E27FC236}">
                <a16:creationId xmlns:a16="http://schemas.microsoft.com/office/drawing/2014/main" id="{EE0A694A-3D7A-A64A-50A6-D8A60798A8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262222">
            <a:off x="1430804" y="3910159"/>
            <a:ext cx="1076202" cy="1076202"/>
          </a:xfrm>
          <a:prstGeom prst="rect">
            <a:avLst/>
          </a:prstGeom>
        </p:spPr>
      </p:pic>
      <p:pic>
        <p:nvPicPr>
          <p:cNvPr id="6" name="Graphic 5" descr="Download with solid fill">
            <a:extLst>
              <a:ext uri="{FF2B5EF4-FFF2-40B4-BE49-F238E27FC236}">
                <a16:creationId xmlns:a16="http://schemas.microsoft.com/office/drawing/2014/main" id="{2913C469-3499-199E-4D08-B90D2A0785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1550" y="474900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01CF7-0A29-61C8-7667-C0E715C81087}"/>
              </a:ext>
            </a:extLst>
          </p:cNvPr>
          <p:cNvSpPr txBox="1"/>
          <p:nvPr/>
        </p:nvSpPr>
        <p:spPr>
          <a:xfrm>
            <a:off x="713501" y="5500254"/>
            <a:ext cx="352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" panose="00000500000000000000" pitchFamily="2" charset="0"/>
              </a:rPr>
              <a:t>Installed all needed libraries </a:t>
            </a:r>
            <a:endParaRPr lang="en-US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3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1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73A8F9-CA2C-AF64-3731-7A7BF1E1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EB7BA-4920-A1CA-874A-F0F5B5F4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375565"/>
            <a:ext cx="2280412" cy="1521964"/>
          </a:xfrm>
          <a:prstGeom prst="rect">
            <a:avLst/>
          </a:prstGeom>
        </p:spPr>
      </p:pic>
      <p:pic>
        <p:nvPicPr>
          <p:cNvPr id="10" name="Picture 9" descr="A picture containing text, line, diagram, handwriting&#10;&#10;Description automatically generated">
            <a:extLst>
              <a:ext uri="{FF2B5EF4-FFF2-40B4-BE49-F238E27FC236}">
                <a16:creationId xmlns:a16="http://schemas.microsoft.com/office/drawing/2014/main" id="{CE0AD90D-C65D-0911-15DF-9BABAB4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" b="66442"/>
          <a:stretch/>
        </p:blipFill>
        <p:spPr>
          <a:xfrm>
            <a:off x="185104" y="1320499"/>
            <a:ext cx="6949987" cy="1879787"/>
          </a:xfrm>
          <a:prstGeom prst="rect">
            <a:avLst/>
          </a:prstGeom>
        </p:spPr>
      </p:pic>
      <p:pic>
        <p:nvPicPr>
          <p:cNvPr id="11" name="Picture 10" descr="A picture containing text, line, diagram, handwriting&#10;&#10;Description automatically generated">
            <a:extLst>
              <a:ext uri="{FF2B5EF4-FFF2-40B4-BE49-F238E27FC236}">
                <a16:creationId xmlns:a16="http://schemas.microsoft.com/office/drawing/2014/main" id="{96A0B3F4-BC5B-24D3-D02F-95CE3A3F6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-3350" t="34219" r="-2153" b="37732"/>
          <a:stretch/>
        </p:blipFill>
        <p:spPr>
          <a:xfrm>
            <a:off x="3258842" y="4687587"/>
            <a:ext cx="8172112" cy="17511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B47288-503B-526E-9112-F72B314FD37F}"/>
              </a:ext>
            </a:extLst>
          </p:cNvPr>
          <p:cNvCxnSpPr>
            <a:cxnSpLocks/>
          </p:cNvCxnSpPr>
          <p:nvPr/>
        </p:nvCxnSpPr>
        <p:spPr>
          <a:xfrm>
            <a:off x="7024255" y="3010915"/>
            <a:ext cx="1149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C3758-4D32-EC3E-DF9B-C54D807C4ABC}"/>
              </a:ext>
            </a:extLst>
          </p:cNvPr>
          <p:cNvCxnSpPr>
            <a:cxnSpLocks/>
          </p:cNvCxnSpPr>
          <p:nvPr/>
        </p:nvCxnSpPr>
        <p:spPr>
          <a:xfrm>
            <a:off x="8763103" y="3353167"/>
            <a:ext cx="0" cy="1218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0D25E9-06D6-881B-FC87-DE53272618B1}"/>
              </a:ext>
            </a:extLst>
          </p:cNvPr>
          <p:cNvGrpSpPr/>
          <p:nvPr/>
        </p:nvGrpSpPr>
        <p:grpSpPr>
          <a:xfrm>
            <a:off x="8033140" y="2257783"/>
            <a:ext cx="1459926" cy="1379729"/>
            <a:chOff x="4281055" y="3178412"/>
            <a:chExt cx="2923309" cy="29233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FAEC3D-E5B0-B6BF-733A-7ED13869525C}"/>
                </a:ext>
              </a:extLst>
            </p:cNvPr>
            <p:cNvGrpSpPr/>
            <p:nvPr/>
          </p:nvGrpSpPr>
          <p:grpSpPr>
            <a:xfrm>
              <a:off x="4281055" y="3178412"/>
              <a:ext cx="2923309" cy="2923309"/>
              <a:chOff x="4281055" y="3178412"/>
              <a:chExt cx="2923309" cy="2923309"/>
            </a:xfrm>
          </p:grpSpPr>
          <p:pic>
            <p:nvPicPr>
              <p:cNvPr id="15" name="Graphic 14" descr="Cmd Terminal with solid fill">
                <a:extLst>
                  <a:ext uri="{FF2B5EF4-FFF2-40B4-BE49-F238E27FC236}">
                    <a16:creationId xmlns:a16="http://schemas.microsoft.com/office/drawing/2014/main" id="{A0045CF3-1CE7-B86E-58B0-EF0073EFA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1055" y="3178412"/>
                <a:ext cx="2923309" cy="29233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D40A36-A978-EDC0-DA65-8ADEEA736F82}"/>
                  </a:ext>
                </a:extLst>
              </p:cNvPr>
              <p:cNvSpPr/>
              <p:nvPr/>
            </p:nvSpPr>
            <p:spPr>
              <a:xfrm>
                <a:off x="4793673" y="4256096"/>
                <a:ext cx="1870363" cy="10442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193575-1B8A-CFB8-112C-FBD8DF3B20D0}"/>
                </a:ext>
              </a:extLst>
            </p:cNvPr>
            <p:cNvSpPr txBox="1"/>
            <p:nvPr/>
          </p:nvSpPr>
          <p:spPr>
            <a:xfrm>
              <a:off x="4793671" y="4455041"/>
              <a:ext cx="1870364" cy="6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ISOTOPE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9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5524EE-E0E9-C7D6-80C6-1101F75C3181}"/>
              </a:ext>
            </a:extLst>
          </p:cNvPr>
          <p:cNvSpPr txBox="1"/>
          <p:nvPr/>
        </p:nvSpPr>
        <p:spPr>
          <a:xfrm>
            <a:off x="230124" y="1961014"/>
            <a:ext cx="32622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 of Layers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Number of C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hannels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ernel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Drop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ptimizer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0.0001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192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02A95DF-3292-1DB2-1E22-91E743E1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766" y="1652739"/>
            <a:ext cx="4156009" cy="32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CD32A08-AD9D-7B2F-D491-F3B1077A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82" y="3255818"/>
            <a:ext cx="4593630" cy="3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37E7272B-3350-574D-BDDE-E9AD2E74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3" name="Picture 2" descr="Welcome To Colaboratory - Colaboratory">
            <a:extLst>
              <a:ext uri="{FF2B5EF4-FFF2-40B4-BE49-F238E27FC236}">
                <a16:creationId xmlns:a16="http://schemas.microsoft.com/office/drawing/2014/main" id="{65576525-798B-C060-1F30-AA24FA26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CB9B81-C395-E187-D1BB-17757B6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" y="6066813"/>
            <a:ext cx="3444733" cy="7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39">
            <a:extLst>
              <a:ext uri="{FF2B5EF4-FFF2-40B4-BE49-F238E27FC236}">
                <a16:creationId xmlns:a16="http://schemas.microsoft.com/office/drawing/2014/main" id="{9DEAB2CE-DB95-39EE-7D92-6B0A481E51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143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5524EE-E0E9-C7D6-80C6-1101F75C3181}"/>
              </a:ext>
            </a:extLst>
          </p:cNvPr>
          <p:cNvSpPr txBox="1"/>
          <p:nvPr/>
        </p:nvSpPr>
        <p:spPr>
          <a:xfrm>
            <a:off x="230124" y="1961014"/>
            <a:ext cx="32622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 of Layers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7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Number of C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hannels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ernel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Drop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0.24687753171076915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ptimizer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0.0009788339328753053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64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02A95DF-3292-1DB2-1E22-91E743E1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51" y="1652739"/>
            <a:ext cx="4156009" cy="32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CD32A08-AD9D-7B2F-D491-F3B1077A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02" y="3325091"/>
            <a:ext cx="4502710" cy="34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37E7272B-3350-574D-BDDE-E9AD2E74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3" name="Picture 2" descr="Welcome To Colaboratory - Colaboratory">
            <a:extLst>
              <a:ext uri="{FF2B5EF4-FFF2-40B4-BE49-F238E27FC236}">
                <a16:creationId xmlns:a16="http://schemas.microsoft.com/office/drawing/2014/main" id="{65576525-798B-C060-1F30-AA24FA26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CB9B81-C395-E187-D1BB-17757B6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" y="6066813"/>
            <a:ext cx="3444733" cy="7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39">
            <a:extLst>
              <a:ext uri="{FF2B5EF4-FFF2-40B4-BE49-F238E27FC236}">
                <a16:creationId xmlns:a16="http://schemas.microsoft.com/office/drawing/2014/main" id="{50DEA8AB-B3C6-E895-F025-232913D35A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9155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B74D7C3-C0F2-66E4-CAAC-50F9625A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95" y="1652739"/>
            <a:ext cx="4185660" cy="33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B2721F3-4046-7BB8-65BF-FF0F7BDD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00" y="3082270"/>
            <a:ext cx="4552576" cy="36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524EE-E0E9-C7D6-80C6-1101F75C3181}"/>
              </a:ext>
            </a:extLst>
          </p:cNvPr>
          <p:cNvSpPr txBox="1"/>
          <p:nvPr/>
        </p:nvSpPr>
        <p:spPr>
          <a:xfrm>
            <a:off x="230124" y="1961014"/>
            <a:ext cx="32622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 of Layers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9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Number of C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hannels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32</a:t>
            </a:r>
            <a:endParaRPr lang="en-US" sz="1600" b="0" dirty="0">
              <a:solidFill>
                <a:srgbClr val="098156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ernel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Drop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0.34097925346491736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ptimizer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0.004037847206733172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64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7E7272B-3350-574D-BDDE-E9AD2E74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3" name="Picture 2" descr="Welcome To Colaboratory - Colaboratory">
            <a:extLst>
              <a:ext uri="{FF2B5EF4-FFF2-40B4-BE49-F238E27FC236}">
                <a16:creationId xmlns:a16="http://schemas.microsoft.com/office/drawing/2014/main" id="{65576525-798B-C060-1F30-AA24FA26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CB9B81-C395-E187-D1BB-17757B6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" y="6066813"/>
            <a:ext cx="3444733" cy="7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39">
            <a:extLst>
              <a:ext uri="{FF2B5EF4-FFF2-40B4-BE49-F238E27FC236}">
                <a16:creationId xmlns:a16="http://schemas.microsoft.com/office/drawing/2014/main" id="{B693C705-32A3-0D36-5D11-024B7CE0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13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B74D7C3-C0F2-66E4-CAAC-50F9625A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95" y="1652739"/>
            <a:ext cx="4185660" cy="33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B2721F3-4046-7BB8-65BF-FF0F7BDD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00" y="3082270"/>
            <a:ext cx="4552576" cy="36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524EE-E0E9-C7D6-80C6-1101F75C3181}"/>
              </a:ext>
            </a:extLst>
          </p:cNvPr>
          <p:cNvSpPr txBox="1"/>
          <p:nvPr/>
        </p:nvSpPr>
        <p:spPr>
          <a:xfrm>
            <a:off x="230124" y="1961014"/>
            <a:ext cx="32622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 of Layers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9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Number of C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hannels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32</a:t>
            </a:r>
            <a:endParaRPr lang="en-US" sz="1600" b="0" dirty="0">
              <a:solidFill>
                <a:srgbClr val="098156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ernel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5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Drop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0.34097925346491736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ptimizer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Adam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Learning Rate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0.004037847206733172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 Size </a:t>
            </a:r>
            <a:r>
              <a:rPr lang="en-US" sz="1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098156"/>
                </a:solidFill>
                <a:latin typeface="Courier New" panose="02070309020205020404" pitchFamily="49" charset="0"/>
              </a:rPr>
              <a:t>64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37E7272B-3350-574D-BDDE-E9AD2E74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</p:spPr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3" name="Picture 2" descr="Welcome To Colaboratory - Colaboratory">
            <a:extLst>
              <a:ext uri="{FF2B5EF4-FFF2-40B4-BE49-F238E27FC236}">
                <a16:creationId xmlns:a16="http://schemas.microsoft.com/office/drawing/2014/main" id="{65576525-798B-C060-1F30-AA24FA26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CB9B81-C395-E187-D1BB-17757B6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" y="6066813"/>
            <a:ext cx="3444733" cy="7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39">
            <a:extLst>
              <a:ext uri="{FF2B5EF4-FFF2-40B4-BE49-F238E27FC236}">
                <a16:creationId xmlns:a16="http://schemas.microsoft.com/office/drawing/2014/main" id="{B693C705-32A3-0D36-5D11-024B7CE044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861EE-FC39-FC8F-059C-33A17FC57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569" y="2354617"/>
            <a:ext cx="7457288" cy="2727942"/>
          </a:xfrm>
          <a:prstGeom prst="rect">
            <a:avLst/>
          </a:prstGeom>
        </p:spPr>
      </p:pic>
      <p:pic>
        <p:nvPicPr>
          <p:cNvPr id="9" name="Graphic 8" descr="Crying woman holding a cup">
            <a:extLst>
              <a:ext uri="{FF2B5EF4-FFF2-40B4-BE49-F238E27FC236}">
                <a16:creationId xmlns:a16="http://schemas.microsoft.com/office/drawing/2014/main" id="{BD4051C9-B87E-05A4-09DB-1618ADC72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6311" y="4977345"/>
            <a:ext cx="13525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7E7272B-3350-574D-BDDE-E9AD2E74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Explore Interaction</a:t>
            </a:r>
            <a:endParaRPr lang="en-US" dirty="0"/>
          </a:p>
        </p:txBody>
      </p:sp>
      <p:pic>
        <p:nvPicPr>
          <p:cNvPr id="3" name="Picture 2" descr="Welcome To Colaboratory - Colaboratory">
            <a:extLst>
              <a:ext uri="{FF2B5EF4-FFF2-40B4-BE49-F238E27FC236}">
                <a16:creationId xmlns:a16="http://schemas.microsoft.com/office/drawing/2014/main" id="{65576525-798B-C060-1F30-AA24FA26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39">
            <a:extLst>
              <a:ext uri="{FF2B5EF4-FFF2-40B4-BE49-F238E27FC236}">
                <a16:creationId xmlns:a16="http://schemas.microsoft.com/office/drawing/2014/main" id="{C0C50589-D382-8D7F-F12E-7EF9AC763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11" name="Picture 10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D98104E8-CD73-E497-AB9C-4B5CAD2AE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924" y="1832174"/>
            <a:ext cx="5397500" cy="11684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22A9DD66-6BCC-9858-EEBA-8843B6102B28}"/>
              </a:ext>
            </a:extLst>
          </p:cNvPr>
          <p:cNvSpPr txBox="1">
            <a:spLocks/>
          </p:cNvSpPr>
          <p:nvPr/>
        </p:nvSpPr>
        <p:spPr>
          <a:xfrm>
            <a:off x="-5100833" y="1832174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1.Upload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17C4E2AE-F137-4735-DBCE-9291C3889A75}"/>
              </a:ext>
            </a:extLst>
          </p:cNvPr>
          <p:cNvSpPr txBox="1">
            <a:spLocks/>
          </p:cNvSpPr>
          <p:nvPr/>
        </p:nvSpPr>
        <p:spPr>
          <a:xfrm>
            <a:off x="-1995169" y="3470292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2.Convert</a:t>
            </a: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725946F3-47E2-AA2B-63C0-6FC9A541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316" y="3429000"/>
            <a:ext cx="1571368" cy="157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ort - Free signs icons">
            <a:extLst>
              <a:ext uri="{FF2B5EF4-FFF2-40B4-BE49-F238E27FC236}">
                <a16:creationId xmlns:a16="http://schemas.microsoft.com/office/drawing/2014/main" id="{BA877528-37F5-66A5-9F53-B7080C16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217" y="4994495"/>
            <a:ext cx="1665416" cy="166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29FA128D-AD38-4776-AF20-9A3C6E2D4B5B}"/>
              </a:ext>
            </a:extLst>
          </p:cNvPr>
          <p:cNvSpPr txBox="1">
            <a:spLocks/>
          </p:cNvSpPr>
          <p:nvPr/>
        </p:nvSpPr>
        <p:spPr>
          <a:xfrm>
            <a:off x="3062864" y="4996860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3.export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391095-E04F-08C7-FCD4-325E06BE94A1}"/>
              </a:ext>
            </a:extLst>
          </p:cNvPr>
          <p:cNvSpPr txBox="1"/>
          <p:nvPr/>
        </p:nvSpPr>
        <p:spPr>
          <a:xfrm>
            <a:off x="3306872" y="3776074"/>
            <a:ext cx="32622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csv to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5EF99-81F1-02AD-040C-13BC3AF1252C}"/>
              </a:ext>
            </a:extLst>
          </p:cNvPr>
          <p:cNvSpPr txBox="1"/>
          <p:nvPr/>
        </p:nvSpPr>
        <p:spPr>
          <a:xfrm>
            <a:off x="8427553" y="5316255"/>
            <a:ext cx="32622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to csv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8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54A04E-6593-5AC5-0182-D39E4871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98A18-D23D-8839-5534-E70ED71B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8858"/>
            <a:ext cx="4502727" cy="99685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E2163CA-51D3-9788-318A-E2B3C5371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220420"/>
              </p:ext>
            </p:extLst>
          </p:nvPr>
        </p:nvGraphicFramePr>
        <p:xfrm>
          <a:off x="3609902" y="1941662"/>
          <a:ext cx="6074425" cy="302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Placeholder 39">
            <a:extLst>
              <a:ext uri="{FF2B5EF4-FFF2-40B4-BE49-F238E27FC236}">
                <a16:creationId xmlns:a16="http://schemas.microsoft.com/office/drawing/2014/main" id="{A8134820-E817-8517-78F1-F4DBC8DB23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6415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54A04E-6593-5AC5-0182-D39E4871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98A18-D23D-8839-5534-E70ED71B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8858"/>
            <a:ext cx="4502727" cy="99685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E2163CA-51D3-9788-318A-E2B3C5371409}"/>
              </a:ext>
            </a:extLst>
          </p:cNvPr>
          <p:cNvGraphicFramePr/>
          <p:nvPr/>
        </p:nvGraphicFramePr>
        <p:xfrm>
          <a:off x="3609902" y="1941662"/>
          <a:ext cx="6074425" cy="302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A8A6A1B-7699-0246-5596-F933E16D1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730" y="5240411"/>
            <a:ext cx="6725589" cy="371527"/>
          </a:xfrm>
          <a:prstGeom prst="rect">
            <a:avLst/>
          </a:prstGeom>
        </p:spPr>
      </p:pic>
      <p:pic>
        <p:nvPicPr>
          <p:cNvPr id="15" name="Graphic 14" descr="Crying woman holding a cup">
            <a:extLst>
              <a:ext uri="{FF2B5EF4-FFF2-40B4-BE49-F238E27FC236}">
                <a16:creationId xmlns:a16="http://schemas.microsoft.com/office/drawing/2014/main" id="{A97C6F76-F27C-DF13-D5BB-B18D3F0DD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6311" y="4977345"/>
            <a:ext cx="1352550" cy="1847850"/>
          </a:xfrm>
          <a:prstGeom prst="rect">
            <a:avLst/>
          </a:prstGeom>
        </p:spPr>
      </p:pic>
      <p:pic>
        <p:nvPicPr>
          <p:cNvPr id="16" name="Picture Placeholder 39">
            <a:extLst>
              <a:ext uri="{FF2B5EF4-FFF2-40B4-BE49-F238E27FC236}">
                <a16:creationId xmlns:a16="http://schemas.microsoft.com/office/drawing/2014/main" id="{A8134820-E817-8517-78F1-F4DBC8DB23E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508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3378DA-1B7A-CC10-5F5A-89EC82DD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F1AD7C-6BA2-3109-0990-753C2805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35" y="663647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1A7860-79E3-86EF-91A0-CCCB99301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1743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2568D34-31DF-B7F6-2ADF-9FD77009C6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451483"/>
              </p:ext>
            </p:extLst>
          </p:nvPr>
        </p:nvGraphicFramePr>
        <p:xfrm>
          <a:off x="885372" y="2685370"/>
          <a:ext cx="5318578" cy="301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C7BA0CA-4DB4-4BD1-82BB-F08FDFCB80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2121283"/>
              </p:ext>
            </p:extLst>
          </p:nvPr>
        </p:nvGraphicFramePr>
        <p:xfrm>
          <a:off x="6413135" y="2685370"/>
          <a:ext cx="5318578" cy="301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 descr="Welcome To Colaboratory - Colaboratory">
            <a:extLst>
              <a:ext uri="{FF2B5EF4-FFF2-40B4-BE49-F238E27FC236}">
                <a16:creationId xmlns:a16="http://schemas.microsoft.com/office/drawing/2014/main" id="{47DB9959-94C5-D393-DA25-9241443E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7B59B5-4FCA-CCD2-8A69-113913B20C61}"/>
              </a:ext>
            </a:extLst>
          </p:cNvPr>
          <p:cNvSpPr txBox="1"/>
          <p:nvPr/>
        </p:nvSpPr>
        <p:spPr>
          <a:xfrm>
            <a:off x="1128053" y="1888204"/>
            <a:ext cx="6132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 err="1">
                <a:effectLst/>
                <a:latin typeface="Söhne Mono"/>
              </a:rPr>
              <a:t>optuna.importance.get_param_importances</a:t>
            </a:r>
            <a:r>
              <a:rPr lang="en-US" sz="2000" i="0" dirty="0">
                <a:effectLst/>
                <a:latin typeface="Söhne Mono"/>
              </a:rPr>
              <a:t>()</a:t>
            </a:r>
            <a:endParaRPr lang="en-US" sz="2000" dirty="0"/>
          </a:p>
        </p:txBody>
      </p:sp>
      <p:pic>
        <p:nvPicPr>
          <p:cNvPr id="26" name="Picture Placeholder 39">
            <a:extLst>
              <a:ext uri="{FF2B5EF4-FFF2-40B4-BE49-F238E27FC236}">
                <a16:creationId xmlns:a16="http://schemas.microsoft.com/office/drawing/2014/main" id="{A27C2E92-F51F-E63B-3068-47BCA44D58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459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3378DA-1B7A-CC10-5F5A-89EC82DD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F1AD7C-6BA2-3109-0990-753C2805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35" y="663647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2" descr="Optuna: A hyperparameter optimization framework — Optuna 3.2.0 documentation">
            <a:extLst>
              <a:ext uri="{FF2B5EF4-FFF2-40B4-BE49-F238E27FC236}">
                <a16:creationId xmlns:a16="http://schemas.microsoft.com/office/drawing/2014/main" id="{2E1A7860-79E3-86EF-91A0-CCCB99301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67186"/>
            <a:ext cx="4181495" cy="8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2568D34-31DF-B7F6-2ADF-9FD77009C65B}"/>
              </a:ext>
            </a:extLst>
          </p:cNvPr>
          <p:cNvGraphicFramePr>
            <a:graphicFrameLocks/>
          </p:cNvGraphicFramePr>
          <p:nvPr/>
        </p:nvGraphicFramePr>
        <p:xfrm>
          <a:off x="885372" y="2685370"/>
          <a:ext cx="5318578" cy="301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C7BA0CA-4DB4-4BD1-82BB-F08FDFCB8047}"/>
              </a:ext>
            </a:extLst>
          </p:cNvPr>
          <p:cNvGraphicFramePr>
            <a:graphicFrameLocks/>
          </p:cNvGraphicFramePr>
          <p:nvPr/>
        </p:nvGraphicFramePr>
        <p:xfrm>
          <a:off x="6413135" y="2685370"/>
          <a:ext cx="5318578" cy="3018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" name="Picture 22" descr="Welcome To Colaboratory - Colaboratory">
            <a:extLst>
              <a:ext uri="{FF2B5EF4-FFF2-40B4-BE49-F238E27FC236}">
                <a16:creationId xmlns:a16="http://schemas.microsoft.com/office/drawing/2014/main" id="{47DB9959-94C5-D393-DA25-9241443E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36" y="-387356"/>
            <a:ext cx="1743939" cy="17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7B59B5-4FCA-CCD2-8A69-113913B20C61}"/>
              </a:ext>
            </a:extLst>
          </p:cNvPr>
          <p:cNvSpPr txBox="1"/>
          <p:nvPr/>
        </p:nvSpPr>
        <p:spPr>
          <a:xfrm>
            <a:off x="1128053" y="1888204"/>
            <a:ext cx="6132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 err="1">
                <a:effectLst/>
                <a:latin typeface="Söhne Mono"/>
              </a:rPr>
              <a:t>optuna.importance.get_param_importances</a:t>
            </a:r>
            <a:r>
              <a:rPr lang="en-US" sz="2000" i="0" dirty="0">
                <a:effectLst/>
                <a:latin typeface="Söhne Mono"/>
              </a:rPr>
              <a:t>()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818E5-38F3-E618-7022-B79AA765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356" y="1905260"/>
            <a:ext cx="7457288" cy="2727942"/>
          </a:xfrm>
          <a:prstGeom prst="rect">
            <a:avLst/>
          </a:prstGeom>
        </p:spPr>
      </p:pic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956089BD-09FF-AC54-2664-4A5320F8E5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652" y="38868"/>
            <a:ext cx="1434783" cy="14347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4" name="Graphic 3" descr="Crying woman holding a cup">
            <a:extLst>
              <a:ext uri="{FF2B5EF4-FFF2-40B4-BE49-F238E27FC236}">
                <a16:creationId xmlns:a16="http://schemas.microsoft.com/office/drawing/2014/main" id="{72F0A520-C4F7-EE61-43B1-7A580BE6E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6311" y="4977345"/>
            <a:ext cx="13525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7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73A8F9-CA2C-AF64-3731-7A7BF1E1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isotopE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F75DE3-5AEC-E662-8B08-F7D01ED33286}"/>
              </a:ext>
            </a:extLst>
          </p:cNvPr>
          <p:cNvSpPr txBox="1"/>
          <p:nvPr/>
        </p:nvSpPr>
        <p:spPr>
          <a:xfrm>
            <a:off x="940644" y="1803011"/>
            <a:ext cx="339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60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MHz NMR system</a:t>
            </a:r>
            <a:endParaRPr lang="en-US" b="1" dirty="0"/>
          </a:p>
        </p:txBody>
      </p:sp>
      <p:pic>
        <p:nvPicPr>
          <p:cNvPr id="28" name="Picture 27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F840D97A-6B1C-CC70-94CB-07F4FCF5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6" y="2272747"/>
            <a:ext cx="3605387" cy="20262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03744F-908E-85D5-2C6A-D643789A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35" y="1266482"/>
            <a:ext cx="4769861" cy="406514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0D25E9-06D6-881B-FC87-DE53272618B1}"/>
              </a:ext>
            </a:extLst>
          </p:cNvPr>
          <p:cNvGrpSpPr/>
          <p:nvPr/>
        </p:nvGrpSpPr>
        <p:grpSpPr>
          <a:xfrm>
            <a:off x="5246766" y="2526537"/>
            <a:ext cx="1459926" cy="1379729"/>
            <a:chOff x="4281055" y="3178412"/>
            <a:chExt cx="2923309" cy="29233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4FAEC3D-E5B0-B6BF-733A-7ED13869525C}"/>
                </a:ext>
              </a:extLst>
            </p:cNvPr>
            <p:cNvGrpSpPr/>
            <p:nvPr/>
          </p:nvGrpSpPr>
          <p:grpSpPr>
            <a:xfrm>
              <a:off x="4281055" y="3178412"/>
              <a:ext cx="2923309" cy="2923309"/>
              <a:chOff x="4281055" y="3178412"/>
              <a:chExt cx="2923309" cy="2923309"/>
            </a:xfrm>
          </p:grpSpPr>
          <p:pic>
            <p:nvPicPr>
              <p:cNvPr id="15" name="Graphic 14" descr="Cmd Terminal with solid fill">
                <a:extLst>
                  <a:ext uri="{FF2B5EF4-FFF2-40B4-BE49-F238E27FC236}">
                    <a16:creationId xmlns:a16="http://schemas.microsoft.com/office/drawing/2014/main" id="{A0045CF3-1CE7-B86E-58B0-EF0073EFA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1055" y="3178412"/>
                <a:ext cx="2923309" cy="292330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D40A36-A978-EDC0-DA65-8ADEEA736F82}"/>
                  </a:ext>
                </a:extLst>
              </p:cNvPr>
              <p:cNvSpPr/>
              <p:nvPr/>
            </p:nvSpPr>
            <p:spPr>
              <a:xfrm>
                <a:off x="4793673" y="4256096"/>
                <a:ext cx="1870363" cy="10442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193575-1B8A-CFB8-112C-FBD8DF3B20D0}"/>
                </a:ext>
              </a:extLst>
            </p:cNvPr>
            <p:cNvSpPr txBox="1"/>
            <p:nvPr/>
          </p:nvSpPr>
          <p:spPr>
            <a:xfrm>
              <a:off x="4793671" y="4455041"/>
              <a:ext cx="1870364" cy="6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ISOTOPE</a:t>
              </a:r>
            </a:p>
          </p:txBody>
        </p:sp>
      </p:grpSp>
      <p:sp>
        <p:nvSpPr>
          <p:cNvPr id="31" name="Equals 30">
            <a:extLst>
              <a:ext uri="{FF2B5EF4-FFF2-40B4-BE49-F238E27FC236}">
                <a16:creationId xmlns:a16="http://schemas.microsoft.com/office/drawing/2014/main" id="{2E9363AF-20D1-4A05-63DD-30C1D879C55E}"/>
              </a:ext>
            </a:extLst>
          </p:cNvPr>
          <p:cNvSpPr/>
          <p:nvPr/>
        </p:nvSpPr>
        <p:spPr>
          <a:xfrm>
            <a:off x="6856803" y="2825496"/>
            <a:ext cx="1123415" cy="603504"/>
          </a:xfrm>
          <a:prstGeom prst="mathEqual">
            <a:avLst>
              <a:gd name="adj1" fmla="val 23520"/>
              <a:gd name="adj2" fmla="val 3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Plus Sign 31">
            <a:extLst>
              <a:ext uri="{FF2B5EF4-FFF2-40B4-BE49-F238E27FC236}">
                <a16:creationId xmlns:a16="http://schemas.microsoft.com/office/drawing/2014/main" id="{CB62FF21-78A8-522E-352F-5325AB053717}"/>
              </a:ext>
            </a:extLst>
          </p:cNvPr>
          <p:cNvSpPr/>
          <p:nvPr/>
        </p:nvSpPr>
        <p:spPr>
          <a:xfrm>
            <a:off x="4516696" y="2914650"/>
            <a:ext cx="716231" cy="6035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78F07A-458E-DE2A-041C-D476B63A0A3E}"/>
              </a:ext>
            </a:extLst>
          </p:cNvPr>
          <p:cNvSpPr txBox="1"/>
          <p:nvPr/>
        </p:nvSpPr>
        <p:spPr>
          <a:xfrm>
            <a:off x="7980218" y="5283254"/>
            <a:ext cx="3397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Google Sans"/>
              </a:rPr>
              <a:t>400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MHz NMR system</a:t>
            </a:r>
            <a:endParaRPr lang="en-US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6C69F8-F7BA-DBD6-5E95-6BAC882DD5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5375565"/>
            <a:ext cx="2280412" cy="15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3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69EA97-1A2C-07FF-1D91-7BBC2694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The Endline</a:t>
            </a:r>
            <a:endParaRPr lang="en-US" dirty="0"/>
          </a:p>
        </p:txBody>
      </p:sp>
      <p:pic>
        <p:nvPicPr>
          <p:cNvPr id="9" name="Picture Placeholder 32">
            <a:extLst>
              <a:ext uri="{FF2B5EF4-FFF2-40B4-BE49-F238E27FC236}">
                <a16:creationId xmlns:a16="http://schemas.microsoft.com/office/drawing/2014/main" id="{717FFAF8-9594-1E7A-7EDE-E582D5CD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6" r="12536"/>
          <a:stretch/>
        </p:blipFill>
        <p:spPr>
          <a:xfrm>
            <a:off x="10335492" y="5029201"/>
            <a:ext cx="1842654" cy="1842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Graphic 9" descr="Woman holding sign">
            <a:extLst>
              <a:ext uri="{FF2B5EF4-FFF2-40B4-BE49-F238E27FC236}">
                <a16:creationId xmlns:a16="http://schemas.microsoft.com/office/drawing/2014/main" id="{3906D912-4365-7510-2436-A2D55F254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9" y="4563883"/>
            <a:ext cx="1307731" cy="2312220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E42A9EC-7225-853A-8DB8-87086EEA3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572413"/>
              </p:ext>
            </p:extLst>
          </p:nvPr>
        </p:nvGraphicFramePr>
        <p:xfrm>
          <a:off x="2138220" y="10607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C93724-70E0-869F-8972-5BEEB0D95144}"/>
              </a:ext>
            </a:extLst>
          </p:cNvPr>
          <p:cNvSpPr txBox="1"/>
          <p:nvPr/>
        </p:nvSpPr>
        <p:spPr>
          <a:xfrm>
            <a:off x="46967" y="5209310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475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42A9D6-F704-E354-9FF6-B6E8DF2F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  <a:br>
              <a:rPr lang="en-US" sz="3600" b="1" dirty="0">
                <a:solidFill>
                  <a:schemeClr val="accent1"/>
                </a:solidFill>
                <a:latin typeface="+mj-lt"/>
              </a:rPr>
            </a:br>
            <a:endParaRPr lang="en-US" dirty="0"/>
          </a:p>
        </p:txBody>
      </p:sp>
      <p:pic>
        <p:nvPicPr>
          <p:cNvPr id="9" name="Picture Placeholder 20">
            <a:extLst>
              <a:ext uri="{FF2B5EF4-FFF2-40B4-BE49-F238E27FC236}">
                <a16:creationId xmlns:a16="http://schemas.microsoft.com/office/drawing/2014/main" id="{75FED1B6-8D2B-3626-DE72-7D7FD53A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0" r="14900"/>
          <a:stretch/>
        </p:blipFill>
        <p:spPr>
          <a:xfrm>
            <a:off x="10072255" y="4738255"/>
            <a:ext cx="2119745" cy="2119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1F5B82-8808-440E-0F70-57CFBC852CDC}"/>
              </a:ext>
            </a:extLst>
          </p:cNvPr>
          <p:cNvSpPr txBox="1"/>
          <p:nvPr/>
        </p:nvSpPr>
        <p:spPr>
          <a:xfrm>
            <a:off x="3208392" y="1040798"/>
            <a:ext cx="775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50F84-7086-F100-FF09-80880D7DEF87}"/>
              </a:ext>
            </a:extLst>
          </p:cNvPr>
          <p:cNvSpPr txBox="1"/>
          <p:nvPr/>
        </p:nvSpPr>
        <p:spPr>
          <a:xfrm>
            <a:off x="6641522" y="1021608"/>
            <a:ext cx="1316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Conv VAE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6C107-C017-28C8-F2F6-84AA9FB37072}"/>
              </a:ext>
            </a:extLst>
          </p:cNvPr>
          <p:cNvSpPr txBox="1"/>
          <p:nvPr/>
        </p:nvSpPr>
        <p:spPr>
          <a:xfrm>
            <a:off x="2846433" y="3973221"/>
            <a:ext cx="1634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Transformer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F7362F-D7C8-1AEF-1035-4AB3D351391C}"/>
              </a:ext>
            </a:extLst>
          </p:cNvPr>
          <p:cNvGrpSpPr/>
          <p:nvPr/>
        </p:nvGrpSpPr>
        <p:grpSpPr>
          <a:xfrm>
            <a:off x="1926358" y="1364350"/>
            <a:ext cx="3195638" cy="2518095"/>
            <a:chOff x="840508" y="1459604"/>
            <a:chExt cx="3195638" cy="2518095"/>
          </a:xfrm>
        </p:grpSpPr>
        <p:pic>
          <p:nvPicPr>
            <p:cNvPr id="2" name="Picture 1" descr="Chart&#10;&#10;Description automatically generated">
              <a:extLst>
                <a:ext uri="{FF2B5EF4-FFF2-40B4-BE49-F238E27FC236}">
                  <a16:creationId xmlns:a16="http://schemas.microsoft.com/office/drawing/2014/main" id="{46F18C15-112F-CDD3-89FC-4CA53DC80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" t="1127" r="864" b="1394"/>
            <a:stretch/>
          </p:blipFill>
          <p:spPr>
            <a:xfrm>
              <a:off x="840508" y="1459604"/>
              <a:ext cx="3195638" cy="25180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C7B1C-30DA-6D65-A6C1-A644683C6883}"/>
                </a:ext>
              </a:extLst>
            </p:cNvPr>
            <p:cNvSpPr/>
            <p:nvPr/>
          </p:nvSpPr>
          <p:spPr>
            <a:xfrm>
              <a:off x="2095046" y="1491824"/>
              <a:ext cx="1010104" cy="108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97899-9283-2C37-4064-659B2A6564C2}"/>
              </a:ext>
            </a:extLst>
          </p:cNvPr>
          <p:cNvGrpSpPr/>
          <p:nvPr/>
        </p:nvGrpSpPr>
        <p:grpSpPr>
          <a:xfrm>
            <a:off x="5842854" y="1357599"/>
            <a:ext cx="3167795" cy="2533446"/>
            <a:chOff x="4757004" y="1448090"/>
            <a:chExt cx="3167795" cy="2533446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C0138589-1A6C-6AE1-8B15-F6B475605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7" t="1819" r="1677" b="1163"/>
            <a:stretch/>
          </p:blipFill>
          <p:spPr>
            <a:xfrm>
              <a:off x="4757004" y="1448090"/>
              <a:ext cx="3167795" cy="25334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345054-1218-9538-6C6F-707A475EB369}"/>
                </a:ext>
              </a:extLst>
            </p:cNvPr>
            <p:cNvSpPr/>
            <p:nvPr/>
          </p:nvSpPr>
          <p:spPr>
            <a:xfrm>
              <a:off x="5969000" y="1467140"/>
              <a:ext cx="1098550" cy="107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0945CC-6B47-5EF1-B8D0-0D2D30F1E0C0}"/>
              </a:ext>
            </a:extLst>
          </p:cNvPr>
          <p:cNvGrpSpPr/>
          <p:nvPr/>
        </p:nvGrpSpPr>
        <p:grpSpPr>
          <a:xfrm>
            <a:off x="1923560" y="4289997"/>
            <a:ext cx="3236381" cy="2479506"/>
            <a:chOff x="837711" y="4347147"/>
            <a:chExt cx="3161436" cy="2479506"/>
          </a:xfrm>
        </p:grpSpPr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D1DC9BC5-E80E-D08C-8573-F31AED7CA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4" t="2549" r="1974" b="1620"/>
            <a:stretch/>
          </p:blipFill>
          <p:spPr>
            <a:xfrm>
              <a:off x="837711" y="4347147"/>
              <a:ext cx="3161436" cy="24795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B371F9-DF86-8975-62F5-5DC13A0AAAAF}"/>
                </a:ext>
              </a:extLst>
            </p:cNvPr>
            <p:cNvSpPr/>
            <p:nvPr/>
          </p:nvSpPr>
          <p:spPr>
            <a:xfrm>
              <a:off x="2095046" y="4356673"/>
              <a:ext cx="1048204" cy="962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C3656-6C0F-9C96-7A27-450462726AAE}"/>
              </a:ext>
            </a:extLst>
          </p:cNvPr>
          <p:cNvGrpSpPr/>
          <p:nvPr/>
        </p:nvGrpSpPr>
        <p:grpSpPr>
          <a:xfrm>
            <a:off x="5842853" y="4284186"/>
            <a:ext cx="3167795" cy="2479506"/>
            <a:chOff x="4689571" y="4284186"/>
            <a:chExt cx="3235228" cy="2523238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D8DA67D0-BDE9-5460-4EFC-55FB75CE9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07" t="2180" r="627" b="908"/>
            <a:stretch/>
          </p:blipFill>
          <p:spPr>
            <a:xfrm>
              <a:off x="4689571" y="4284186"/>
              <a:ext cx="3235228" cy="25232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DF2F44-C772-E8C3-F189-56B47BC1913A}"/>
                </a:ext>
              </a:extLst>
            </p:cNvPr>
            <p:cNvSpPr/>
            <p:nvPr/>
          </p:nvSpPr>
          <p:spPr>
            <a:xfrm>
              <a:off x="5956300" y="4296886"/>
              <a:ext cx="1035050" cy="10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5BDAB5-59A9-8675-CFB2-22B7E984A6CB}"/>
              </a:ext>
            </a:extLst>
          </p:cNvPr>
          <p:cNvSpPr txBox="1"/>
          <p:nvPr/>
        </p:nvSpPr>
        <p:spPr>
          <a:xfrm>
            <a:off x="6692901" y="3967245"/>
            <a:ext cx="1634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CNN </a:t>
            </a:r>
          </a:p>
        </p:txBody>
      </p:sp>
    </p:spTree>
    <p:extLst>
      <p:ext uri="{BB962C8B-B14F-4D97-AF65-F5344CB8AC3E}">
        <p14:creationId xmlns:p14="http://schemas.microsoft.com/office/powerpoint/2010/main" val="309056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42A9D6-F704-E354-9FF6-B6E8DF2F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  <a:br>
              <a:rPr lang="en-US" sz="3600" b="1" dirty="0">
                <a:solidFill>
                  <a:schemeClr val="accent1"/>
                </a:solidFill>
                <a:latin typeface="+mj-lt"/>
              </a:rPr>
            </a:br>
            <a:endParaRPr lang="en-US" dirty="0"/>
          </a:p>
        </p:txBody>
      </p:sp>
      <p:pic>
        <p:nvPicPr>
          <p:cNvPr id="9" name="Picture Placeholder 20">
            <a:extLst>
              <a:ext uri="{FF2B5EF4-FFF2-40B4-BE49-F238E27FC236}">
                <a16:creationId xmlns:a16="http://schemas.microsoft.com/office/drawing/2014/main" id="{75FED1B6-8D2B-3626-DE72-7D7FD53A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0" r="14900"/>
          <a:stretch/>
        </p:blipFill>
        <p:spPr>
          <a:xfrm>
            <a:off x="10072255" y="4738255"/>
            <a:ext cx="2119745" cy="2119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80C3656-6C0F-9C96-7A27-450462726AAE}"/>
              </a:ext>
            </a:extLst>
          </p:cNvPr>
          <p:cNvGrpSpPr/>
          <p:nvPr/>
        </p:nvGrpSpPr>
        <p:grpSpPr>
          <a:xfrm>
            <a:off x="3191426" y="1798139"/>
            <a:ext cx="5301397" cy="4543729"/>
            <a:chOff x="4689571" y="4284186"/>
            <a:chExt cx="3235228" cy="2523238"/>
          </a:xfrm>
        </p:grpSpPr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D8DA67D0-BDE9-5460-4EFC-55FB75CE9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7" t="2180" r="627" b="908"/>
            <a:stretch/>
          </p:blipFill>
          <p:spPr>
            <a:xfrm>
              <a:off x="4689571" y="4284186"/>
              <a:ext cx="3235228" cy="25232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DF2F44-C772-E8C3-F189-56B47BC1913A}"/>
                </a:ext>
              </a:extLst>
            </p:cNvPr>
            <p:cNvSpPr/>
            <p:nvPr/>
          </p:nvSpPr>
          <p:spPr>
            <a:xfrm>
              <a:off x="5956300" y="4296886"/>
              <a:ext cx="1035050" cy="1028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5BDAB5-59A9-8675-CFB2-22B7E984A6CB}"/>
              </a:ext>
            </a:extLst>
          </p:cNvPr>
          <p:cNvSpPr txBox="1"/>
          <p:nvPr/>
        </p:nvSpPr>
        <p:spPr>
          <a:xfrm>
            <a:off x="5024706" y="1263061"/>
            <a:ext cx="1634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CNN </a:t>
            </a:r>
          </a:p>
        </p:txBody>
      </p:sp>
    </p:spTree>
    <p:extLst>
      <p:ext uri="{BB962C8B-B14F-4D97-AF65-F5344CB8AC3E}">
        <p14:creationId xmlns:p14="http://schemas.microsoft.com/office/powerpoint/2010/main" val="229505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2D7DD16E-5580-CF94-83C6-CC257B8BAD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2536" r="12536"/>
          <a:stretch/>
        </p:blipFill>
        <p:spPr/>
      </p:pic>
      <p:pic>
        <p:nvPicPr>
          <p:cNvPr id="29" name="Picture Placeholder 28" descr="Cartoon 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9E4A6905-45E5-B215-DFAF-8795007A64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358" r="21358"/>
          <a:stretch>
            <a:fillRect/>
          </a:stretch>
        </p:blipFill>
        <p:spPr>
          <a:xfrm>
            <a:off x="6426990" y="4251739"/>
            <a:ext cx="1813600" cy="18136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DAD6301E-04AF-3E6B-9765-5920E1C07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54C6E4A-13B7-ED55-DC1D-E561FDDD69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4900" r="14900"/>
          <a:stretch/>
        </p:blipFill>
        <p:spPr>
          <a:xfrm>
            <a:off x="3049228" y="1700666"/>
            <a:ext cx="2541629" cy="2541629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22034C7-F47A-E256-8CED-2909928D15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/>
          <a:stretch/>
        </p:blipFill>
        <p:spPr>
          <a:xfrm>
            <a:off x="5000432" y="2984114"/>
            <a:ext cx="1263606" cy="126360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29FCD1-A69B-9D49-A8B7-7FDEF1C22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/>
          <a:stretch/>
        </p:blipFill>
        <p:spPr>
          <a:xfrm>
            <a:off x="1533556" y="4242295"/>
            <a:ext cx="1263606" cy="1263606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IS ISOTOPE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748145" y="1906670"/>
            <a:ext cx="2155334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MLP</a:t>
            </a:r>
          </a:p>
          <a:p>
            <a:r>
              <a:rPr lang="en-US" sz="1100" dirty="0"/>
              <a:t>Conv VAE</a:t>
            </a:r>
          </a:p>
          <a:p>
            <a:r>
              <a:rPr lang="en-US" sz="1100" dirty="0"/>
              <a:t>Transformer</a:t>
            </a:r>
          </a:p>
          <a:p>
            <a:r>
              <a:rPr lang="en-US" sz="1100" dirty="0"/>
              <a:t>CNN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296730" y="4586483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Google </a:t>
            </a:r>
            <a:r>
              <a:rPr lang="en-US" sz="1100" dirty="0" err="1"/>
              <a:t>Colab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vs </a:t>
            </a:r>
          </a:p>
          <a:p>
            <a:pPr algn="ctr"/>
            <a:r>
              <a:rPr lang="en-US" sz="1100" dirty="0" err="1"/>
              <a:t>Jupyter</a:t>
            </a:r>
            <a:r>
              <a:rPr lang="en-US" sz="1100" dirty="0"/>
              <a:t> notebook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5888357" y="3159953"/>
            <a:ext cx="1813600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Comet ML </a:t>
            </a:r>
          </a:p>
          <a:p>
            <a:pPr algn="ctr"/>
            <a:r>
              <a:rPr lang="en-US" sz="1100" dirty="0"/>
              <a:t>vs. </a:t>
            </a:r>
          </a:p>
          <a:p>
            <a:pPr algn="ctr"/>
            <a:r>
              <a:rPr lang="en-US" sz="1100" dirty="0" err="1"/>
              <a:t>Optuna</a:t>
            </a:r>
            <a:endParaRPr lang="en-US" sz="11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466189" y="5040629"/>
            <a:ext cx="1813599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/>
              <a:t>Hyak !! </a:t>
            </a:r>
          </a:p>
          <a:p>
            <a:endParaRPr lang="en-US" sz="11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54366" y="2894140"/>
            <a:ext cx="2291103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280907" y="4490882"/>
            <a:ext cx="117913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Everything is figure-out-able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352150" y="4310100"/>
            <a:ext cx="197671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ENVIRONMENT TO USE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592048" y="1629671"/>
            <a:ext cx="2311431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+mj-lt"/>
              </a:rPr>
              <a:t>WHAT ARCHITECTURE WILL WORK?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+mj-lt"/>
              </a:rPr>
              <a:t>The Endline </a:t>
            </a:r>
          </a:p>
        </p:txBody>
      </p:sp>
      <p:cxnSp>
        <p:nvCxnSpPr>
          <p:cNvPr id="62" name="Straight Connector 61" descr="line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41517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4446" y="4208290"/>
            <a:ext cx="746496" cy="625904"/>
            <a:chOff x="1545795" y="4455425"/>
            <a:chExt cx="665872" cy="62087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0223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35807" y="1637804"/>
            <a:ext cx="665872" cy="620876"/>
            <a:chOff x="1545795" y="4455425"/>
            <a:chExt cx="665872" cy="62087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03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30829"/>
            <a:ext cx="665872" cy="620876"/>
            <a:chOff x="1545795" y="4455425"/>
            <a:chExt cx="665872" cy="62087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04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59490"/>
            <a:ext cx="665872" cy="620876"/>
            <a:chOff x="1545795" y="4455425"/>
            <a:chExt cx="665872" cy="6208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05</a:t>
              </a:r>
            </a:p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23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21738" y="2877946"/>
            <a:ext cx="665872" cy="620876"/>
            <a:chOff x="1545795" y="4455425"/>
            <a:chExt cx="665872" cy="62087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Avenir Next LT Pro" panose="020B0504020202090204" pitchFamily="34" charset="0"/>
                </a:rPr>
                <a:t>0623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ISOTOPe</a:t>
            </a:r>
            <a:r>
              <a:rPr lang="en-US" dirty="0"/>
              <a:t> story time</a:t>
            </a:r>
          </a:p>
        </p:txBody>
      </p:sp>
      <p:pic>
        <p:nvPicPr>
          <p:cNvPr id="6" name="Graphic 5" descr="Woman holding sign">
            <a:extLst>
              <a:ext uri="{FF2B5EF4-FFF2-40B4-BE49-F238E27FC236}">
                <a16:creationId xmlns:a16="http://schemas.microsoft.com/office/drawing/2014/main" id="{2E023F61-A909-6FBE-7A33-6C4FF663F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7137" y="3117879"/>
            <a:ext cx="658617" cy="11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E3C227-89AF-DF3A-468F-B81A11C8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grpSp>
        <p:nvGrpSpPr>
          <p:cNvPr id="35" name="Graphic 9">
            <a:extLst>
              <a:ext uri="{FF2B5EF4-FFF2-40B4-BE49-F238E27FC236}">
                <a16:creationId xmlns:a16="http://schemas.microsoft.com/office/drawing/2014/main" id="{4A0CDBD0-012C-EF07-8BE5-002AD1D32ADA}"/>
              </a:ext>
            </a:extLst>
          </p:cNvPr>
          <p:cNvGrpSpPr/>
          <p:nvPr/>
        </p:nvGrpSpPr>
        <p:grpSpPr>
          <a:xfrm>
            <a:off x="3376630" y="1376556"/>
            <a:ext cx="4286301" cy="2417540"/>
            <a:chOff x="561335" y="1544137"/>
            <a:chExt cx="3371064" cy="216199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99639B-1110-2DA5-E65B-DD2113E74712}"/>
                </a:ext>
              </a:extLst>
            </p:cNvPr>
            <p:cNvSpPr/>
            <p:nvPr/>
          </p:nvSpPr>
          <p:spPr>
            <a:xfrm>
              <a:off x="564572" y="1544137"/>
              <a:ext cx="3365499" cy="2161388"/>
            </a:xfrm>
            <a:custGeom>
              <a:avLst/>
              <a:gdLst>
                <a:gd name="connsiteX0" fmla="*/ 0 w 3365499"/>
                <a:gd name="connsiteY0" fmla="*/ 0 h 2161388"/>
                <a:gd name="connsiteX1" fmla="*/ 3365499 w 3365499"/>
                <a:gd name="connsiteY1" fmla="*/ 0 h 2161388"/>
                <a:gd name="connsiteX2" fmla="*/ 3365499 w 3365499"/>
                <a:gd name="connsiteY2" fmla="*/ 2161388 h 2161388"/>
                <a:gd name="connsiteX3" fmla="*/ 0 w 3365499"/>
                <a:gd name="connsiteY3" fmla="*/ 2161388 h 216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499" h="2161388">
                  <a:moveTo>
                    <a:pt x="0" y="0"/>
                  </a:moveTo>
                  <a:lnTo>
                    <a:pt x="3365499" y="0"/>
                  </a:lnTo>
                  <a:lnTo>
                    <a:pt x="3365499" y="2161388"/>
                  </a:lnTo>
                  <a:lnTo>
                    <a:pt x="0" y="2161388"/>
                  </a:ln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C25F6E-6394-6008-1255-9B712947FE5C}"/>
                </a:ext>
              </a:extLst>
            </p:cNvPr>
            <p:cNvSpPr/>
            <p:nvPr/>
          </p:nvSpPr>
          <p:spPr>
            <a:xfrm>
              <a:off x="1292684" y="2171033"/>
              <a:ext cx="2637386" cy="1534491"/>
            </a:xfrm>
            <a:custGeom>
              <a:avLst/>
              <a:gdLst>
                <a:gd name="connsiteX0" fmla="*/ 0 w 2637386"/>
                <a:gd name="connsiteY0" fmla="*/ 0 h 1534491"/>
                <a:gd name="connsiteX1" fmla="*/ 2637386 w 2637386"/>
                <a:gd name="connsiteY1" fmla="*/ 0 h 1534491"/>
                <a:gd name="connsiteX2" fmla="*/ 2637386 w 2637386"/>
                <a:gd name="connsiteY2" fmla="*/ 1534492 h 1534491"/>
                <a:gd name="connsiteX3" fmla="*/ 0 w 2637386"/>
                <a:gd name="connsiteY3" fmla="*/ 1534492 h 15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386" h="1534491">
                  <a:moveTo>
                    <a:pt x="0" y="0"/>
                  </a:moveTo>
                  <a:lnTo>
                    <a:pt x="2637386" y="0"/>
                  </a:lnTo>
                  <a:lnTo>
                    <a:pt x="2637386" y="1534492"/>
                  </a:lnTo>
                  <a:lnTo>
                    <a:pt x="0" y="1534492"/>
                  </a:lnTo>
                  <a:close/>
                </a:path>
              </a:pathLst>
            </a:custGeom>
            <a:solidFill>
              <a:srgbClr val="F5F7F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77B206-B823-1FA5-A8DB-220EBA3220C5}"/>
                </a:ext>
              </a:extLst>
            </p:cNvPr>
            <p:cNvSpPr/>
            <p:nvPr/>
          </p:nvSpPr>
          <p:spPr>
            <a:xfrm>
              <a:off x="1361810" y="2947202"/>
              <a:ext cx="2541204" cy="715091"/>
            </a:xfrm>
            <a:custGeom>
              <a:avLst/>
              <a:gdLst>
                <a:gd name="connsiteX0" fmla="*/ 2523676 w 2541204"/>
                <a:gd name="connsiteY0" fmla="*/ 0 h 715091"/>
                <a:gd name="connsiteX1" fmla="*/ 2541204 w 2541204"/>
                <a:gd name="connsiteY1" fmla="*/ 0 h 715091"/>
                <a:gd name="connsiteX2" fmla="*/ 2541204 w 2541204"/>
                <a:gd name="connsiteY2" fmla="*/ 715092 h 715091"/>
                <a:gd name="connsiteX3" fmla="*/ 2523676 w 2541204"/>
                <a:gd name="connsiteY3" fmla="*/ 715092 h 715091"/>
                <a:gd name="connsiteX4" fmla="*/ 17529 w 2541204"/>
                <a:gd name="connsiteY4" fmla="*/ 715092 h 715091"/>
                <a:gd name="connsiteX5" fmla="*/ 0 w 2541204"/>
                <a:gd name="connsiteY5" fmla="*/ 715092 h 715091"/>
                <a:gd name="connsiteX6" fmla="*/ 0 w 2541204"/>
                <a:gd name="connsiteY6" fmla="*/ 0 h 715091"/>
                <a:gd name="connsiteX7" fmla="*/ 17529 w 2541204"/>
                <a:gd name="connsiteY7" fmla="*/ 0 h 71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1204" h="715091">
                  <a:moveTo>
                    <a:pt x="2523676" y="0"/>
                  </a:moveTo>
                  <a:cubicBezTo>
                    <a:pt x="2533356" y="0"/>
                    <a:pt x="2541204" y="0"/>
                    <a:pt x="2541204" y="0"/>
                  </a:cubicBezTo>
                  <a:lnTo>
                    <a:pt x="2541204" y="715092"/>
                  </a:lnTo>
                  <a:cubicBezTo>
                    <a:pt x="2541204" y="715092"/>
                    <a:pt x="2533356" y="715092"/>
                    <a:pt x="2523676" y="715092"/>
                  </a:cubicBezTo>
                  <a:lnTo>
                    <a:pt x="17529" y="715092"/>
                  </a:lnTo>
                  <a:cubicBezTo>
                    <a:pt x="7848" y="715092"/>
                    <a:pt x="0" y="715092"/>
                    <a:pt x="0" y="715092"/>
                  </a:cubicBezTo>
                  <a:lnTo>
                    <a:pt x="0" y="0"/>
                  </a:lnTo>
                  <a:cubicBezTo>
                    <a:pt x="0" y="0"/>
                    <a:pt x="7848" y="0"/>
                    <a:pt x="17529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904DF6-9BD2-FBC9-C00A-20CDFC115C44}"/>
                </a:ext>
              </a:extLst>
            </p:cNvPr>
            <p:cNvSpPr/>
            <p:nvPr/>
          </p:nvSpPr>
          <p:spPr>
            <a:xfrm>
              <a:off x="1399746" y="2984476"/>
              <a:ext cx="135370" cy="29145"/>
            </a:xfrm>
            <a:custGeom>
              <a:avLst/>
              <a:gdLst>
                <a:gd name="connsiteX0" fmla="*/ 11151 w 135370"/>
                <a:gd name="connsiteY0" fmla="*/ 2985 h 29145"/>
                <a:gd name="connsiteX1" fmla="*/ 4200 w 135370"/>
                <a:gd name="connsiteY1" fmla="*/ 22419 h 29145"/>
                <a:gd name="connsiteX2" fmla="*/ 0 w 135370"/>
                <a:gd name="connsiteY2" fmla="*/ 22419 h 29145"/>
                <a:gd name="connsiteX3" fmla="*/ 8753 w 135370"/>
                <a:gd name="connsiteY3" fmla="*/ 0 h 29145"/>
                <a:gd name="connsiteX4" fmla="*/ 11439 w 135370"/>
                <a:gd name="connsiteY4" fmla="*/ 0 h 29145"/>
                <a:gd name="connsiteX5" fmla="*/ 11151 w 135370"/>
                <a:gd name="connsiteY5" fmla="*/ 2985 h 29145"/>
                <a:gd name="connsiteX6" fmla="*/ 16967 w 135370"/>
                <a:gd name="connsiteY6" fmla="*/ 22419 h 29145"/>
                <a:gd name="connsiteX7" fmla="*/ 10003 w 135370"/>
                <a:gd name="connsiteY7" fmla="*/ 2985 h 29145"/>
                <a:gd name="connsiteX8" fmla="*/ 9698 w 135370"/>
                <a:gd name="connsiteY8" fmla="*/ 0 h 29145"/>
                <a:gd name="connsiteX9" fmla="*/ 12397 w 135370"/>
                <a:gd name="connsiteY9" fmla="*/ 0 h 29145"/>
                <a:gd name="connsiteX10" fmla="*/ 21183 w 135370"/>
                <a:gd name="connsiteY10" fmla="*/ 22419 h 29145"/>
                <a:gd name="connsiteX11" fmla="*/ 16967 w 135370"/>
                <a:gd name="connsiteY11" fmla="*/ 22419 h 29145"/>
                <a:gd name="connsiteX12" fmla="*/ 16630 w 135370"/>
                <a:gd name="connsiteY12" fmla="*/ 14104 h 29145"/>
                <a:gd name="connsiteX13" fmla="*/ 16630 w 135370"/>
                <a:gd name="connsiteY13" fmla="*/ 17166 h 29145"/>
                <a:gd name="connsiteX14" fmla="*/ 3977 w 135370"/>
                <a:gd name="connsiteY14" fmla="*/ 17166 h 29145"/>
                <a:gd name="connsiteX15" fmla="*/ 3977 w 135370"/>
                <a:gd name="connsiteY15" fmla="*/ 14104 h 29145"/>
                <a:gd name="connsiteX16" fmla="*/ 16630 w 135370"/>
                <a:gd name="connsiteY16" fmla="*/ 14104 h 29145"/>
                <a:gd name="connsiteX17" fmla="*/ 30467 w 135370"/>
                <a:gd name="connsiteY17" fmla="*/ 19771 h 29145"/>
                <a:gd name="connsiteX18" fmla="*/ 32160 w 135370"/>
                <a:gd name="connsiteY18" fmla="*/ 19415 h 29145"/>
                <a:gd name="connsiteX19" fmla="*/ 33390 w 135370"/>
                <a:gd name="connsiteY19" fmla="*/ 18398 h 29145"/>
                <a:gd name="connsiteX20" fmla="*/ 33917 w 135370"/>
                <a:gd name="connsiteY20" fmla="*/ 16907 h 29145"/>
                <a:gd name="connsiteX21" fmla="*/ 37545 w 135370"/>
                <a:gd name="connsiteY21" fmla="*/ 16907 h 29145"/>
                <a:gd name="connsiteX22" fmla="*/ 36554 w 135370"/>
                <a:gd name="connsiteY22" fmla="*/ 19849 h 29145"/>
                <a:gd name="connsiteX23" fmla="*/ 34014 w 135370"/>
                <a:gd name="connsiteY23" fmla="*/ 21957 h 29145"/>
                <a:gd name="connsiteX24" fmla="*/ 30516 w 135370"/>
                <a:gd name="connsiteY24" fmla="*/ 22727 h 29145"/>
                <a:gd name="connsiteX25" fmla="*/ 27063 w 135370"/>
                <a:gd name="connsiteY25" fmla="*/ 22079 h 29145"/>
                <a:gd name="connsiteX26" fmla="*/ 24620 w 135370"/>
                <a:gd name="connsiteY26" fmla="*/ 20263 h 29145"/>
                <a:gd name="connsiteX27" fmla="*/ 23151 w 135370"/>
                <a:gd name="connsiteY27" fmla="*/ 17600 h 29145"/>
                <a:gd name="connsiteX28" fmla="*/ 22672 w 135370"/>
                <a:gd name="connsiteY28" fmla="*/ 14366 h 29145"/>
                <a:gd name="connsiteX29" fmla="*/ 22672 w 135370"/>
                <a:gd name="connsiteY29" fmla="*/ 13826 h 29145"/>
                <a:gd name="connsiteX30" fmla="*/ 23151 w 135370"/>
                <a:gd name="connsiteY30" fmla="*/ 10592 h 29145"/>
                <a:gd name="connsiteX31" fmla="*/ 24620 w 135370"/>
                <a:gd name="connsiteY31" fmla="*/ 7913 h 29145"/>
                <a:gd name="connsiteX32" fmla="*/ 27063 w 135370"/>
                <a:gd name="connsiteY32" fmla="*/ 6113 h 29145"/>
                <a:gd name="connsiteX33" fmla="*/ 30500 w 135370"/>
                <a:gd name="connsiteY33" fmla="*/ 5449 h 29145"/>
                <a:gd name="connsiteX34" fmla="*/ 34140 w 135370"/>
                <a:gd name="connsiteY34" fmla="*/ 6250 h 29145"/>
                <a:gd name="connsiteX35" fmla="*/ 36603 w 135370"/>
                <a:gd name="connsiteY35" fmla="*/ 8452 h 29145"/>
                <a:gd name="connsiteX36" fmla="*/ 37545 w 135370"/>
                <a:gd name="connsiteY36" fmla="*/ 11718 h 29145"/>
                <a:gd name="connsiteX37" fmla="*/ 33917 w 135370"/>
                <a:gd name="connsiteY37" fmla="*/ 11718 h 29145"/>
                <a:gd name="connsiteX38" fmla="*/ 33438 w 135370"/>
                <a:gd name="connsiteY38" fmla="*/ 10055 h 29145"/>
                <a:gd name="connsiteX39" fmla="*/ 32257 w 135370"/>
                <a:gd name="connsiteY39" fmla="*/ 8851 h 29145"/>
                <a:gd name="connsiteX40" fmla="*/ 30451 w 135370"/>
                <a:gd name="connsiteY40" fmla="*/ 8405 h 29145"/>
                <a:gd name="connsiteX41" fmla="*/ 28519 w 135370"/>
                <a:gd name="connsiteY41" fmla="*/ 8867 h 29145"/>
                <a:gd name="connsiteX42" fmla="*/ 27319 w 135370"/>
                <a:gd name="connsiteY42" fmla="*/ 10099 h 29145"/>
                <a:gd name="connsiteX43" fmla="*/ 26697 w 135370"/>
                <a:gd name="connsiteY43" fmla="*/ 11839 h 29145"/>
                <a:gd name="connsiteX44" fmla="*/ 26519 w 135370"/>
                <a:gd name="connsiteY44" fmla="*/ 13826 h 29145"/>
                <a:gd name="connsiteX45" fmla="*/ 26519 w 135370"/>
                <a:gd name="connsiteY45" fmla="*/ 14366 h 29145"/>
                <a:gd name="connsiteX46" fmla="*/ 26697 w 135370"/>
                <a:gd name="connsiteY46" fmla="*/ 16368 h 29145"/>
                <a:gd name="connsiteX47" fmla="*/ 27303 w 135370"/>
                <a:gd name="connsiteY47" fmla="*/ 18108 h 29145"/>
                <a:gd name="connsiteX48" fmla="*/ 28519 w 135370"/>
                <a:gd name="connsiteY48" fmla="*/ 19325 h 29145"/>
                <a:gd name="connsiteX49" fmla="*/ 30467 w 135370"/>
                <a:gd name="connsiteY49" fmla="*/ 19771 h 29145"/>
                <a:gd name="connsiteX50" fmla="*/ 47564 w 135370"/>
                <a:gd name="connsiteY50" fmla="*/ 19771 h 29145"/>
                <a:gd name="connsiteX51" fmla="*/ 49256 w 135370"/>
                <a:gd name="connsiteY51" fmla="*/ 19415 h 29145"/>
                <a:gd name="connsiteX52" fmla="*/ 50486 w 135370"/>
                <a:gd name="connsiteY52" fmla="*/ 18398 h 29145"/>
                <a:gd name="connsiteX53" fmla="*/ 51013 w 135370"/>
                <a:gd name="connsiteY53" fmla="*/ 16907 h 29145"/>
                <a:gd name="connsiteX54" fmla="*/ 54641 w 135370"/>
                <a:gd name="connsiteY54" fmla="*/ 16907 h 29145"/>
                <a:gd name="connsiteX55" fmla="*/ 53651 w 135370"/>
                <a:gd name="connsiteY55" fmla="*/ 19849 h 29145"/>
                <a:gd name="connsiteX56" fmla="*/ 51110 w 135370"/>
                <a:gd name="connsiteY56" fmla="*/ 21957 h 29145"/>
                <a:gd name="connsiteX57" fmla="*/ 47609 w 135370"/>
                <a:gd name="connsiteY57" fmla="*/ 22727 h 29145"/>
                <a:gd name="connsiteX58" fmla="*/ 44159 w 135370"/>
                <a:gd name="connsiteY58" fmla="*/ 22079 h 29145"/>
                <a:gd name="connsiteX59" fmla="*/ 41716 w 135370"/>
                <a:gd name="connsiteY59" fmla="*/ 20263 h 29145"/>
                <a:gd name="connsiteX60" fmla="*/ 40244 w 135370"/>
                <a:gd name="connsiteY60" fmla="*/ 17600 h 29145"/>
                <a:gd name="connsiteX61" fmla="*/ 39765 w 135370"/>
                <a:gd name="connsiteY61" fmla="*/ 14366 h 29145"/>
                <a:gd name="connsiteX62" fmla="*/ 39765 w 135370"/>
                <a:gd name="connsiteY62" fmla="*/ 13826 h 29145"/>
                <a:gd name="connsiteX63" fmla="*/ 40244 w 135370"/>
                <a:gd name="connsiteY63" fmla="*/ 10592 h 29145"/>
                <a:gd name="connsiteX64" fmla="*/ 41716 w 135370"/>
                <a:gd name="connsiteY64" fmla="*/ 7913 h 29145"/>
                <a:gd name="connsiteX65" fmla="*/ 44159 w 135370"/>
                <a:gd name="connsiteY65" fmla="*/ 6113 h 29145"/>
                <a:gd name="connsiteX66" fmla="*/ 47593 w 135370"/>
                <a:gd name="connsiteY66" fmla="*/ 5449 h 29145"/>
                <a:gd name="connsiteX67" fmla="*/ 51236 w 135370"/>
                <a:gd name="connsiteY67" fmla="*/ 6250 h 29145"/>
                <a:gd name="connsiteX68" fmla="*/ 53696 w 135370"/>
                <a:gd name="connsiteY68" fmla="*/ 8452 h 29145"/>
                <a:gd name="connsiteX69" fmla="*/ 54641 w 135370"/>
                <a:gd name="connsiteY69" fmla="*/ 11718 h 29145"/>
                <a:gd name="connsiteX70" fmla="*/ 51013 w 135370"/>
                <a:gd name="connsiteY70" fmla="*/ 11718 h 29145"/>
                <a:gd name="connsiteX71" fmla="*/ 50534 w 135370"/>
                <a:gd name="connsiteY71" fmla="*/ 10055 h 29145"/>
                <a:gd name="connsiteX72" fmla="*/ 49353 w 135370"/>
                <a:gd name="connsiteY72" fmla="*/ 8851 h 29145"/>
                <a:gd name="connsiteX73" fmla="*/ 47547 w 135370"/>
                <a:gd name="connsiteY73" fmla="*/ 8405 h 29145"/>
                <a:gd name="connsiteX74" fmla="*/ 45612 w 135370"/>
                <a:gd name="connsiteY74" fmla="*/ 8867 h 29145"/>
                <a:gd name="connsiteX75" fmla="*/ 44415 w 135370"/>
                <a:gd name="connsiteY75" fmla="*/ 10099 h 29145"/>
                <a:gd name="connsiteX76" fmla="*/ 43790 w 135370"/>
                <a:gd name="connsiteY76" fmla="*/ 11839 h 29145"/>
                <a:gd name="connsiteX77" fmla="*/ 43616 w 135370"/>
                <a:gd name="connsiteY77" fmla="*/ 13826 h 29145"/>
                <a:gd name="connsiteX78" fmla="*/ 43616 w 135370"/>
                <a:gd name="connsiteY78" fmla="*/ 14366 h 29145"/>
                <a:gd name="connsiteX79" fmla="*/ 43790 w 135370"/>
                <a:gd name="connsiteY79" fmla="*/ 16368 h 29145"/>
                <a:gd name="connsiteX80" fmla="*/ 44399 w 135370"/>
                <a:gd name="connsiteY80" fmla="*/ 18108 h 29145"/>
                <a:gd name="connsiteX81" fmla="*/ 45612 w 135370"/>
                <a:gd name="connsiteY81" fmla="*/ 19325 h 29145"/>
                <a:gd name="connsiteX82" fmla="*/ 47564 w 135370"/>
                <a:gd name="connsiteY82" fmla="*/ 19771 h 29145"/>
                <a:gd name="connsiteX83" fmla="*/ 67996 w 135370"/>
                <a:gd name="connsiteY83" fmla="*/ 18492 h 29145"/>
                <a:gd name="connsiteX84" fmla="*/ 67996 w 135370"/>
                <a:gd name="connsiteY84" fmla="*/ 5757 h 29145"/>
                <a:gd name="connsiteX85" fmla="*/ 71863 w 135370"/>
                <a:gd name="connsiteY85" fmla="*/ 5757 h 29145"/>
                <a:gd name="connsiteX86" fmla="*/ 71863 w 135370"/>
                <a:gd name="connsiteY86" fmla="*/ 22419 h 29145"/>
                <a:gd name="connsiteX87" fmla="*/ 68219 w 135370"/>
                <a:gd name="connsiteY87" fmla="*/ 22419 h 29145"/>
                <a:gd name="connsiteX88" fmla="*/ 67996 w 135370"/>
                <a:gd name="connsiteY88" fmla="*/ 18492 h 29145"/>
                <a:gd name="connsiteX89" fmla="*/ 68540 w 135370"/>
                <a:gd name="connsiteY89" fmla="*/ 15027 h 29145"/>
                <a:gd name="connsiteX90" fmla="*/ 69834 w 135370"/>
                <a:gd name="connsiteY90" fmla="*/ 14996 h 29145"/>
                <a:gd name="connsiteX91" fmla="*/ 69449 w 135370"/>
                <a:gd name="connsiteY91" fmla="*/ 18093 h 29145"/>
                <a:gd name="connsiteX92" fmla="*/ 68268 w 135370"/>
                <a:gd name="connsiteY92" fmla="*/ 20541 h 29145"/>
                <a:gd name="connsiteX93" fmla="*/ 66223 w 135370"/>
                <a:gd name="connsiteY93" fmla="*/ 22156 h 29145"/>
                <a:gd name="connsiteX94" fmla="*/ 63236 w 135370"/>
                <a:gd name="connsiteY94" fmla="*/ 22727 h 29145"/>
                <a:gd name="connsiteX95" fmla="*/ 60919 w 135370"/>
                <a:gd name="connsiteY95" fmla="*/ 22372 h 29145"/>
                <a:gd name="connsiteX96" fmla="*/ 59097 w 135370"/>
                <a:gd name="connsiteY96" fmla="*/ 21280 h 29145"/>
                <a:gd name="connsiteX97" fmla="*/ 57932 w 135370"/>
                <a:gd name="connsiteY97" fmla="*/ 19356 h 29145"/>
                <a:gd name="connsiteX98" fmla="*/ 57514 w 135370"/>
                <a:gd name="connsiteY98" fmla="*/ 16521 h 29145"/>
                <a:gd name="connsiteX99" fmla="*/ 57514 w 135370"/>
                <a:gd name="connsiteY99" fmla="*/ 5757 h 29145"/>
                <a:gd name="connsiteX100" fmla="*/ 61365 w 135370"/>
                <a:gd name="connsiteY100" fmla="*/ 5757 h 29145"/>
                <a:gd name="connsiteX101" fmla="*/ 61365 w 135370"/>
                <a:gd name="connsiteY101" fmla="*/ 16552 h 29145"/>
                <a:gd name="connsiteX102" fmla="*/ 61589 w 135370"/>
                <a:gd name="connsiteY102" fmla="*/ 18077 h 29145"/>
                <a:gd name="connsiteX103" fmla="*/ 62197 w 135370"/>
                <a:gd name="connsiteY103" fmla="*/ 19047 h 29145"/>
                <a:gd name="connsiteX104" fmla="*/ 63090 w 135370"/>
                <a:gd name="connsiteY104" fmla="*/ 19571 h 29145"/>
                <a:gd name="connsiteX105" fmla="*/ 64177 w 135370"/>
                <a:gd name="connsiteY105" fmla="*/ 19724 h 29145"/>
                <a:gd name="connsiteX106" fmla="*/ 66766 w 135370"/>
                <a:gd name="connsiteY106" fmla="*/ 19109 h 29145"/>
                <a:gd name="connsiteX107" fmla="*/ 68125 w 135370"/>
                <a:gd name="connsiteY107" fmla="*/ 17413 h 29145"/>
                <a:gd name="connsiteX108" fmla="*/ 68540 w 135370"/>
                <a:gd name="connsiteY108" fmla="*/ 15027 h 29145"/>
                <a:gd name="connsiteX109" fmla="*/ 79675 w 135370"/>
                <a:gd name="connsiteY109" fmla="*/ 8929 h 29145"/>
                <a:gd name="connsiteX110" fmla="*/ 79675 w 135370"/>
                <a:gd name="connsiteY110" fmla="*/ 22419 h 29145"/>
                <a:gd name="connsiteX111" fmla="*/ 75824 w 135370"/>
                <a:gd name="connsiteY111" fmla="*/ 22419 h 29145"/>
                <a:gd name="connsiteX112" fmla="*/ 75824 w 135370"/>
                <a:gd name="connsiteY112" fmla="*/ 5757 h 29145"/>
                <a:gd name="connsiteX113" fmla="*/ 79500 w 135370"/>
                <a:gd name="connsiteY113" fmla="*/ 5757 h 29145"/>
                <a:gd name="connsiteX114" fmla="*/ 79675 w 135370"/>
                <a:gd name="connsiteY114" fmla="*/ 8929 h 29145"/>
                <a:gd name="connsiteX115" fmla="*/ 84963 w 135370"/>
                <a:gd name="connsiteY115" fmla="*/ 5651 h 29145"/>
                <a:gd name="connsiteX116" fmla="*/ 84930 w 135370"/>
                <a:gd name="connsiteY116" fmla="*/ 9098 h 29145"/>
                <a:gd name="connsiteX117" fmla="*/ 84163 w 135370"/>
                <a:gd name="connsiteY117" fmla="*/ 9007 h 29145"/>
                <a:gd name="connsiteX118" fmla="*/ 83367 w 135370"/>
                <a:gd name="connsiteY118" fmla="*/ 8976 h 29145"/>
                <a:gd name="connsiteX119" fmla="*/ 81623 w 135370"/>
                <a:gd name="connsiteY119" fmla="*/ 9254 h 29145"/>
                <a:gd name="connsiteX120" fmla="*/ 80361 w 135370"/>
                <a:gd name="connsiteY120" fmla="*/ 10024 h 29145"/>
                <a:gd name="connsiteX121" fmla="*/ 79594 w 135370"/>
                <a:gd name="connsiteY121" fmla="*/ 11225 h 29145"/>
                <a:gd name="connsiteX122" fmla="*/ 79277 w 135370"/>
                <a:gd name="connsiteY122" fmla="*/ 12809 h 29145"/>
                <a:gd name="connsiteX123" fmla="*/ 78397 w 135370"/>
                <a:gd name="connsiteY123" fmla="*/ 12872 h 29145"/>
                <a:gd name="connsiteX124" fmla="*/ 78717 w 135370"/>
                <a:gd name="connsiteY124" fmla="*/ 9962 h 29145"/>
                <a:gd name="connsiteX125" fmla="*/ 79675 w 135370"/>
                <a:gd name="connsiteY125" fmla="*/ 7607 h 29145"/>
                <a:gd name="connsiteX126" fmla="*/ 81306 w 135370"/>
                <a:gd name="connsiteY126" fmla="*/ 6019 h 29145"/>
                <a:gd name="connsiteX127" fmla="*/ 83591 w 135370"/>
                <a:gd name="connsiteY127" fmla="*/ 5449 h 29145"/>
                <a:gd name="connsiteX128" fmla="*/ 84341 w 135370"/>
                <a:gd name="connsiteY128" fmla="*/ 5511 h 29145"/>
                <a:gd name="connsiteX129" fmla="*/ 84963 w 135370"/>
                <a:gd name="connsiteY129" fmla="*/ 5651 h 29145"/>
                <a:gd name="connsiteX130" fmla="*/ 96548 w 135370"/>
                <a:gd name="connsiteY130" fmla="*/ 19078 h 29145"/>
                <a:gd name="connsiteX131" fmla="*/ 96548 w 135370"/>
                <a:gd name="connsiteY131" fmla="*/ 11131 h 29145"/>
                <a:gd name="connsiteX132" fmla="*/ 96211 w 135370"/>
                <a:gd name="connsiteY132" fmla="*/ 9591 h 29145"/>
                <a:gd name="connsiteX133" fmla="*/ 95189 w 135370"/>
                <a:gd name="connsiteY133" fmla="*/ 8592 h 29145"/>
                <a:gd name="connsiteX134" fmla="*/ 93496 w 135370"/>
                <a:gd name="connsiteY134" fmla="*/ 8237 h 29145"/>
                <a:gd name="connsiteX135" fmla="*/ 91865 w 135370"/>
                <a:gd name="connsiteY135" fmla="*/ 8546 h 29145"/>
                <a:gd name="connsiteX136" fmla="*/ 90794 w 135370"/>
                <a:gd name="connsiteY136" fmla="*/ 9375 h 29145"/>
                <a:gd name="connsiteX137" fmla="*/ 90412 w 135370"/>
                <a:gd name="connsiteY137" fmla="*/ 10561 h 29145"/>
                <a:gd name="connsiteX138" fmla="*/ 86577 w 135370"/>
                <a:gd name="connsiteY138" fmla="*/ 10561 h 29145"/>
                <a:gd name="connsiteX139" fmla="*/ 87073 w 135370"/>
                <a:gd name="connsiteY139" fmla="*/ 8652 h 29145"/>
                <a:gd name="connsiteX140" fmla="*/ 88509 w 135370"/>
                <a:gd name="connsiteY140" fmla="*/ 7005 h 29145"/>
                <a:gd name="connsiteX141" fmla="*/ 90762 w 135370"/>
                <a:gd name="connsiteY141" fmla="*/ 5867 h 29145"/>
                <a:gd name="connsiteX142" fmla="*/ 93703 w 135370"/>
                <a:gd name="connsiteY142" fmla="*/ 5449 h 29145"/>
                <a:gd name="connsiteX143" fmla="*/ 97153 w 135370"/>
                <a:gd name="connsiteY143" fmla="*/ 6082 h 29145"/>
                <a:gd name="connsiteX144" fmla="*/ 99535 w 135370"/>
                <a:gd name="connsiteY144" fmla="*/ 7991 h 29145"/>
                <a:gd name="connsiteX145" fmla="*/ 100412 w 135370"/>
                <a:gd name="connsiteY145" fmla="*/ 11162 h 29145"/>
                <a:gd name="connsiteX146" fmla="*/ 100412 w 135370"/>
                <a:gd name="connsiteY146" fmla="*/ 18570 h 29145"/>
                <a:gd name="connsiteX147" fmla="*/ 100573 w 135370"/>
                <a:gd name="connsiteY147" fmla="*/ 20616 h 29145"/>
                <a:gd name="connsiteX148" fmla="*/ 101069 w 135370"/>
                <a:gd name="connsiteY148" fmla="*/ 22172 h 29145"/>
                <a:gd name="connsiteX149" fmla="*/ 101069 w 135370"/>
                <a:gd name="connsiteY149" fmla="*/ 22419 h 29145"/>
                <a:gd name="connsiteX150" fmla="*/ 97121 w 135370"/>
                <a:gd name="connsiteY150" fmla="*/ 22419 h 29145"/>
                <a:gd name="connsiteX151" fmla="*/ 96690 w 135370"/>
                <a:gd name="connsiteY151" fmla="*/ 20893 h 29145"/>
                <a:gd name="connsiteX152" fmla="*/ 96548 w 135370"/>
                <a:gd name="connsiteY152" fmla="*/ 19078 h 29145"/>
                <a:gd name="connsiteX153" fmla="*/ 97104 w 135370"/>
                <a:gd name="connsiteY153" fmla="*/ 12285 h 29145"/>
                <a:gd name="connsiteX154" fmla="*/ 97137 w 135370"/>
                <a:gd name="connsiteY154" fmla="*/ 14581 h 29145"/>
                <a:gd name="connsiteX155" fmla="*/ 94373 w 135370"/>
                <a:gd name="connsiteY155" fmla="*/ 14581 h 29145"/>
                <a:gd name="connsiteX156" fmla="*/ 92490 w 135370"/>
                <a:gd name="connsiteY156" fmla="*/ 14780 h 29145"/>
                <a:gd name="connsiteX157" fmla="*/ 91131 w 135370"/>
                <a:gd name="connsiteY157" fmla="*/ 15336 h 29145"/>
                <a:gd name="connsiteX158" fmla="*/ 90315 w 135370"/>
                <a:gd name="connsiteY158" fmla="*/ 16228 h 29145"/>
                <a:gd name="connsiteX159" fmla="*/ 90043 w 135370"/>
                <a:gd name="connsiteY159" fmla="*/ 17413 h 29145"/>
                <a:gd name="connsiteX160" fmla="*/ 90364 w 135370"/>
                <a:gd name="connsiteY160" fmla="*/ 18629 h 29145"/>
                <a:gd name="connsiteX161" fmla="*/ 91289 w 135370"/>
                <a:gd name="connsiteY161" fmla="*/ 19477 h 29145"/>
                <a:gd name="connsiteX162" fmla="*/ 92791 w 135370"/>
                <a:gd name="connsiteY162" fmla="*/ 19786 h 29145"/>
                <a:gd name="connsiteX163" fmla="*/ 94852 w 135370"/>
                <a:gd name="connsiteY163" fmla="*/ 19325 h 29145"/>
                <a:gd name="connsiteX164" fmla="*/ 96260 w 135370"/>
                <a:gd name="connsiteY164" fmla="*/ 18167 h 29145"/>
                <a:gd name="connsiteX165" fmla="*/ 96803 w 135370"/>
                <a:gd name="connsiteY165" fmla="*/ 16861 h 29145"/>
                <a:gd name="connsiteX166" fmla="*/ 98049 w 135370"/>
                <a:gd name="connsiteY166" fmla="*/ 18507 h 29145"/>
                <a:gd name="connsiteX167" fmla="*/ 97392 w 135370"/>
                <a:gd name="connsiteY167" fmla="*/ 19861 h 29145"/>
                <a:gd name="connsiteX168" fmla="*/ 96179 w 135370"/>
                <a:gd name="connsiteY168" fmla="*/ 21249 h 29145"/>
                <a:gd name="connsiteX169" fmla="*/ 94405 w 135370"/>
                <a:gd name="connsiteY169" fmla="*/ 22309 h 29145"/>
                <a:gd name="connsiteX170" fmla="*/ 92040 w 135370"/>
                <a:gd name="connsiteY170" fmla="*/ 22727 h 29145"/>
                <a:gd name="connsiteX171" fmla="*/ 89021 w 135370"/>
                <a:gd name="connsiteY171" fmla="*/ 22079 h 29145"/>
                <a:gd name="connsiteX172" fmla="*/ 86943 w 135370"/>
                <a:gd name="connsiteY172" fmla="*/ 20310 h 29145"/>
                <a:gd name="connsiteX173" fmla="*/ 86192 w 135370"/>
                <a:gd name="connsiteY173" fmla="*/ 17768 h 29145"/>
                <a:gd name="connsiteX174" fmla="*/ 86704 w 135370"/>
                <a:gd name="connsiteY174" fmla="*/ 15429 h 29145"/>
                <a:gd name="connsiteX175" fmla="*/ 88238 w 135370"/>
                <a:gd name="connsiteY175" fmla="*/ 13704 h 29145"/>
                <a:gd name="connsiteX176" fmla="*/ 90733 w 135370"/>
                <a:gd name="connsiteY176" fmla="*/ 12656 h 29145"/>
                <a:gd name="connsiteX177" fmla="*/ 94085 w 135370"/>
                <a:gd name="connsiteY177" fmla="*/ 12285 h 29145"/>
                <a:gd name="connsiteX178" fmla="*/ 97104 w 135370"/>
                <a:gd name="connsiteY178" fmla="*/ 12285 h 29145"/>
                <a:gd name="connsiteX179" fmla="*/ 111502 w 135370"/>
                <a:gd name="connsiteY179" fmla="*/ 19771 h 29145"/>
                <a:gd name="connsiteX180" fmla="*/ 113194 w 135370"/>
                <a:gd name="connsiteY180" fmla="*/ 19415 h 29145"/>
                <a:gd name="connsiteX181" fmla="*/ 114424 w 135370"/>
                <a:gd name="connsiteY181" fmla="*/ 18398 h 29145"/>
                <a:gd name="connsiteX182" fmla="*/ 114951 w 135370"/>
                <a:gd name="connsiteY182" fmla="*/ 16907 h 29145"/>
                <a:gd name="connsiteX183" fmla="*/ 118579 w 135370"/>
                <a:gd name="connsiteY183" fmla="*/ 16907 h 29145"/>
                <a:gd name="connsiteX184" fmla="*/ 117589 w 135370"/>
                <a:gd name="connsiteY184" fmla="*/ 19849 h 29145"/>
                <a:gd name="connsiteX185" fmla="*/ 115048 w 135370"/>
                <a:gd name="connsiteY185" fmla="*/ 21957 h 29145"/>
                <a:gd name="connsiteX186" fmla="*/ 111550 w 135370"/>
                <a:gd name="connsiteY186" fmla="*/ 22727 h 29145"/>
                <a:gd name="connsiteX187" fmla="*/ 108097 w 135370"/>
                <a:gd name="connsiteY187" fmla="*/ 22079 h 29145"/>
                <a:gd name="connsiteX188" fmla="*/ 105654 w 135370"/>
                <a:gd name="connsiteY188" fmla="*/ 20263 h 29145"/>
                <a:gd name="connsiteX189" fmla="*/ 104185 w 135370"/>
                <a:gd name="connsiteY189" fmla="*/ 17600 h 29145"/>
                <a:gd name="connsiteX190" fmla="*/ 103703 w 135370"/>
                <a:gd name="connsiteY190" fmla="*/ 14366 h 29145"/>
                <a:gd name="connsiteX191" fmla="*/ 103703 w 135370"/>
                <a:gd name="connsiteY191" fmla="*/ 13826 h 29145"/>
                <a:gd name="connsiteX192" fmla="*/ 104185 w 135370"/>
                <a:gd name="connsiteY192" fmla="*/ 10592 h 29145"/>
                <a:gd name="connsiteX193" fmla="*/ 105654 w 135370"/>
                <a:gd name="connsiteY193" fmla="*/ 7913 h 29145"/>
                <a:gd name="connsiteX194" fmla="*/ 108097 w 135370"/>
                <a:gd name="connsiteY194" fmla="*/ 6113 h 29145"/>
                <a:gd name="connsiteX195" fmla="*/ 111534 w 135370"/>
                <a:gd name="connsiteY195" fmla="*/ 5449 h 29145"/>
                <a:gd name="connsiteX196" fmla="*/ 115174 w 135370"/>
                <a:gd name="connsiteY196" fmla="*/ 6250 h 29145"/>
                <a:gd name="connsiteX197" fmla="*/ 117637 w 135370"/>
                <a:gd name="connsiteY197" fmla="*/ 8452 h 29145"/>
                <a:gd name="connsiteX198" fmla="*/ 118579 w 135370"/>
                <a:gd name="connsiteY198" fmla="*/ 11718 h 29145"/>
                <a:gd name="connsiteX199" fmla="*/ 114951 w 135370"/>
                <a:gd name="connsiteY199" fmla="*/ 11718 h 29145"/>
                <a:gd name="connsiteX200" fmla="*/ 114472 w 135370"/>
                <a:gd name="connsiteY200" fmla="*/ 10055 h 29145"/>
                <a:gd name="connsiteX201" fmla="*/ 113291 w 135370"/>
                <a:gd name="connsiteY201" fmla="*/ 8851 h 29145"/>
                <a:gd name="connsiteX202" fmla="*/ 111485 w 135370"/>
                <a:gd name="connsiteY202" fmla="*/ 8405 h 29145"/>
                <a:gd name="connsiteX203" fmla="*/ 109550 w 135370"/>
                <a:gd name="connsiteY203" fmla="*/ 8867 h 29145"/>
                <a:gd name="connsiteX204" fmla="*/ 108353 w 135370"/>
                <a:gd name="connsiteY204" fmla="*/ 10099 h 29145"/>
                <a:gd name="connsiteX205" fmla="*/ 107732 w 135370"/>
                <a:gd name="connsiteY205" fmla="*/ 11839 h 29145"/>
                <a:gd name="connsiteX206" fmla="*/ 107554 w 135370"/>
                <a:gd name="connsiteY206" fmla="*/ 13826 h 29145"/>
                <a:gd name="connsiteX207" fmla="*/ 107554 w 135370"/>
                <a:gd name="connsiteY207" fmla="*/ 14366 h 29145"/>
                <a:gd name="connsiteX208" fmla="*/ 107732 w 135370"/>
                <a:gd name="connsiteY208" fmla="*/ 16368 h 29145"/>
                <a:gd name="connsiteX209" fmla="*/ 108337 w 135370"/>
                <a:gd name="connsiteY209" fmla="*/ 18108 h 29145"/>
                <a:gd name="connsiteX210" fmla="*/ 109550 w 135370"/>
                <a:gd name="connsiteY210" fmla="*/ 19325 h 29145"/>
                <a:gd name="connsiteX211" fmla="*/ 111502 w 135370"/>
                <a:gd name="connsiteY211" fmla="*/ 19771 h 29145"/>
                <a:gd name="connsiteX212" fmla="*/ 126549 w 135370"/>
                <a:gd name="connsiteY212" fmla="*/ 20600 h 29145"/>
                <a:gd name="connsiteX213" fmla="*/ 131248 w 135370"/>
                <a:gd name="connsiteY213" fmla="*/ 5757 h 29145"/>
                <a:gd name="connsiteX214" fmla="*/ 135371 w 135370"/>
                <a:gd name="connsiteY214" fmla="*/ 5757 h 29145"/>
                <a:gd name="connsiteX215" fmla="*/ 128436 w 135370"/>
                <a:gd name="connsiteY215" fmla="*/ 24960 h 29145"/>
                <a:gd name="connsiteX216" fmla="*/ 127811 w 135370"/>
                <a:gd name="connsiteY216" fmla="*/ 26298 h 29145"/>
                <a:gd name="connsiteX217" fmla="*/ 126805 w 135370"/>
                <a:gd name="connsiteY217" fmla="*/ 27671 h 29145"/>
                <a:gd name="connsiteX218" fmla="*/ 125287 w 135370"/>
                <a:gd name="connsiteY218" fmla="*/ 28731 h 29145"/>
                <a:gd name="connsiteX219" fmla="*/ 123083 w 135370"/>
                <a:gd name="connsiteY219" fmla="*/ 29146 h 29145"/>
                <a:gd name="connsiteX220" fmla="*/ 122093 w 135370"/>
                <a:gd name="connsiteY220" fmla="*/ 29055 h 29145"/>
                <a:gd name="connsiteX221" fmla="*/ 121213 w 135370"/>
                <a:gd name="connsiteY221" fmla="*/ 28887 h 29145"/>
                <a:gd name="connsiteX222" fmla="*/ 121200 w 135370"/>
                <a:gd name="connsiteY222" fmla="*/ 26052 h 29145"/>
                <a:gd name="connsiteX223" fmla="*/ 121582 w 135370"/>
                <a:gd name="connsiteY223" fmla="*/ 26083 h 29145"/>
                <a:gd name="connsiteX224" fmla="*/ 121964 w 135370"/>
                <a:gd name="connsiteY224" fmla="*/ 26099 h 29145"/>
                <a:gd name="connsiteX225" fmla="*/ 123562 w 135370"/>
                <a:gd name="connsiteY225" fmla="*/ 25868 h 29145"/>
                <a:gd name="connsiteX226" fmla="*/ 124601 w 135370"/>
                <a:gd name="connsiteY226" fmla="*/ 25160 h 29145"/>
                <a:gd name="connsiteX227" fmla="*/ 125303 w 135370"/>
                <a:gd name="connsiteY227" fmla="*/ 23835 h 29145"/>
                <a:gd name="connsiteX228" fmla="*/ 126549 w 135370"/>
                <a:gd name="connsiteY228" fmla="*/ 20600 h 29145"/>
                <a:gd name="connsiteX229" fmla="*/ 123899 w 135370"/>
                <a:gd name="connsiteY229" fmla="*/ 5757 h 29145"/>
                <a:gd name="connsiteX230" fmla="*/ 128005 w 135370"/>
                <a:gd name="connsiteY230" fmla="*/ 18230 h 29145"/>
                <a:gd name="connsiteX231" fmla="*/ 128691 w 135370"/>
                <a:gd name="connsiteY231" fmla="*/ 22141 h 29145"/>
                <a:gd name="connsiteX232" fmla="*/ 126025 w 135370"/>
                <a:gd name="connsiteY232" fmla="*/ 22802 h 29145"/>
                <a:gd name="connsiteX233" fmla="*/ 119744 w 135370"/>
                <a:gd name="connsiteY233" fmla="*/ 5757 h 29145"/>
                <a:gd name="connsiteX234" fmla="*/ 123899 w 135370"/>
                <a:gd name="connsiteY234" fmla="*/ 5757 h 2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35370" h="29145">
                  <a:moveTo>
                    <a:pt x="11151" y="2985"/>
                  </a:moveTo>
                  <a:lnTo>
                    <a:pt x="4200" y="22419"/>
                  </a:lnTo>
                  <a:lnTo>
                    <a:pt x="0" y="22419"/>
                  </a:lnTo>
                  <a:lnTo>
                    <a:pt x="8753" y="0"/>
                  </a:lnTo>
                  <a:lnTo>
                    <a:pt x="11439" y="0"/>
                  </a:lnTo>
                  <a:lnTo>
                    <a:pt x="11151" y="2985"/>
                  </a:lnTo>
                  <a:close/>
                  <a:moveTo>
                    <a:pt x="16967" y="22419"/>
                  </a:moveTo>
                  <a:lnTo>
                    <a:pt x="10003" y="2985"/>
                  </a:lnTo>
                  <a:lnTo>
                    <a:pt x="9698" y="0"/>
                  </a:lnTo>
                  <a:lnTo>
                    <a:pt x="12397" y="0"/>
                  </a:lnTo>
                  <a:lnTo>
                    <a:pt x="21183" y="22419"/>
                  </a:lnTo>
                  <a:lnTo>
                    <a:pt x="16967" y="22419"/>
                  </a:lnTo>
                  <a:close/>
                  <a:moveTo>
                    <a:pt x="16630" y="14104"/>
                  </a:moveTo>
                  <a:lnTo>
                    <a:pt x="16630" y="17166"/>
                  </a:lnTo>
                  <a:lnTo>
                    <a:pt x="3977" y="17166"/>
                  </a:lnTo>
                  <a:lnTo>
                    <a:pt x="3977" y="14104"/>
                  </a:lnTo>
                  <a:lnTo>
                    <a:pt x="16630" y="14104"/>
                  </a:lnTo>
                  <a:close/>
                  <a:moveTo>
                    <a:pt x="30467" y="19771"/>
                  </a:moveTo>
                  <a:cubicBezTo>
                    <a:pt x="31095" y="19771"/>
                    <a:pt x="31662" y="19652"/>
                    <a:pt x="32160" y="19415"/>
                  </a:cubicBezTo>
                  <a:cubicBezTo>
                    <a:pt x="32671" y="19169"/>
                    <a:pt x="33082" y="18832"/>
                    <a:pt x="33390" y="18398"/>
                  </a:cubicBezTo>
                  <a:cubicBezTo>
                    <a:pt x="33710" y="17968"/>
                    <a:pt x="33885" y="17472"/>
                    <a:pt x="33917" y="16907"/>
                  </a:cubicBezTo>
                  <a:lnTo>
                    <a:pt x="37545" y="16907"/>
                  </a:lnTo>
                  <a:cubicBezTo>
                    <a:pt x="37522" y="17983"/>
                    <a:pt x="37192" y="18963"/>
                    <a:pt x="36554" y="19849"/>
                  </a:cubicBezTo>
                  <a:cubicBezTo>
                    <a:pt x="35914" y="20731"/>
                    <a:pt x="35069" y="21433"/>
                    <a:pt x="34014" y="21957"/>
                  </a:cubicBezTo>
                  <a:cubicBezTo>
                    <a:pt x="32959" y="22468"/>
                    <a:pt x="31794" y="22727"/>
                    <a:pt x="30516" y="22727"/>
                  </a:cubicBezTo>
                  <a:cubicBezTo>
                    <a:pt x="29196" y="22727"/>
                    <a:pt x="28044" y="22512"/>
                    <a:pt x="27063" y="22079"/>
                  </a:cubicBezTo>
                  <a:cubicBezTo>
                    <a:pt x="26086" y="21639"/>
                    <a:pt x="25270" y="21034"/>
                    <a:pt x="24620" y="20263"/>
                  </a:cubicBezTo>
                  <a:cubicBezTo>
                    <a:pt x="23969" y="19493"/>
                    <a:pt x="23481" y="18604"/>
                    <a:pt x="23151" y="17600"/>
                  </a:cubicBezTo>
                  <a:cubicBezTo>
                    <a:pt x="22830" y="16592"/>
                    <a:pt x="22672" y="15516"/>
                    <a:pt x="22672" y="14366"/>
                  </a:cubicBezTo>
                  <a:lnTo>
                    <a:pt x="22672" y="13826"/>
                  </a:lnTo>
                  <a:cubicBezTo>
                    <a:pt x="22672" y="12675"/>
                    <a:pt x="22830" y="11599"/>
                    <a:pt x="23151" y="10592"/>
                  </a:cubicBezTo>
                  <a:cubicBezTo>
                    <a:pt x="23481" y="9575"/>
                    <a:pt x="23969" y="8683"/>
                    <a:pt x="24620" y="7913"/>
                  </a:cubicBezTo>
                  <a:cubicBezTo>
                    <a:pt x="25270" y="7142"/>
                    <a:pt x="26086" y="6543"/>
                    <a:pt x="27063" y="6113"/>
                  </a:cubicBezTo>
                  <a:cubicBezTo>
                    <a:pt x="28044" y="5670"/>
                    <a:pt x="29189" y="5449"/>
                    <a:pt x="30500" y="5449"/>
                  </a:cubicBezTo>
                  <a:cubicBezTo>
                    <a:pt x="31885" y="5449"/>
                    <a:pt x="33098" y="5717"/>
                    <a:pt x="34140" y="6250"/>
                  </a:cubicBezTo>
                  <a:cubicBezTo>
                    <a:pt x="35186" y="6774"/>
                    <a:pt x="36004" y="7507"/>
                    <a:pt x="36603" y="8452"/>
                  </a:cubicBezTo>
                  <a:cubicBezTo>
                    <a:pt x="37208" y="9388"/>
                    <a:pt x="37522" y="10473"/>
                    <a:pt x="37545" y="11718"/>
                  </a:cubicBezTo>
                  <a:lnTo>
                    <a:pt x="33917" y="11718"/>
                  </a:lnTo>
                  <a:cubicBezTo>
                    <a:pt x="33885" y="11100"/>
                    <a:pt x="33726" y="10548"/>
                    <a:pt x="33438" y="10055"/>
                  </a:cubicBezTo>
                  <a:cubicBezTo>
                    <a:pt x="33163" y="9550"/>
                    <a:pt x="32768" y="9151"/>
                    <a:pt x="32257" y="8851"/>
                  </a:cubicBezTo>
                  <a:cubicBezTo>
                    <a:pt x="31755" y="8555"/>
                    <a:pt x="31153" y="8405"/>
                    <a:pt x="30451" y="8405"/>
                  </a:cubicBezTo>
                  <a:cubicBezTo>
                    <a:pt x="29675" y="8405"/>
                    <a:pt x="29031" y="8561"/>
                    <a:pt x="28519" y="8867"/>
                  </a:cubicBezTo>
                  <a:cubicBezTo>
                    <a:pt x="28008" y="9166"/>
                    <a:pt x="27607" y="9575"/>
                    <a:pt x="27319" y="10099"/>
                  </a:cubicBezTo>
                  <a:cubicBezTo>
                    <a:pt x="27031" y="10614"/>
                    <a:pt x="26824" y="11194"/>
                    <a:pt x="26697" y="11839"/>
                  </a:cubicBezTo>
                  <a:cubicBezTo>
                    <a:pt x="26581" y="12476"/>
                    <a:pt x="26519" y="13140"/>
                    <a:pt x="26519" y="13826"/>
                  </a:cubicBezTo>
                  <a:lnTo>
                    <a:pt x="26519" y="14366"/>
                  </a:lnTo>
                  <a:cubicBezTo>
                    <a:pt x="26519" y="15052"/>
                    <a:pt x="26581" y="15719"/>
                    <a:pt x="26697" y="16368"/>
                  </a:cubicBezTo>
                  <a:cubicBezTo>
                    <a:pt x="26814" y="17013"/>
                    <a:pt x="27018" y="17594"/>
                    <a:pt x="27303" y="18108"/>
                  </a:cubicBezTo>
                  <a:cubicBezTo>
                    <a:pt x="27604" y="18610"/>
                    <a:pt x="28008" y="19016"/>
                    <a:pt x="28519" y="19325"/>
                  </a:cubicBezTo>
                  <a:cubicBezTo>
                    <a:pt x="29031" y="19621"/>
                    <a:pt x="29678" y="19771"/>
                    <a:pt x="30467" y="19771"/>
                  </a:cubicBezTo>
                  <a:close/>
                  <a:moveTo>
                    <a:pt x="47564" y="19771"/>
                  </a:moveTo>
                  <a:cubicBezTo>
                    <a:pt x="48191" y="19771"/>
                    <a:pt x="48754" y="19652"/>
                    <a:pt x="49256" y="19415"/>
                  </a:cubicBezTo>
                  <a:cubicBezTo>
                    <a:pt x="49767" y="19169"/>
                    <a:pt x="50178" y="18832"/>
                    <a:pt x="50486" y="18398"/>
                  </a:cubicBezTo>
                  <a:cubicBezTo>
                    <a:pt x="50806" y="17968"/>
                    <a:pt x="50981" y="17472"/>
                    <a:pt x="51013" y="16907"/>
                  </a:cubicBezTo>
                  <a:lnTo>
                    <a:pt x="54641" y="16907"/>
                  </a:lnTo>
                  <a:cubicBezTo>
                    <a:pt x="54618" y="17983"/>
                    <a:pt x="54288" y="18963"/>
                    <a:pt x="53651" y="19849"/>
                  </a:cubicBezTo>
                  <a:cubicBezTo>
                    <a:pt x="53010" y="20731"/>
                    <a:pt x="52162" y="21433"/>
                    <a:pt x="51110" y="21957"/>
                  </a:cubicBezTo>
                  <a:cubicBezTo>
                    <a:pt x="50055" y="22468"/>
                    <a:pt x="48887" y="22727"/>
                    <a:pt x="47609" y="22727"/>
                  </a:cubicBezTo>
                  <a:cubicBezTo>
                    <a:pt x="46289" y="22727"/>
                    <a:pt x="45140" y="22512"/>
                    <a:pt x="44159" y="22079"/>
                  </a:cubicBezTo>
                  <a:cubicBezTo>
                    <a:pt x="43179" y="21639"/>
                    <a:pt x="42363" y="21034"/>
                    <a:pt x="41716" y="20263"/>
                  </a:cubicBezTo>
                  <a:cubicBezTo>
                    <a:pt x="41065" y="19493"/>
                    <a:pt x="40574" y="18604"/>
                    <a:pt x="40244" y="17600"/>
                  </a:cubicBezTo>
                  <a:cubicBezTo>
                    <a:pt x="39926" y="16592"/>
                    <a:pt x="39765" y="15516"/>
                    <a:pt x="39765" y="14366"/>
                  </a:cubicBezTo>
                  <a:lnTo>
                    <a:pt x="39765" y="13826"/>
                  </a:lnTo>
                  <a:cubicBezTo>
                    <a:pt x="39765" y="12675"/>
                    <a:pt x="39926" y="11599"/>
                    <a:pt x="40244" y="10592"/>
                  </a:cubicBezTo>
                  <a:cubicBezTo>
                    <a:pt x="40574" y="9575"/>
                    <a:pt x="41065" y="8683"/>
                    <a:pt x="41716" y="7913"/>
                  </a:cubicBezTo>
                  <a:cubicBezTo>
                    <a:pt x="42363" y="7142"/>
                    <a:pt x="43179" y="6543"/>
                    <a:pt x="44159" y="6113"/>
                  </a:cubicBezTo>
                  <a:cubicBezTo>
                    <a:pt x="45140" y="5670"/>
                    <a:pt x="46285" y="5449"/>
                    <a:pt x="47593" y="5449"/>
                  </a:cubicBezTo>
                  <a:cubicBezTo>
                    <a:pt x="48978" y="5449"/>
                    <a:pt x="50194" y="5717"/>
                    <a:pt x="51236" y="6250"/>
                  </a:cubicBezTo>
                  <a:cubicBezTo>
                    <a:pt x="52282" y="6774"/>
                    <a:pt x="53100" y="7507"/>
                    <a:pt x="53696" y="8452"/>
                  </a:cubicBezTo>
                  <a:cubicBezTo>
                    <a:pt x="54304" y="9388"/>
                    <a:pt x="54618" y="10473"/>
                    <a:pt x="54641" y="11718"/>
                  </a:cubicBezTo>
                  <a:lnTo>
                    <a:pt x="51013" y="11718"/>
                  </a:lnTo>
                  <a:cubicBezTo>
                    <a:pt x="50981" y="11100"/>
                    <a:pt x="50822" y="10548"/>
                    <a:pt x="50534" y="10055"/>
                  </a:cubicBezTo>
                  <a:cubicBezTo>
                    <a:pt x="50256" y="9550"/>
                    <a:pt x="49864" y="9151"/>
                    <a:pt x="49353" y="8851"/>
                  </a:cubicBezTo>
                  <a:cubicBezTo>
                    <a:pt x="48851" y="8555"/>
                    <a:pt x="48250" y="8405"/>
                    <a:pt x="47547" y="8405"/>
                  </a:cubicBezTo>
                  <a:cubicBezTo>
                    <a:pt x="46767" y="8405"/>
                    <a:pt x="46123" y="8561"/>
                    <a:pt x="45612" y="8867"/>
                  </a:cubicBezTo>
                  <a:cubicBezTo>
                    <a:pt x="45101" y="9166"/>
                    <a:pt x="44703" y="9575"/>
                    <a:pt x="44415" y="10099"/>
                  </a:cubicBezTo>
                  <a:cubicBezTo>
                    <a:pt x="44127" y="10614"/>
                    <a:pt x="43920" y="11194"/>
                    <a:pt x="43790" y="11839"/>
                  </a:cubicBezTo>
                  <a:cubicBezTo>
                    <a:pt x="43674" y="12476"/>
                    <a:pt x="43616" y="13140"/>
                    <a:pt x="43616" y="13826"/>
                  </a:cubicBezTo>
                  <a:lnTo>
                    <a:pt x="43616" y="14366"/>
                  </a:lnTo>
                  <a:cubicBezTo>
                    <a:pt x="43616" y="15052"/>
                    <a:pt x="43674" y="15719"/>
                    <a:pt x="43790" y="16368"/>
                  </a:cubicBezTo>
                  <a:cubicBezTo>
                    <a:pt x="43910" y="17013"/>
                    <a:pt x="44111" y="17594"/>
                    <a:pt x="44399" y="18108"/>
                  </a:cubicBezTo>
                  <a:cubicBezTo>
                    <a:pt x="44696" y="18610"/>
                    <a:pt x="45101" y="19016"/>
                    <a:pt x="45612" y="19325"/>
                  </a:cubicBezTo>
                  <a:cubicBezTo>
                    <a:pt x="46123" y="19621"/>
                    <a:pt x="46774" y="19771"/>
                    <a:pt x="47564" y="19771"/>
                  </a:cubicBezTo>
                  <a:close/>
                  <a:moveTo>
                    <a:pt x="67996" y="18492"/>
                  </a:moveTo>
                  <a:lnTo>
                    <a:pt x="67996" y="5757"/>
                  </a:lnTo>
                  <a:lnTo>
                    <a:pt x="71863" y="5757"/>
                  </a:lnTo>
                  <a:lnTo>
                    <a:pt x="71863" y="22419"/>
                  </a:lnTo>
                  <a:lnTo>
                    <a:pt x="68219" y="22419"/>
                  </a:lnTo>
                  <a:lnTo>
                    <a:pt x="67996" y="18492"/>
                  </a:lnTo>
                  <a:close/>
                  <a:moveTo>
                    <a:pt x="68540" y="15027"/>
                  </a:moveTo>
                  <a:lnTo>
                    <a:pt x="69834" y="14996"/>
                  </a:lnTo>
                  <a:cubicBezTo>
                    <a:pt x="69834" y="16115"/>
                    <a:pt x="69705" y="17148"/>
                    <a:pt x="69449" y="18093"/>
                  </a:cubicBezTo>
                  <a:cubicBezTo>
                    <a:pt x="69193" y="19025"/>
                    <a:pt x="68802" y="19842"/>
                    <a:pt x="68268" y="20541"/>
                  </a:cubicBezTo>
                  <a:cubicBezTo>
                    <a:pt x="67734" y="21227"/>
                    <a:pt x="67054" y="21767"/>
                    <a:pt x="66223" y="22156"/>
                  </a:cubicBezTo>
                  <a:cubicBezTo>
                    <a:pt x="65391" y="22537"/>
                    <a:pt x="64398" y="22727"/>
                    <a:pt x="63236" y="22727"/>
                  </a:cubicBezTo>
                  <a:cubicBezTo>
                    <a:pt x="62394" y="22727"/>
                    <a:pt x="61621" y="22609"/>
                    <a:pt x="60919" y="22372"/>
                  </a:cubicBezTo>
                  <a:cubicBezTo>
                    <a:pt x="60216" y="22135"/>
                    <a:pt x="59608" y="21773"/>
                    <a:pt x="59097" y="21280"/>
                  </a:cubicBezTo>
                  <a:cubicBezTo>
                    <a:pt x="58595" y="20787"/>
                    <a:pt x="58207" y="20145"/>
                    <a:pt x="57932" y="19356"/>
                  </a:cubicBezTo>
                  <a:cubicBezTo>
                    <a:pt x="57654" y="18564"/>
                    <a:pt x="57514" y="17619"/>
                    <a:pt x="57514" y="16521"/>
                  </a:cubicBezTo>
                  <a:lnTo>
                    <a:pt x="57514" y="5757"/>
                  </a:lnTo>
                  <a:lnTo>
                    <a:pt x="61365" y="5757"/>
                  </a:lnTo>
                  <a:lnTo>
                    <a:pt x="61365" y="16552"/>
                  </a:lnTo>
                  <a:cubicBezTo>
                    <a:pt x="61365" y="17157"/>
                    <a:pt x="61440" y="17665"/>
                    <a:pt x="61589" y="18077"/>
                  </a:cubicBezTo>
                  <a:cubicBezTo>
                    <a:pt x="61737" y="18476"/>
                    <a:pt x="61941" y="18801"/>
                    <a:pt x="62197" y="19047"/>
                  </a:cubicBezTo>
                  <a:cubicBezTo>
                    <a:pt x="62453" y="19293"/>
                    <a:pt x="62750" y="19468"/>
                    <a:pt x="63090" y="19571"/>
                  </a:cubicBezTo>
                  <a:cubicBezTo>
                    <a:pt x="63433" y="19674"/>
                    <a:pt x="63796" y="19724"/>
                    <a:pt x="64177" y="19724"/>
                  </a:cubicBezTo>
                  <a:cubicBezTo>
                    <a:pt x="65274" y="19724"/>
                    <a:pt x="66138" y="19518"/>
                    <a:pt x="66766" y="19109"/>
                  </a:cubicBezTo>
                  <a:cubicBezTo>
                    <a:pt x="67404" y="18688"/>
                    <a:pt x="67857" y="18124"/>
                    <a:pt x="68125" y="17413"/>
                  </a:cubicBezTo>
                  <a:cubicBezTo>
                    <a:pt x="68401" y="16705"/>
                    <a:pt x="68540" y="15909"/>
                    <a:pt x="68540" y="15027"/>
                  </a:cubicBezTo>
                  <a:close/>
                  <a:moveTo>
                    <a:pt x="79675" y="8929"/>
                  </a:moveTo>
                  <a:lnTo>
                    <a:pt x="79675" y="22419"/>
                  </a:lnTo>
                  <a:lnTo>
                    <a:pt x="75824" y="22419"/>
                  </a:lnTo>
                  <a:lnTo>
                    <a:pt x="75824" y="5757"/>
                  </a:lnTo>
                  <a:lnTo>
                    <a:pt x="79500" y="5757"/>
                  </a:lnTo>
                  <a:lnTo>
                    <a:pt x="79675" y="8929"/>
                  </a:lnTo>
                  <a:close/>
                  <a:moveTo>
                    <a:pt x="84963" y="5651"/>
                  </a:moveTo>
                  <a:lnTo>
                    <a:pt x="84930" y="9098"/>
                  </a:lnTo>
                  <a:cubicBezTo>
                    <a:pt x="84697" y="9057"/>
                    <a:pt x="84442" y="9026"/>
                    <a:pt x="84163" y="9007"/>
                  </a:cubicBezTo>
                  <a:cubicBezTo>
                    <a:pt x="83898" y="8985"/>
                    <a:pt x="83633" y="8976"/>
                    <a:pt x="83367" y="8976"/>
                  </a:cubicBezTo>
                  <a:cubicBezTo>
                    <a:pt x="82704" y="8976"/>
                    <a:pt x="82125" y="9070"/>
                    <a:pt x="81623" y="9254"/>
                  </a:cubicBezTo>
                  <a:cubicBezTo>
                    <a:pt x="81125" y="9428"/>
                    <a:pt x="80704" y="9684"/>
                    <a:pt x="80361" y="10024"/>
                  </a:cubicBezTo>
                  <a:cubicBezTo>
                    <a:pt x="80031" y="10352"/>
                    <a:pt x="79775" y="10751"/>
                    <a:pt x="79594" y="11225"/>
                  </a:cubicBezTo>
                  <a:cubicBezTo>
                    <a:pt x="79413" y="11696"/>
                    <a:pt x="79309" y="12226"/>
                    <a:pt x="79277" y="12809"/>
                  </a:cubicBezTo>
                  <a:lnTo>
                    <a:pt x="78397" y="12872"/>
                  </a:lnTo>
                  <a:cubicBezTo>
                    <a:pt x="78397" y="11824"/>
                    <a:pt x="78503" y="10854"/>
                    <a:pt x="78717" y="9962"/>
                  </a:cubicBezTo>
                  <a:cubicBezTo>
                    <a:pt x="78931" y="9070"/>
                    <a:pt x="79248" y="8284"/>
                    <a:pt x="79675" y="7607"/>
                  </a:cubicBezTo>
                  <a:cubicBezTo>
                    <a:pt x="80112" y="6927"/>
                    <a:pt x="80655" y="6400"/>
                    <a:pt x="81306" y="6019"/>
                  </a:cubicBezTo>
                  <a:cubicBezTo>
                    <a:pt x="81966" y="5639"/>
                    <a:pt x="82727" y="5449"/>
                    <a:pt x="83591" y="5449"/>
                  </a:cubicBezTo>
                  <a:cubicBezTo>
                    <a:pt x="83824" y="5449"/>
                    <a:pt x="84073" y="5471"/>
                    <a:pt x="84341" y="5511"/>
                  </a:cubicBezTo>
                  <a:cubicBezTo>
                    <a:pt x="84616" y="5552"/>
                    <a:pt x="84823" y="5598"/>
                    <a:pt x="84963" y="5651"/>
                  </a:cubicBezTo>
                  <a:close/>
                  <a:moveTo>
                    <a:pt x="96548" y="19078"/>
                  </a:moveTo>
                  <a:lnTo>
                    <a:pt x="96548" y="11131"/>
                  </a:lnTo>
                  <a:cubicBezTo>
                    <a:pt x="96548" y="10536"/>
                    <a:pt x="96434" y="10024"/>
                    <a:pt x="96211" y="9591"/>
                  </a:cubicBezTo>
                  <a:cubicBezTo>
                    <a:pt x="95988" y="9160"/>
                    <a:pt x="95645" y="8826"/>
                    <a:pt x="95189" y="8592"/>
                  </a:cubicBezTo>
                  <a:cubicBezTo>
                    <a:pt x="94742" y="8355"/>
                    <a:pt x="94176" y="8237"/>
                    <a:pt x="93496" y="8237"/>
                  </a:cubicBezTo>
                  <a:cubicBezTo>
                    <a:pt x="92865" y="8237"/>
                    <a:pt x="92325" y="8340"/>
                    <a:pt x="91865" y="8546"/>
                  </a:cubicBezTo>
                  <a:cubicBezTo>
                    <a:pt x="91409" y="8752"/>
                    <a:pt x="91050" y="9026"/>
                    <a:pt x="90794" y="9375"/>
                  </a:cubicBezTo>
                  <a:cubicBezTo>
                    <a:pt x="90538" y="9725"/>
                    <a:pt x="90412" y="10121"/>
                    <a:pt x="90412" y="10561"/>
                  </a:cubicBezTo>
                  <a:lnTo>
                    <a:pt x="86577" y="10561"/>
                  </a:lnTo>
                  <a:cubicBezTo>
                    <a:pt x="86577" y="9906"/>
                    <a:pt x="86742" y="9269"/>
                    <a:pt x="87073" y="8652"/>
                  </a:cubicBezTo>
                  <a:cubicBezTo>
                    <a:pt x="87403" y="8037"/>
                    <a:pt x="87882" y="7488"/>
                    <a:pt x="88509" y="7005"/>
                  </a:cubicBezTo>
                  <a:cubicBezTo>
                    <a:pt x="89137" y="6522"/>
                    <a:pt x="89891" y="6144"/>
                    <a:pt x="90762" y="5867"/>
                  </a:cubicBezTo>
                  <a:cubicBezTo>
                    <a:pt x="91635" y="5589"/>
                    <a:pt x="92616" y="5449"/>
                    <a:pt x="93703" y="5449"/>
                  </a:cubicBezTo>
                  <a:cubicBezTo>
                    <a:pt x="95001" y="5449"/>
                    <a:pt x="96153" y="5661"/>
                    <a:pt x="97153" y="6082"/>
                  </a:cubicBezTo>
                  <a:cubicBezTo>
                    <a:pt x="98166" y="6503"/>
                    <a:pt x="98959" y="7139"/>
                    <a:pt x="99535" y="7991"/>
                  </a:cubicBezTo>
                  <a:cubicBezTo>
                    <a:pt x="100120" y="8833"/>
                    <a:pt x="100412" y="9890"/>
                    <a:pt x="100412" y="11162"/>
                  </a:cubicBezTo>
                  <a:lnTo>
                    <a:pt x="100412" y="18570"/>
                  </a:lnTo>
                  <a:cubicBezTo>
                    <a:pt x="100412" y="19328"/>
                    <a:pt x="100467" y="20011"/>
                    <a:pt x="100573" y="20616"/>
                  </a:cubicBezTo>
                  <a:cubicBezTo>
                    <a:pt x="100690" y="21212"/>
                    <a:pt x="100855" y="21729"/>
                    <a:pt x="101069" y="22172"/>
                  </a:cubicBezTo>
                  <a:lnTo>
                    <a:pt x="101069" y="22419"/>
                  </a:lnTo>
                  <a:lnTo>
                    <a:pt x="97121" y="22419"/>
                  </a:lnTo>
                  <a:cubicBezTo>
                    <a:pt x="96939" y="22019"/>
                    <a:pt x="96797" y="21511"/>
                    <a:pt x="96690" y="20893"/>
                  </a:cubicBezTo>
                  <a:cubicBezTo>
                    <a:pt x="96593" y="20266"/>
                    <a:pt x="96548" y="19661"/>
                    <a:pt x="96548" y="19078"/>
                  </a:cubicBezTo>
                  <a:close/>
                  <a:moveTo>
                    <a:pt x="97104" y="12285"/>
                  </a:moveTo>
                  <a:lnTo>
                    <a:pt x="97137" y="14581"/>
                  </a:lnTo>
                  <a:lnTo>
                    <a:pt x="94373" y="14581"/>
                  </a:lnTo>
                  <a:cubicBezTo>
                    <a:pt x="93661" y="14581"/>
                    <a:pt x="93030" y="14646"/>
                    <a:pt x="92490" y="14780"/>
                  </a:cubicBezTo>
                  <a:cubicBezTo>
                    <a:pt x="91946" y="14905"/>
                    <a:pt x="91493" y="15089"/>
                    <a:pt x="91131" y="15336"/>
                  </a:cubicBezTo>
                  <a:cubicBezTo>
                    <a:pt x="90768" y="15582"/>
                    <a:pt x="90496" y="15878"/>
                    <a:pt x="90315" y="16228"/>
                  </a:cubicBezTo>
                  <a:cubicBezTo>
                    <a:pt x="90134" y="16577"/>
                    <a:pt x="90043" y="16973"/>
                    <a:pt x="90043" y="17413"/>
                  </a:cubicBezTo>
                  <a:cubicBezTo>
                    <a:pt x="90043" y="17856"/>
                    <a:pt x="90150" y="18261"/>
                    <a:pt x="90364" y="18629"/>
                  </a:cubicBezTo>
                  <a:cubicBezTo>
                    <a:pt x="90577" y="18991"/>
                    <a:pt x="90885" y="19272"/>
                    <a:pt x="91289" y="19477"/>
                  </a:cubicBezTo>
                  <a:cubicBezTo>
                    <a:pt x="91707" y="19683"/>
                    <a:pt x="92205" y="19786"/>
                    <a:pt x="92791" y="19786"/>
                  </a:cubicBezTo>
                  <a:cubicBezTo>
                    <a:pt x="93580" y="19786"/>
                    <a:pt x="94266" y="19630"/>
                    <a:pt x="94852" y="19325"/>
                  </a:cubicBezTo>
                  <a:cubicBezTo>
                    <a:pt x="95451" y="19006"/>
                    <a:pt x="95917" y="18620"/>
                    <a:pt x="96260" y="18167"/>
                  </a:cubicBezTo>
                  <a:cubicBezTo>
                    <a:pt x="96599" y="17706"/>
                    <a:pt x="96781" y="17269"/>
                    <a:pt x="96803" y="16861"/>
                  </a:cubicBezTo>
                  <a:lnTo>
                    <a:pt x="98049" y="18507"/>
                  </a:lnTo>
                  <a:cubicBezTo>
                    <a:pt x="97920" y="18929"/>
                    <a:pt x="97703" y="19381"/>
                    <a:pt x="97392" y="19861"/>
                  </a:cubicBezTo>
                  <a:cubicBezTo>
                    <a:pt x="97085" y="20344"/>
                    <a:pt x="96680" y="20806"/>
                    <a:pt x="96179" y="21249"/>
                  </a:cubicBezTo>
                  <a:cubicBezTo>
                    <a:pt x="95690" y="21679"/>
                    <a:pt x="95098" y="22035"/>
                    <a:pt x="94405" y="22309"/>
                  </a:cubicBezTo>
                  <a:cubicBezTo>
                    <a:pt x="93723" y="22587"/>
                    <a:pt x="92936" y="22727"/>
                    <a:pt x="92040" y="22727"/>
                  </a:cubicBezTo>
                  <a:cubicBezTo>
                    <a:pt x="90911" y="22727"/>
                    <a:pt x="89904" y="22512"/>
                    <a:pt x="89021" y="22079"/>
                  </a:cubicBezTo>
                  <a:cubicBezTo>
                    <a:pt x="88137" y="21639"/>
                    <a:pt x="87445" y="21049"/>
                    <a:pt x="86943" y="20310"/>
                  </a:cubicBezTo>
                  <a:cubicBezTo>
                    <a:pt x="86445" y="19559"/>
                    <a:pt x="86192" y="18713"/>
                    <a:pt x="86192" y="17768"/>
                  </a:cubicBezTo>
                  <a:cubicBezTo>
                    <a:pt x="86192" y="16886"/>
                    <a:pt x="86364" y="16106"/>
                    <a:pt x="86704" y="15429"/>
                  </a:cubicBezTo>
                  <a:cubicBezTo>
                    <a:pt x="87056" y="14740"/>
                    <a:pt x="87568" y="14166"/>
                    <a:pt x="88238" y="13704"/>
                  </a:cubicBezTo>
                  <a:cubicBezTo>
                    <a:pt x="88920" y="13243"/>
                    <a:pt x="89752" y="12893"/>
                    <a:pt x="90733" y="12656"/>
                  </a:cubicBezTo>
                  <a:cubicBezTo>
                    <a:pt x="91710" y="12410"/>
                    <a:pt x="92829" y="12285"/>
                    <a:pt x="94085" y="12285"/>
                  </a:cubicBezTo>
                  <a:lnTo>
                    <a:pt x="97104" y="12285"/>
                  </a:lnTo>
                  <a:close/>
                  <a:moveTo>
                    <a:pt x="111502" y="19771"/>
                  </a:moveTo>
                  <a:cubicBezTo>
                    <a:pt x="112129" y="19771"/>
                    <a:pt x="112692" y="19652"/>
                    <a:pt x="113194" y="19415"/>
                  </a:cubicBezTo>
                  <a:cubicBezTo>
                    <a:pt x="113705" y="19169"/>
                    <a:pt x="114116" y="18832"/>
                    <a:pt x="114424" y="18398"/>
                  </a:cubicBezTo>
                  <a:cubicBezTo>
                    <a:pt x="114744" y="17968"/>
                    <a:pt x="114919" y="17472"/>
                    <a:pt x="114951" y="16907"/>
                  </a:cubicBezTo>
                  <a:lnTo>
                    <a:pt x="118579" y="16907"/>
                  </a:lnTo>
                  <a:cubicBezTo>
                    <a:pt x="118556" y="17983"/>
                    <a:pt x="118226" y="18963"/>
                    <a:pt x="117589" y="19849"/>
                  </a:cubicBezTo>
                  <a:cubicBezTo>
                    <a:pt x="116948" y="20731"/>
                    <a:pt x="116103" y="21433"/>
                    <a:pt x="115048" y="21957"/>
                  </a:cubicBezTo>
                  <a:cubicBezTo>
                    <a:pt x="113993" y="22468"/>
                    <a:pt x="112825" y="22727"/>
                    <a:pt x="111550" y="22727"/>
                  </a:cubicBezTo>
                  <a:cubicBezTo>
                    <a:pt x="110227" y="22727"/>
                    <a:pt x="109078" y="22512"/>
                    <a:pt x="108097" y="22079"/>
                  </a:cubicBezTo>
                  <a:cubicBezTo>
                    <a:pt x="107117" y="21639"/>
                    <a:pt x="106304" y="21034"/>
                    <a:pt x="105654" y="20263"/>
                  </a:cubicBezTo>
                  <a:cubicBezTo>
                    <a:pt x="105004" y="19493"/>
                    <a:pt x="104515" y="18604"/>
                    <a:pt x="104185" y="17600"/>
                  </a:cubicBezTo>
                  <a:cubicBezTo>
                    <a:pt x="103864" y="16592"/>
                    <a:pt x="103703" y="15516"/>
                    <a:pt x="103703" y="14366"/>
                  </a:cubicBezTo>
                  <a:lnTo>
                    <a:pt x="103703" y="13826"/>
                  </a:lnTo>
                  <a:cubicBezTo>
                    <a:pt x="103703" y="12675"/>
                    <a:pt x="103864" y="11599"/>
                    <a:pt x="104185" y="10592"/>
                  </a:cubicBezTo>
                  <a:cubicBezTo>
                    <a:pt x="104515" y="9575"/>
                    <a:pt x="105004" y="8683"/>
                    <a:pt x="105654" y="7913"/>
                  </a:cubicBezTo>
                  <a:cubicBezTo>
                    <a:pt x="106304" y="7142"/>
                    <a:pt x="107117" y="6543"/>
                    <a:pt x="108097" y="6113"/>
                  </a:cubicBezTo>
                  <a:cubicBezTo>
                    <a:pt x="109078" y="5670"/>
                    <a:pt x="110223" y="5449"/>
                    <a:pt x="111534" y="5449"/>
                  </a:cubicBezTo>
                  <a:cubicBezTo>
                    <a:pt x="112916" y="5449"/>
                    <a:pt x="114132" y="5717"/>
                    <a:pt x="115174" y="6250"/>
                  </a:cubicBezTo>
                  <a:cubicBezTo>
                    <a:pt x="116220" y="6774"/>
                    <a:pt x="117038" y="7507"/>
                    <a:pt x="117637" y="8452"/>
                  </a:cubicBezTo>
                  <a:cubicBezTo>
                    <a:pt x="118242" y="9388"/>
                    <a:pt x="118556" y="10473"/>
                    <a:pt x="118579" y="11718"/>
                  </a:cubicBezTo>
                  <a:lnTo>
                    <a:pt x="114951" y="11718"/>
                  </a:lnTo>
                  <a:cubicBezTo>
                    <a:pt x="114919" y="11100"/>
                    <a:pt x="114760" y="10548"/>
                    <a:pt x="114472" y="10055"/>
                  </a:cubicBezTo>
                  <a:cubicBezTo>
                    <a:pt x="114194" y="9550"/>
                    <a:pt x="113802" y="9151"/>
                    <a:pt x="113291" y="8851"/>
                  </a:cubicBezTo>
                  <a:cubicBezTo>
                    <a:pt x="112789" y="8555"/>
                    <a:pt x="112188" y="8405"/>
                    <a:pt x="111485" y="8405"/>
                  </a:cubicBezTo>
                  <a:cubicBezTo>
                    <a:pt x="110709" y="8405"/>
                    <a:pt x="110061" y="8561"/>
                    <a:pt x="109550" y="8867"/>
                  </a:cubicBezTo>
                  <a:cubicBezTo>
                    <a:pt x="109039" y="9166"/>
                    <a:pt x="108641" y="9575"/>
                    <a:pt x="108353" y="10099"/>
                  </a:cubicBezTo>
                  <a:cubicBezTo>
                    <a:pt x="108065" y="10614"/>
                    <a:pt x="107858" y="11194"/>
                    <a:pt x="107732" y="11839"/>
                  </a:cubicBezTo>
                  <a:cubicBezTo>
                    <a:pt x="107612" y="12476"/>
                    <a:pt x="107554" y="13140"/>
                    <a:pt x="107554" y="13826"/>
                  </a:cubicBezTo>
                  <a:lnTo>
                    <a:pt x="107554" y="14366"/>
                  </a:lnTo>
                  <a:cubicBezTo>
                    <a:pt x="107554" y="15052"/>
                    <a:pt x="107612" y="15719"/>
                    <a:pt x="107732" y="16368"/>
                  </a:cubicBezTo>
                  <a:cubicBezTo>
                    <a:pt x="107848" y="17013"/>
                    <a:pt x="108049" y="17594"/>
                    <a:pt x="108337" y="18108"/>
                  </a:cubicBezTo>
                  <a:cubicBezTo>
                    <a:pt x="108634" y="18610"/>
                    <a:pt x="109039" y="19016"/>
                    <a:pt x="109550" y="19325"/>
                  </a:cubicBezTo>
                  <a:cubicBezTo>
                    <a:pt x="110061" y="19621"/>
                    <a:pt x="110712" y="19771"/>
                    <a:pt x="111502" y="19771"/>
                  </a:cubicBezTo>
                  <a:close/>
                  <a:moveTo>
                    <a:pt x="126549" y="20600"/>
                  </a:moveTo>
                  <a:lnTo>
                    <a:pt x="131248" y="5757"/>
                  </a:lnTo>
                  <a:lnTo>
                    <a:pt x="135371" y="5757"/>
                  </a:lnTo>
                  <a:lnTo>
                    <a:pt x="128436" y="24960"/>
                  </a:lnTo>
                  <a:cubicBezTo>
                    <a:pt x="128277" y="25369"/>
                    <a:pt x="128067" y="25815"/>
                    <a:pt x="127811" y="26298"/>
                  </a:cubicBezTo>
                  <a:cubicBezTo>
                    <a:pt x="127556" y="26782"/>
                    <a:pt x="127222" y="27237"/>
                    <a:pt x="126805" y="27671"/>
                  </a:cubicBezTo>
                  <a:cubicBezTo>
                    <a:pt x="126400" y="28111"/>
                    <a:pt x="125896" y="28466"/>
                    <a:pt x="125287" y="28731"/>
                  </a:cubicBezTo>
                  <a:cubicBezTo>
                    <a:pt x="124682" y="29009"/>
                    <a:pt x="123947" y="29146"/>
                    <a:pt x="123083" y="29146"/>
                  </a:cubicBezTo>
                  <a:cubicBezTo>
                    <a:pt x="122744" y="29146"/>
                    <a:pt x="122413" y="29118"/>
                    <a:pt x="122093" y="29055"/>
                  </a:cubicBezTo>
                  <a:cubicBezTo>
                    <a:pt x="121786" y="29002"/>
                    <a:pt x="121491" y="28946"/>
                    <a:pt x="121213" y="28887"/>
                  </a:cubicBezTo>
                  <a:lnTo>
                    <a:pt x="121200" y="26052"/>
                  </a:lnTo>
                  <a:cubicBezTo>
                    <a:pt x="121304" y="26061"/>
                    <a:pt x="121433" y="26074"/>
                    <a:pt x="121582" y="26083"/>
                  </a:cubicBezTo>
                  <a:cubicBezTo>
                    <a:pt x="121740" y="26093"/>
                    <a:pt x="121870" y="26099"/>
                    <a:pt x="121964" y="26099"/>
                  </a:cubicBezTo>
                  <a:cubicBezTo>
                    <a:pt x="122604" y="26099"/>
                    <a:pt x="123138" y="26021"/>
                    <a:pt x="123562" y="25868"/>
                  </a:cubicBezTo>
                  <a:cubicBezTo>
                    <a:pt x="123989" y="25725"/>
                    <a:pt x="124336" y="25488"/>
                    <a:pt x="124601" y="25160"/>
                  </a:cubicBezTo>
                  <a:cubicBezTo>
                    <a:pt x="124879" y="24829"/>
                    <a:pt x="125112" y="24390"/>
                    <a:pt x="125303" y="23835"/>
                  </a:cubicBezTo>
                  <a:lnTo>
                    <a:pt x="126549" y="20600"/>
                  </a:lnTo>
                  <a:close/>
                  <a:moveTo>
                    <a:pt x="123899" y="5757"/>
                  </a:moveTo>
                  <a:lnTo>
                    <a:pt x="128005" y="18230"/>
                  </a:lnTo>
                  <a:lnTo>
                    <a:pt x="128691" y="22141"/>
                  </a:lnTo>
                  <a:lnTo>
                    <a:pt x="126025" y="22802"/>
                  </a:lnTo>
                  <a:lnTo>
                    <a:pt x="119744" y="5757"/>
                  </a:lnTo>
                  <a:lnTo>
                    <a:pt x="123899" y="5757"/>
                  </a:ln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28B9E0-2634-6D73-DAC9-B112CADAEB71}"/>
                </a:ext>
              </a:extLst>
            </p:cNvPr>
            <p:cNvSpPr/>
            <p:nvPr/>
          </p:nvSpPr>
          <p:spPr>
            <a:xfrm>
              <a:off x="3820045" y="3167517"/>
              <a:ext cx="32720" cy="306343"/>
            </a:xfrm>
            <a:custGeom>
              <a:avLst/>
              <a:gdLst>
                <a:gd name="connsiteX0" fmla="*/ 0 w 32720"/>
                <a:gd name="connsiteY0" fmla="*/ 0 h 306343"/>
                <a:gd name="connsiteX1" fmla="*/ 32720 w 32720"/>
                <a:gd name="connsiteY1" fmla="*/ 0 h 306343"/>
                <a:gd name="connsiteX2" fmla="*/ 32720 w 32720"/>
                <a:gd name="connsiteY2" fmla="*/ 306344 h 306343"/>
                <a:gd name="connsiteX3" fmla="*/ 0 w 32720"/>
                <a:gd name="connsiteY3" fmla="*/ 306344 h 30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0" h="306343">
                  <a:moveTo>
                    <a:pt x="0" y="0"/>
                  </a:moveTo>
                  <a:lnTo>
                    <a:pt x="32720" y="0"/>
                  </a:lnTo>
                  <a:lnTo>
                    <a:pt x="32720" y="306344"/>
                  </a:lnTo>
                  <a:lnTo>
                    <a:pt x="0" y="306344"/>
                  </a:lnTo>
                  <a:close/>
                </a:path>
              </a:pathLst>
            </a:custGeom>
            <a:gradFill>
              <a:gsLst>
                <a:gs pos="0">
                  <a:srgbClr val="FB9341"/>
                </a:gs>
                <a:gs pos="50000">
                  <a:srgbClr val="B6859A"/>
                </a:gs>
                <a:gs pos="100000">
                  <a:srgbClr val="7178F3"/>
                </a:gs>
              </a:gsLst>
              <a:lin ang="5400000" scaled="1"/>
            </a:gra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50C84D2-6511-65C6-3152-9EBDE5FD40F8}"/>
                </a:ext>
              </a:extLst>
            </p:cNvPr>
            <p:cNvSpPr/>
            <p:nvPr/>
          </p:nvSpPr>
          <p:spPr>
            <a:xfrm>
              <a:off x="1471353" y="3085387"/>
              <a:ext cx="86593" cy="14852"/>
            </a:xfrm>
            <a:custGeom>
              <a:avLst/>
              <a:gdLst>
                <a:gd name="connsiteX0" fmla="*/ 0 w 86593"/>
                <a:gd name="connsiteY0" fmla="*/ 0 h 14852"/>
                <a:gd name="connsiteX1" fmla="*/ 1699 w 86593"/>
                <a:gd name="connsiteY1" fmla="*/ 0 h 14852"/>
                <a:gd name="connsiteX2" fmla="*/ 1699 w 86593"/>
                <a:gd name="connsiteY2" fmla="*/ 11668 h 14852"/>
                <a:gd name="connsiteX3" fmla="*/ 1553 w 86593"/>
                <a:gd name="connsiteY3" fmla="*/ 13514 h 14852"/>
                <a:gd name="connsiteX4" fmla="*/ 0 w 86593"/>
                <a:gd name="connsiteY4" fmla="*/ 13514 h 14852"/>
                <a:gd name="connsiteX5" fmla="*/ 0 w 86593"/>
                <a:gd name="connsiteY5" fmla="*/ 0 h 14852"/>
                <a:gd name="connsiteX6" fmla="*/ 8372 w 86593"/>
                <a:gd name="connsiteY6" fmla="*/ 8674 h 14852"/>
                <a:gd name="connsiteX7" fmla="*/ 8372 w 86593"/>
                <a:gd name="connsiteY7" fmla="*/ 8861 h 14852"/>
                <a:gd name="connsiteX8" fmla="*/ 8116 w 86593"/>
                <a:gd name="connsiteY8" fmla="*/ 10785 h 14852"/>
                <a:gd name="connsiteX9" fmla="*/ 7369 w 86593"/>
                <a:gd name="connsiteY9" fmla="*/ 12316 h 14852"/>
                <a:gd name="connsiteX10" fmla="*/ 6165 w 86593"/>
                <a:gd name="connsiteY10" fmla="*/ 13330 h 14852"/>
                <a:gd name="connsiteX11" fmla="*/ 4530 w 86593"/>
                <a:gd name="connsiteY11" fmla="*/ 13689 h 14852"/>
                <a:gd name="connsiteX12" fmla="*/ 2877 w 86593"/>
                <a:gd name="connsiteY12" fmla="*/ 13383 h 14852"/>
                <a:gd name="connsiteX13" fmla="*/ 1689 w 86593"/>
                <a:gd name="connsiteY13" fmla="*/ 12476 h 14852"/>
                <a:gd name="connsiteX14" fmla="*/ 913 w 86593"/>
                <a:gd name="connsiteY14" fmla="*/ 11050 h 14852"/>
                <a:gd name="connsiteX15" fmla="*/ 521 w 86593"/>
                <a:gd name="connsiteY15" fmla="*/ 9166 h 14852"/>
                <a:gd name="connsiteX16" fmla="*/ 521 w 86593"/>
                <a:gd name="connsiteY16" fmla="*/ 8359 h 14852"/>
                <a:gd name="connsiteX17" fmla="*/ 913 w 86593"/>
                <a:gd name="connsiteY17" fmla="*/ 6465 h 14852"/>
                <a:gd name="connsiteX18" fmla="*/ 1689 w 86593"/>
                <a:gd name="connsiteY18" fmla="*/ 5040 h 14852"/>
                <a:gd name="connsiteX19" fmla="*/ 2877 w 86593"/>
                <a:gd name="connsiteY19" fmla="*/ 4136 h 14852"/>
                <a:gd name="connsiteX20" fmla="*/ 4511 w 86593"/>
                <a:gd name="connsiteY20" fmla="*/ 3818 h 14852"/>
                <a:gd name="connsiteX21" fmla="*/ 6165 w 86593"/>
                <a:gd name="connsiteY21" fmla="*/ 4170 h 14852"/>
                <a:gd name="connsiteX22" fmla="*/ 7369 w 86593"/>
                <a:gd name="connsiteY22" fmla="*/ 5156 h 14852"/>
                <a:gd name="connsiteX23" fmla="*/ 8116 w 86593"/>
                <a:gd name="connsiteY23" fmla="*/ 6696 h 14852"/>
                <a:gd name="connsiteX24" fmla="*/ 8372 w 86593"/>
                <a:gd name="connsiteY24" fmla="*/ 8674 h 14852"/>
                <a:gd name="connsiteX25" fmla="*/ 6676 w 86593"/>
                <a:gd name="connsiteY25" fmla="*/ 8861 h 14852"/>
                <a:gd name="connsiteX26" fmla="*/ 6676 w 86593"/>
                <a:gd name="connsiteY26" fmla="*/ 8674 h 14852"/>
                <a:gd name="connsiteX27" fmla="*/ 6537 w 86593"/>
                <a:gd name="connsiteY27" fmla="*/ 7339 h 14852"/>
                <a:gd name="connsiteX28" fmla="*/ 6100 w 86593"/>
                <a:gd name="connsiteY28" fmla="*/ 6228 h 14852"/>
                <a:gd name="connsiteX29" fmla="*/ 5304 w 86593"/>
                <a:gd name="connsiteY29" fmla="*/ 5471 h 14852"/>
                <a:gd name="connsiteX30" fmla="*/ 4090 w 86593"/>
                <a:gd name="connsiteY30" fmla="*/ 5190 h 14852"/>
                <a:gd name="connsiteX31" fmla="*/ 2977 w 86593"/>
                <a:gd name="connsiteY31" fmla="*/ 5402 h 14852"/>
                <a:gd name="connsiteX32" fmla="*/ 2184 w 86593"/>
                <a:gd name="connsiteY32" fmla="*/ 5973 h 14852"/>
                <a:gd name="connsiteX33" fmla="*/ 1644 w 86593"/>
                <a:gd name="connsiteY33" fmla="*/ 6784 h 14852"/>
                <a:gd name="connsiteX34" fmla="*/ 1343 w 86593"/>
                <a:gd name="connsiteY34" fmla="*/ 7716 h 14852"/>
                <a:gd name="connsiteX35" fmla="*/ 1343 w 86593"/>
                <a:gd name="connsiteY35" fmla="*/ 9837 h 14852"/>
                <a:gd name="connsiteX36" fmla="*/ 1819 w 86593"/>
                <a:gd name="connsiteY36" fmla="*/ 11025 h 14852"/>
                <a:gd name="connsiteX37" fmla="*/ 2712 w 86593"/>
                <a:gd name="connsiteY37" fmla="*/ 11948 h 14852"/>
                <a:gd name="connsiteX38" fmla="*/ 4110 w 86593"/>
                <a:gd name="connsiteY38" fmla="*/ 12307 h 14852"/>
                <a:gd name="connsiteX39" fmla="*/ 5278 w 86593"/>
                <a:gd name="connsiteY39" fmla="*/ 12045 h 14852"/>
                <a:gd name="connsiteX40" fmla="*/ 6071 w 86593"/>
                <a:gd name="connsiteY40" fmla="*/ 11297 h 14852"/>
                <a:gd name="connsiteX41" fmla="*/ 6527 w 86593"/>
                <a:gd name="connsiteY41" fmla="*/ 10196 h 14852"/>
                <a:gd name="connsiteX42" fmla="*/ 6676 w 86593"/>
                <a:gd name="connsiteY42" fmla="*/ 8861 h 14852"/>
                <a:gd name="connsiteX43" fmla="*/ 16332 w 86593"/>
                <a:gd name="connsiteY43" fmla="*/ 11886 h 14852"/>
                <a:gd name="connsiteX44" fmla="*/ 16332 w 86593"/>
                <a:gd name="connsiteY44" fmla="*/ 6986 h 14852"/>
                <a:gd name="connsiteX45" fmla="*/ 16096 w 86593"/>
                <a:gd name="connsiteY45" fmla="*/ 6010 h 14852"/>
                <a:gd name="connsiteX46" fmla="*/ 15404 w 86593"/>
                <a:gd name="connsiteY46" fmla="*/ 5358 h 14852"/>
                <a:gd name="connsiteX47" fmla="*/ 14252 w 86593"/>
                <a:gd name="connsiteY47" fmla="*/ 5127 h 14852"/>
                <a:gd name="connsiteX48" fmla="*/ 13129 w 86593"/>
                <a:gd name="connsiteY48" fmla="*/ 5340 h 14852"/>
                <a:gd name="connsiteX49" fmla="*/ 12381 w 86593"/>
                <a:gd name="connsiteY49" fmla="*/ 5895 h 14852"/>
                <a:gd name="connsiteX50" fmla="*/ 12116 w 86593"/>
                <a:gd name="connsiteY50" fmla="*/ 6634 h 14852"/>
                <a:gd name="connsiteX51" fmla="*/ 10427 w 86593"/>
                <a:gd name="connsiteY51" fmla="*/ 6634 h 14852"/>
                <a:gd name="connsiteX52" fmla="*/ 10702 w 86593"/>
                <a:gd name="connsiteY52" fmla="*/ 5620 h 14852"/>
                <a:gd name="connsiteX53" fmla="*/ 11485 w 86593"/>
                <a:gd name="connsiteY53" fmla="*/ 4716 h 14852"/>
                <a:gd name="connsiteX54" fmla="*/ 12727 w 86593"/>
                <a:gd name="connsiteY54" fmla="*/ 4064 h 14852"/>
                <a:gd name="connsiteX55" fmla="*/ 14352 w 86593"/>
                <a:gd name="connsiteY55" fmla="*/ 3818 h 14852"/>
                <a:gd name="connsiteX56" fmla="*/ 16251 w 86593"/>
                <a:gd name="connsiteY56" fmla="*/ 4170 h 14852"/>
                <a:gd name="connsiteX57" fmla="*/ 17549 w 86593"/>
                <a:gd name="connsiteY57" fmla="*/ 5234 h 14852"/>
                <a:gd name="connsiteX58" fmla="*/ 18022 w 86593"/>
                <a:gd name="connsiteY58" fmla="*/ 7002 h 14852"/>
                <a:gd name="connsiteX59" fmla="*/ 18022 w 86593"/>
                <a:gd name="connsiteY59" fmla="*/ 11437 h 14852"/>
                <a:gd name="connsiteX60" fmla="*/ 18106 w 86593"/>
                <a:gd name="connsiteY60" fmla="*/ 12451 h 14852"/>
                <a:gd name="connsiteX61" fmla="*/ 18368 w 86593"/>
                <a:gd name="connsiteY61" fmla="*/ 13374 h 14852"/>
                <a:gd name="connsiteX62" fmla="*/ 18368 w 86593"/>
                <a:gd name="connsiteY62" fmla="*/ 13514 h 14852"/>
                <a:gd name="connsiteX63" fmla="*/ 16607 w 86593"/>
                <a:gd name="connsiteY63" fmla="*/ 13514 h 14852"/>
                <a:gd name="connsiteX64" fmla="*/ 16407 w 86593"/>
                <a:gd name="connsiteY64" fmla="*/ 12766 h 14852"/>
                <a:gd name="connsiteX65" fmla="*/ 16332 w 86593"/>
                <a:gd name="connsiteY65" fmla="*/ 11886 h 14852"/>
                <a:gd name="connsiteX66" fmla="*/ 16627 w 86593"/>
                <a:gd name="connsiteY66" fmla="*/ 7741 h 14852"/>
                <a:gd name="connsiteX67" fmla="*/ 16643 w 86593"/>
                <a:gd name="connsiteY67" fmla="*/ 8886 h 14852"/>
                <a:gd name="connsiteX68" fmla="*/ 14938 w 86593"/>
                <a:gd name="connsiteY68" fmla="*/ 8886 h 14852"/>
                <a:gd name="connsiteX69" fmla="*/ 13650 w 86593"/>
                <a:gd name="connsiteY69" fmla="*/ 9001 h 14852"/>
                <a:gd name="connsiteX70" fmla="*/ 12701 w 86593"/>
                <a:gd name="connsiteY70" fmla="*/ 9326 h 14852"/>
                <a:gd name="connsiteX71" fmla="*/ 12116 w 86593"/>
                <a:gd name="connsiteY71" fmla="*/ 9881 h 14852"/>
                <a:gd name="connsiteX72" fmla="*/ 11915 w 86593"/>
                <a:gd name="connsiteY72" fmla="*/ 10645 h 14852"/>
                <a:gd name="connsiteX73" fmla="*/ 12126 w 86593"/>
                <a:gd name="connsiteY73" fmla="*/ 11465 h 14852"/>
                <a:gd name="connsiteX74" fmla="*/ 12753 w 86593"/>
                <a:gd name="connsiteY74" fmla="*/ 12055 h 14852"/>
                <a:gd name="connsiteX75" fmla="*/ 13805 w 86593"/>
                <a:gd name="connsiteY75" fmla="*/ 12263 h 14852"/>
                <a:gd name="connsiteX76" fmla="*/ 15174 w 86593"/>
                <a:gd name="connsiteY76" fmla="*/ 11948 h 14852"/>
                <a:gd name="connsiteX77" fmla="*/ 16115 w 86593"/>
                <a:gd name="connsiteY77" fmla="*/ 11175 h 14852"/>
                <a:gd name="connsiteX78" fmla="*/ 16497 w 86593"/>
                <a:gd name="connsiteY78" fmla="*/ 10286 h 14852"/>
                <a:gd name="connsiteX79" fmla="*/ 17219 w 86593"/>
                <a:gd name="connsiteY79" fmla="*/ 11069 h 14852"/>
                <a:gd name="connsiteX80" fmla="*/ 16873 w 86593"/>
                <a:gd name="connsiteY80" fmla="*/ 11886 h 14852"/>
                <a:gd name="connsiteX81" fmla="*/ 16115 w 86593"/>
                <a:gd name="connsiteY81" fmla="*/ 12750 h 14852"/>
                <a:gd name="connsiteX82" fmla="*/ 14999 w 86593"/>
                <a:gd name="connsiteY82" fmla="*/ 13427 h 14852"/>
                <a:gd name="connsiteX83" fmla="*/ 13559 w 86593"/>
                <a:gd name="connsiteY83" fmla="*/ 13689 h 14852"/>
                <a:gd name="connsiteX84" fmla="*/ 11795 w 86593"/>
                <a:gd name="connsiteY84" fmla="*/ 13311 h 14852"/>
                <a:gd name="connsiteX85" fmla="*/ 10627 w 86593"/>
                <a:gd name="connsiteY85" fmla="*/ 12301 h 14852"/>
                <a:gd name="connsiteX86" fmla="*/ 10216 w 86593"/>
                <a:gd name="connsiteY86" fmla="*/ 10866 h 14852"/>
                <a:gd name="connsiteX87" fmla="*/ 10527 w 86593"/>
                <a:gd name="connsiteY87" fmla="*/ 9519 h 14852"/>
                <a:gd name="connsiteX88" fmla="*/ 11423 w 86593"/>
                <a:gd name="connsiteY88" fmla="*/ 8543 h 14852"/>
                <a:gd name="connsiteX89" fmla="*/ 12828 w 86593"/>
                <a:gd name="connsiteY89" fmla="*/ 7944 h 14852"/>
                <a:gd name="connsiteX90" fmla="*/ 14663 w 86593"/>
                <a:gd name="connsiteY90" fmla="*/ 7741 h 14852"/>
                <a:gd name="connsiteX91" fmla="*/ 16627 w 86593"/>
                <a:gd name="connsiteY91" fmla="*/ 7741 h 14852"/>
                <a:gd name="connsiteX92" fmla="*/ 24814 w 86593"/>
                <a:gd name="connsiteY92" fmla="*/ 3992 h 14852"/>
                <a:gd name="connsiteX93" fmla="*/ 24814 w 86593"/>
                <a:gd name="connsiteY93" fmla="*/ 5243 h 14852"/>
                <a:gd name="connsiteX94" fmla="*/ 19475 w 86593"/>
                <a:gd name="connsiteY94" fmla="*/ 5243 h 14852"/>
                <a:gd name="connsiteX95" fmla="*/ 19475 w 86593"/>
                <a:gd name="connsiteY95" fmla="*/ 3992 h 14852"/>
                <a:gd name="connsiteX96" fmla="*/ 24814 w 86593"/>
                <a:gd name="connsiteY96" fmla="*/ 3992 h 14852"/>
                <a:gd name="connsiteX97" fmla="*/ 21280 w 86593"/>
                <a:gd name="connsiteY97" fmla="*/ 1681 h 14852"/>
                <a:gd name="connsiteX98" fmla="*/ 22970 w 86593"/>
                <a:gd name="connsiteY98" fmla="*/ 1681 h 14852"/>
                <a:gd name="connsiteX99" fmla="*/ 22970 w 86593"/>
                <a:gd name="connsiteY99" fmla="*/ 11156 h 14852"/>
                <a:gd name="connsiteX100" fmla="*/ 23125 w 86593"/>
                <a:gd name="connsiteY100" fmla="*/ 11886 h 14852"/>
                <a:gd name="connsiteX101" fmla="*/ 23526 w 86593"/>
                <a:gd name="connsiteY101" fmla="*/ 12210 h 14852"/>
                <a:gd name="connsiteX102" fmla="*/ 24057 w 86593"/>
                <a:gd name="connsiteY102" fmla="*/ 12292 h 14852"/>
                <a:gd name="connsiteX103" fmla="*/ 24494 w 86593"/>
                <a:gd name="connsiteY103" fmla="*/ 12257 h 14852"/>
                <a:gd name="connsiteX104" fmla="*/ 24850 w 86593"/>
                <a:gd name="connsiteY104" fmla="*/ 12186 h 14852"/>
                <a:gd name="connsiteX105" fmla="*/ 24859 w 86593"/>
                <a:gd name="connsiteY105" fmla="*/ 13514 h 14852"/>
                <a:gd name="connsiteX106" fmla="*/ 24332 w 86593"/>
                <a:gd name="connsiteY106" fmla="*/ 13630 h 14852"/>
                <a:gd name="connsiteX107" fmla="*/ 23555 w 86593"/>
                <a:gd name="connsiteY107" fmla="*/ 13689 h 14852"/>
                <a:gd name="connsiteX108" fmla="*/ 22413 w 86593"/>
                <a:gd name="connsiteY108" fmla="*/ 13452 h 14852"/>
                <a:gd name="connsiteX109" fmla="*/ 21584 w 86593"/>
                <a:gd name="connsiteY109" fmla="*/ 12660 h 14852"/>
                <a:gd name="connsiteX110" fmla="*/ 21280 w 86593"/>
                <a:gd name="connsiteY110" fmla="*/ 11147 h 14852"/>
                <a:gd name="connsiteX111" fmla="*/ 21280 w 86593"/>
                <a:gd name="connsiteY111" fmla="*/ 1681 h 14852"/>
                <a:gd name="connsiteX112" fmla="*/ 30749 w 86593"/>
                <a:gd name="connsiteY112" fmla="*/ 12354 h 14852"/>
                <a:gd name="connsiteX113" fmla="*/ 31862 w 86593"/>
                <a:gd name="connsiteY113" fmla="*/ 12114 h 14852"/>
                <a:gd name="connsiteX114" fmla="*/ 32704 w 86593"/>
                <a:gd name="connsiteY114" fmla="*/ 11465 h 14852"/>
                <a:gd name="connsiteX115" fmla="*/ 33076 w 86593"/>
                <a:gd name="connsiteY115" fmla="*/ 10504 h 14852"/>
                <a:gd name="connsiteX116" fmla="*/ 34684 w 86593"/>
                <a:gd name="connsiteY116" fmla="*/ 10504 h 14852"/>
                <a:gd name="connsiteX117" fmla="*/ 34092 w 86593"/>
                <a:gd name="connsiteY117" fmla="*/ 12079 h 14852"/>
                <a:gd name="connsiteX118" fmla="*/ 32674 w 86593"/>
                <a:gd name="connsiteY118" fmla="*/ 13249 h 14852"/>
                <a:gd name="connsiteX119" fmla="*/ 30749 w 86593"/>
                <a:gd name="connsiteY119" fmla="*/ 13689 h 14852"/>
                <a:gd name="connsiteX120" fmla="*/ 28804 w 86593"/>
                <a:gd name="connsiteY120" fmla="*/ 13311 h 14852"/>
                <a:gd name="connsiteX121" fmla="*/ 27435 w 86593"/>
                <a:gd name="connsiteY121" fmla="*/ 12273 h 14852"/>
                <a:gd name="connsiteX122" fmla="*/ 26623 w 86593"/>
                <a:gd name="connsiteY122" fmla="*/ 10760 h 14852"/>
                <a:gd name="connsiteX123" fmla="*/ 26358 w 86593"/>
                <a:gd name="connsiteY123" fmla="*/ 8939 h 14852"/>
                <a:gd name="connsiteX124" fmla="*/ 26358 w 86593"/>
                <a:gd name="connsiteY124" fmla="*/ 8568 h 14852"/>
                <a:gd name="connsiteX125" fmla="*/ 26623 w 86593"/>
                <a:gd name="connsiteY125" fmla="*/ 6756 h 14852"/>
                <a:gd name="connsiteX126" fmla="*/ 27435 w 86593"/>
                <a:gd name="connsiteY126" fmla="*/ 5234 h 14852"/>
                <a:gd name="connsiteX127" fmla="*/ 28804 w 86593"/>
                <a:gd name="connsiteY127" fmla="*/ 4195 h 14852"/>
                <a:gd name="connsiteX128" fmla="*/ 30749 w 86593"/>
                <a:gd name="connsiteY128" fmla="*/ 3818 h 14852"/>
                <a:gd name="connsiteX129" fmla="*/ 32775 w 86593"/>
                <a:gd name="connsiteY129" fmla="*/ 4276 h 14852"/>
                <a:gd name="connsiteX130" fmla="*/ 34137 w 86593"/>
                <a:gd name="connsiteY130" fmla="*/ 5508 h 14852"/>
                <a:gd name="connsiteX131" fmla="*/ 34684 w 86593"/>
                <a:gd name="connsiteY131" fmla="*/ 7267 h 14852"/>
                <a:gd name="connsiteX132" fmla="*/ 33076 w 86593"/>
                <a:gd name="connsiteY132" fmla="*/ 7267 h 14852"/>
                <a:gd name="connsiteX133" fmla="*/ 32729 w 86593"/>
                <a:gd name="connsiteY133" fmla="*/ 6204 h 14852"/>
                <a:gd name="connsiteX134" fmla="*/ 31927 w 86593"/>
                <a:gd name="connsiteY134" fmla="*/ 5446 h 14852"/>
                <a:gd name="connsiteX135" fmla="*/ 30749 w 86593"/>
                <a:gd name="connsiteY135" fmla="*/ 5156 h 14852"/>
                <a:gd name="connsiteX136" fmla="*/ 29445 w 86593"/>
                <a:gd name="connsiteY136" fmla="*/ 5455 h 14852"/>
                <a:gd name="connsiteX137" fmla="*/ 28613 w 86593"/>
                <a:gd name="connsiteY137" fmla="*/ 6247 h 14852"/>
                <a:gd name="connsiteX138" fmla="*/ 28173 w 86593"/>
                <a:gd name="connsiteY138" fmla="*/ 7345 h 14852"/>
                <a:gd name="connsiteX139" fmla="*/ 28047 w 86593"/>
                <a:gd name="connsiteY139" fmla="*/ 8568 h 14852"/>
                <a:gd name="connsiteX140" fmla="*/ 28047 w 86593"/>
                <a:gd name="connsiteY140" fmla="*/ 8939 h 14852"/>
                <a:gd name="connsiteX141" fmla="*/ 28173 w 86593"/>
                <a:gd name="connsiteY141" fmla="*/ 10171 h 14852"/>
                <a:gd name="connsiteX142" fmla="*/ 28603 w 86593"/>
                <a:gd name="connsiteY142" fmla="*/ 11272 h 14852"/>
                <a:gd name="connsiteX143" fmla="*/ 29435 w 86593"/>
                <a:gd name="connsiteY143" fmla="*/ 12064 h 14852"/>
                <a:gd name="connsiteX144" fmla="*/ 30749 w 86593"/>
                <a:gd name="connsiteY144" fmla="*/ 12354 h 14852"/>
                <a:gd name="connsiteX145" fmla="*/ 38273 w 86593"/>
                <a:gd name="connsiteY145" fmla="*/ 0 h 14852"/>
                <a:gd name="connsiteX146" fmla="*/ 38273 w 86593"/>
                <a:gd name="connsiteY146" fmla="*/ 13514 h 14852"/>
                <a:gd name="connsiteX147" fmla="*/ 36584 w 86593"/>
                <a:gd name="connsiteY147" fmla="*/ 13514 h 14852"/>
                <a:gd name="connsiteX148" fmla="*/ 36584 w 86593"/>
                <a:gd name="connsiteY148" fmla="*/ 0 h 14852"/>
                <a:gd name="connsiteX149" fmla="*/ 38273 w 86593"/>
                <a:gd name="connsiteY149" fmla="*/ 0 h 14852"/>
                <a:gd name="connsiteX150" fmla="*/ 37868 w 86593"/>
                <a:gd name="connsiteY150" fmla="*/ 8393 h 14852"/>
                <a:gd name="connsiteX151" fmla="*/ 37166 w 86593"/>
                <a:gd name="connsiteY151" fmla="*/ 8368 h 14852"/>
                <a:gd name="connsiteX152" fmla="*/ 37467 w 86593"/>
                <a:gd name="connsiteY152" fmla="*/ 6562 h 14852"/>
                <a:gd name="connsiteX153" fmla="*/ 38289 w 86593"/>
                <a:gd name="connsiteY153" fmla="*/ 5112 h 14852"/>
                <a:gd name="connsiteX154" fmla="*/ 39551 w 86593"/>
                <a:gd name="connsiteY154" fmla="*/ 4161 h 14852"/>
                <a:gd name="connsiteX155" fmla="*/ 41185 w 86593"/>
                <a:gd name="connsiteY155" fmla="*/ 3818 h 14852"/>
                <a:gd name="connsiteX156" fmla="*/ 42499 w 86593"/>
                <a:gd name="connsiteY156" fmla="*/ 4011 h 14852"/>
                <a:gd name="connsiteX157" fmla="*/ 43493 w 86593"/>
                <a:gd name="connsiteY157" fmla="*/ 4610 h 14852"/>
                <a:gd name="connsiteX158" fmla="*/ 44133 w 86593"/>
                <a:gd name="connsiteY158" fmla="*/ 5683 h 14852"/>
                <a:gd name="connsiteX159" fmla="*/ 44353 w 86593"/>
                <a:gd name="connsiteY159" fmla="*/ 7276 h 14852"/>
                <a:gd name="connsiteX160" fmla="*/ 44353 w 86593"/>
                <a:gd name="connsiteY160" fmla="*/ 13514 h 14852"/>
                <a:gd name="connsiteX161" fmla="*/ 42654 w 86593"/>
                <a:gd name="connsiteY161" fmla="*/ 13514 h 14852"/>
                <a:gd name="connsiteX162" fmla="*/ 42654 w 86593"/>
                <a:gd name="connsiteY162" fmla="*/ 7258 h 14852"/>
                <a:gd name="connsiteX163" fmla="*/ 42425 w 86593"/>
                <a:gd name="connsiteY163" fmla="*/ 6060 h 14852"/>
                <a:gd name="connsiteX164" fmla="*/ 41758 w 86593"/>
                <a:gd name="connsiteY164" fmla="*/ 5402 h 14852"/>
                <a:gd name="connsiteX165" fmla="*/ 40680 w 86593"/>
                <a:gd name="connsiteY165" fmla="*/ 5190 h 14852"/>
                <a:gd name="connsiteX166" fmla="*/ 39532 w 86593"/>
                <a:gd name="connsiteY166" fmla="*/ 5446 h 14852"/>
                <a:gd name="connsiteX167" fmla="*/ 38645 w 86593"/>
                <a:gd name="connsiteY167" fmla="*/ 6150 h 14852"/>
                <a:gd name="connsiteX168" fmla="*/ 38072 w 86593"/>
                <a:gd name="connsiteY168" fmla="*/ 7180 h 14852"/>
                <a:gd name="connsiteX169" fmla="*/ 37868 w 86593"/>
                <a:gd name="connsiteY169" fmla="*/ 8393 h 14852"/>
                <a:gd name="connsiteX170" fmla="*/ 54003 w 86593"/>
                <a:gd name="connsiteY170" fmla="*/ 13514 h 14852"/>
                <a:gd name="connsiteX171" fmla="*/ 54003 w 86593"/>
                <a:gd name="connsiteY171" fmla="*/ 14852 h 14852"/>
                <a:gd name="connsiteX172" fmla="*/ 45632 w 86593"/>
                <a:gd name="connsiteY172" fmla="*/ 14852 h 14852"/>
                <a:gd name="connsiteX173" fmla="*/ 45632 w 86593"/>
                <a:gd name="connsiteY173" fmla="*/ 13514 h 14852"/>
                <a:gd name="connsiteX174" fmla="*/ 54003 w 86593"/>
                <a:gd name="connsiteY174" fmla="*/ 13514 h 14852"/>
                <a:gd name="connsiteX175" fmla="*/ 61068 w 86593"/>
                <a:gd name="connsiteY175" fmla="*/ 10988 h 14852"/>
                <a:gd name="connsiteX176" fmla="*/ 60903 w 86593"/>
                <a:gd name="connsiteY176" fmla="*/ 10339 h 14852"/>
                <a:gd name="connsiteX177" fmla="*/ 60255 w 86593"/>
                <a:gd name="connsiteY177" fmla="*/ 9784 h 14852"/>
                <a:gd name="connsiteX178" fmla="*/ 58796 w 86593"/>
                <a:gd name="connsiteY178" fmla="*/ 9344 h 14852"/>
                <a:gd name="connsiteX179" fmla="*/ 57307 w 86593"/>
                <a:gd name="connsiteY179" fmla="*/ 8948 h 14852"/>
                <a:gd name="connsiteX180" fmla="*/ 56184 w 86593"/>
                <a:gd name="connsiteY180" fmla="*/ 8393 h 14852"/>
                <a:gd name="connsiteX181" fmla="*/ 55482 w 86593"/>
                <a:gd name="connsiteY181" fmla="*/ 7629 h 14852"/>
                <a:gd name="connsiteX182" fmla="*/ 55233 w 86593"/>
                <a:gd name="connsiteY182" fmla="*/ 6600 h 14852"/>
                <a:gd name="connsiteX183" fmla="*/ 55489 w 86593"/>
                <a:gd name="connsiteY183" fmla="*/ 5533 h 14852"/>
                <a:gd name="connsiteX184" fmla="*/ 56230 w 86593"/>
                <a:gd name="connsiteY184" fmla="*/ 4644 h 14852"/>
                <a:gd name="connsiteX185" fmla="*/ 57388 w 86593"/>
                <a:gd name="connsiteY185" fmla="*/ 4039 h 14852"/>
                <a:gd name="connsiteX186" fmla="*/ 58896 w 86593"/>
                <a:gd name="connsiteY186" fmla="*/ 3818 h 14852"/>
                <a:gd name="connsiteX187" fmla="*/ 60922 w 86593"/>
                <a:gd name="connsiteY187" fmla="*/ 4223 h 14852"/>
                <a:gd name="connsiteX188" fmla="*/ 62210 w 86593"/>
                <a:gd name="connsiteY188" fmla="*/ 5305 h 14852"/>
                <a:gd name="connsiteX189" fmla="*/ 62657 w 86593"/>
                <a:gd name="connsiteY189" fmla="*/ 6793 h 14852"/>
                <a:gd name="connsiteX190" fmla="*/ 60967 w 86593"/>
                <a:gd name="connsiteY190" fmla="*/ 6793 h 14852"/>
                <a:gd name="connsiteX191" fmla="*/ 60721 w 86593"/>
                <a:gd name="connsiteY191" fmla="*/ 6026 h 14852"/>
                <a:gd name="connsiteX192" fmla="*/ 60019 w 86593"/>
                <a:gd name="connsiteY192" fmla="*/ 5402 h 14852"/>
                <a:gd name="connsiteX193" fmla="*/ 58896 w 86593"/>
                <a:gd name="connsiteY193" fmla="*/ 5156 h 14852"/>
                <a:gd name="connsiteX194" fmla="*/ 57754 w 86593"/>
                <a:gd name="connsiteY194" fmla="*/ 5368 h 14852"/>
                <a:gd name="connsiteX195" fmla="*/ 57123 w 86593"/>
                <a:gd name="connsiteY195" fmla="*/ 5885 h 14852"/>
                <a:gd name="connsiteX196" fmla="*/ 56932 w 86593"/>
                <a:gd name="connsiteY196" fmla="*/ 6553 h 14852"/>
                <a:gd name="connsiteX197" fmla="*/ 57023 w 86593"/>
                <a:gd name="connsiteY197" fmla="*/ 7030 h 14852"/>
                <a:gd name="connsiteX198" fmla="*/ 57372 w 86593"/>
                <a:gd name="connsiteY198" fmla="*/ 7407 h 14852"/>
                <a:gd name="connsiteX199" fmla="*/ 58065 w 86593"/>
                <a:gd name="connsiteY199" fmla="*/ 7726 h 14852"/>
                <a:gd name="connsiteX200" fmla="*/ 59207 w 86593"/>
                <a:gd name="connsiteY200" fmla="*/ 8025 h 14852"/>
                <a:gd name="connsiteX201" fmla="*/ 61204 w 86593"/>
                <a:gd name="connsiteY201" fmla="*/ 8658 h 14852"/>
                <a:gd name="connsiteX202" fmla="*/ 62375 w 86593"/>
                <a:gd name="connsiteY202" fmla="*/ 9563 h 14852"/>
                <a:gd name="connsiteX203" fmla="*/ 62757 w 86593"/>
                <a:gd name="connsiteY203" fmla="*/ 10866 h 14852"/>
                <a:gd name="connsiteX204" fmla="*/ 62482 w 86593"/>
                <a:gd name="connsiteY204" fmla="*/ 12011 h 14852"/>
                <a:gd name="connsiteX205" fmla="*/ 61708 w 86593"/>
                <a:gd name="connsiteY205" fmla="*/ 12906 h 14852"/>
                <a:gd name="connsiteX206" fmla="*/ 60501 w 86593"/>
                <a:gd name="connsiteY206" fmla="*/ 13489 h 14852"/>
                <a:gd name="connsiteX207" fmla="*/ 58942 w 86593"/>
                <a:gd name="connsiteY207" fmla="*/ 13689 h 14852"/>
                <a:gd name="connsiteX208" fmla="*/ 56731 w 86593"/>
                <a:gd name="connsiteY208" fmla="*/ 13243 h 14852"/>
                <a:gd name="connsiteX209" fmla="*/ 55362 w 86593"/>
                <a:gd name="connsiteY209" fmla="*/ 12079 h 14852"/>
                <a:gd name="connsiteX210" fmla="*/ 54896 w 86593"/>
                <a:gd name="connsiteY210" fmla="*/ 10576 h 14852"/>
                <a:gd name="connsiteX211" fmla="*/ 56595 w 86593"/>
                <a:gd name="connsiteY211" fmla="*/ 10576 h 14852"/>
                <a:gd name="connsiteX212" fmla="*/ 56997 w 86593"/>
                <a:gd name="connsiteY212" fmla="*/ 11640 h 14852"/>
                <a:gd name="connsiteX213" fmla="*/ 57890 w 86593"/>
                <a:gd name="connsiteY213" fmla="*/ 12195 h 14852"/>
                <a:gd name="connsiteX214" fmla="*/ 58942 w 86593"/>
                <a:gd name="connsiteY214" fmla="*/ 12354 h 14852"/>
                <a:gd name="connsiteX215" fmla="*/ 60100 w 86593"/>
                <a:gd name="connsiteY215" fmla="*/ 12176 h 14852"/>
                <a:gd name="connsiteX216" fmla="*/ 60822 w 86593"/>
                <a:gd name="connsiteY216" fmla="*/ 11693 h 14852"/>
                <a:gd name="connsiteX217" fmla="*/ 61068 w 86593"/>
                <a:gd name="connsiteY217" fmla="*/ 10988 h 14852"/>
                <a:gd name="connsiteX218" fmla="*/ 66812 w 86593"/>
                <a:gd name="connsiteY218" fmla="*/ 3992 h 14852"/>
                <a:gd name="connsiteX219" fmla="*/ 66812 w 86593"/>
                <a:gd name="connsiteY219" fmla="*/ 13514 h 14852"/>
                <a:gd name="connsiteX220" fmla="*/ 65113 w 86593"/>
                <a:gd name="connsiteY220" fmla="*/ 13514 h 14852"/>
                <a:gd name="connsiteX221" fmla="*/ 65113 w 86593"/>
                <a:gd name="connsiteY221" fmla="*/ 3992 h 14852"/>
                <a:gd name="connsiteX222" fmla="*/ 66812 w 86593"/>
                <a:gd name="connsiteY222" fmla="*/ 3992 h 14852"/>
                <a:gd name="connsiteX223" fmla="*/ 64983 w 86593"/>
                <a:gd name="connsiteY223" fmla="*/ 1469 h 14852"/>
                <a:gd name="connsiteX224" fmla="*/ 65232 w 86593"/>
                <a:gd name="connsiteY224" fmla="*/ 798 h 14852"/>
                <a:gd name="connsiteX225" fmla="*/ 65980 w 86593"/>
                <a:gd name="connsiteY225" fmla="*/ 527 h 14852"/>
                <a:gd name="connsiteX226" fmla="*/ 66718 w 86593"/>
                <a:gd name="connsiteY226" fmla="*/ 798 h 14852"/>
                <a:gd name="connsiteX227" fmla="*/ 66983 w 86593"/>
                <a:gd name="connsiteY227" fmla="*/ 1469 h 14852"/>
                <a:gd name="connsiteX228" fmla="*/ 66718 w 86593"/>
                <a:gd name="connsiteY228" fmla="*/ 2121 h 14852"/>
                <a:gd name="connsiteX229" fmla="*/ 65980 w 86593"/>
                <a:gd name="connsiteY229" fmla="*/ 2383 h 14852"/>
                <a:gd name="connsiteX230" fmla="*/ 65232 w 86593"/>
                <a:gd name="connsiteY230" fmla="*/ 2121 h 14852"/>
                <a:gd name="connsiteX231" fmla="*/ 64983 w 86593"/>
                <a:gd name="connsiteY231" fmla="*/ 1469 h 14852"/>
                <a:gd name="connsiteX232" fmla="*/ 76879 w 86593"/>
                <a:gd name="connsiteY232" fmla="*/ 12176 h 14852"/>
                <a:gd name="connsiteX233" fmla="*/ 76879 w 86593"/>
                <a:gd name="connsiteY233" fmla="*/ 13514 h 14852"/>
                <a:gd name="connsiteX234" fmla="*/ 69695 w 86593"/>
                <a:gd name="connsiteY234" fmla="*/ 13514 h 14852"/>
                <a:gd name="connsiteX235" fmla="*/ 69695 w 86593"/>
                <a:gd name="connsiteY235" fmla="*/ 12176 h 14852"/>
                <a:gd name="connsiteX236" fmla="*/ 76879 w 86593"/>
                <a:gd name="connsiteY236" fmla="*/ 12176 h 14852"/>
                <a:gd name="connsiteX237" fmla="*/ 76617 w 86593"/>
                <a:gd name="connsiteY237" fmla="*/ 5146 h 14852"/>
                <a:gd name="connsiteX238" fmla="*/ 70080 w 86593"/>
                <a:gd name="connsiteY238" fmla="*/ 13514 h 14852"/>
                <a:gd name="connsiteX239" fmla="*/ 69048 w 86593"/>
                <a:gd name="connsiteY239" fmla="*/ 13514 h 14852"/>
                <a:gd name="connsiteX240" fmla="*/ 69048 w 86593"/>
                <a:gd name="connsiteY240" fmla="*/ 12316 h 14852"/>
                <a:gd name="connsiteX241" fmla="*/ 75539 w 86593"/>
                <a:gd name="connsiteY241" fmla="*/ 3992 h 14852"/>
                <a:gd name="connsiteX242" fmla="*/ 76617 w 86593"/>
                <a:gd name="connsiteY242" fmla="*/ 3992 h 14852"/>
                <a:gd name="connsiteX243" fmla="*/ 76617 w 86593"/>
                <a:gd name="connsiteY243" fmla="*/ 5146 h 14852"/>
                <a:gd name="connsiteX244" fmla="*/ 75866 w 86593"/>
                <a:gd name="connsiteY244" fmla="*/ 3992 h 14852"/>
                <a:gd name="connsiteX245" fmla="*/ 75866 w 86593"/>
                <a:gd name="connsiteY245" fmla="*/ 5340 h 14852"/>
                <a:gd name="connsiteX246" fmla="*/ 69119 w 86593"/>
                <a:gd name="connsiteY246" fmla="*/ 5340 h 14852"/>
                <a:gd name="connsiteX247" fmla="*/ 69119 w 86593"/>
                <a:gd name="connsiteY247" fmla="*/ 3992 h 14852"/>
                <a:gd name="connsiteX248" fmla="*/ 75866 w 86593"/>
                <a:gd name="connsiteY248" fmla="*/ 3992 h 14852"/>
                <a:gd name="connsiteX249" fmla="*/ 82749 w 86593"/>
                <a:gd name="connsiteY249" fmla="*/ 13689 h 14852"/>
                <a:gd name="connsiteX250" fmla="*/ 80879 w 86593"/>
                <a:gd name="connsiteY250" fmla="*/ 13355 h 14852"/>
                <a:gd name="connsiteX251" fmla="*/ 79445 w 86593"/>
                <a:gd name="connsiteY251" fmla="*/ 12398 h 14852"/>
                <a:gd name="connsiteX252" fmla="*/ 78533 w 86593"/>
                <a:gd name="connsiteY252" fmla="*/ 10935 h 14852"/>
                <a:gd name="connsiteX253" fmla="*/ 78212 w 86593"/>
                <a:gd name="connsiteY253" fmla="*/ 9088 h 14852"/>
                <a:gd name="connsiteX254" fmla="*/ 78212 w 86593"/>
                <a:gd name="connsiteY254" fmla="*/ 8717 h 14852"/>
                <a:gd name="connsiteX255" fmla="*/ 78568 w 86593"/>
                <a:gd name="connsiteY255" fmla="*/ 6650 h 14852"/>
                <a:gd name="connsiteX256" fmla="*/ 79536 w 86593"/>
                <a:gd name="connsiteY256" fmla="*/ 5103 h 14852"/>
                <a:gd name="connsiteX257" fmla="*/ 80924 w 86593"/>
                <a:gd name="connsiteY257" fmla="*/ 4142 h 14852"/>
                <a:gd name="connsiteX258" fmla="*/ 82532 w 86593"/>
                <a:gd name="connsiteY258" fmla="*/ 3818 h 14852"/>
                <a:gd name="connsiteX259" fmla="*/ 84358 w 86593"/>
                <a:gd name="connsiteY259" fmla="*/ 4170 h 14852"/>
                <a:gd name="connsiteX260" fmla="*/ 85626 w 86593"/>
                <a:gd name="connsiteY260" fmla="*/ 5156 h 14852"/>
                <a:gd name="connsiteX261" fmla="*/ 86357 w 86593"/>
                <a:gd name="connsiteY261" fmla="*/ 6634 h 14852"/>
                <a:gd name="connsiteX262" fmla="*/ 86594 w 86593"/>
                <a:gd name="connsiteY262" fmla="*/ 8480 h 14852"/>
                <a:gd name="connsiteX263" fmla="*/ 86594 w 86593"/>
                <a:gd name="connsiteY263" fmla="*/ 9210 h 14852"/>
                <a:gd name="connsiteX264" fmla="*/ 79219 w 86593"/>
                <a:gd name="connsiteY264" fmla="*/ 9210 h 14852"/>
                <a:gd name="connsiteX265" fmla="*/ 79219 w 86593"/>
                <a:gd name="connsiteY265" fmla="*/ 7881 h 14852"/>
                <a:gd name="connsiteX266" fmla="*/ 84904 w 86593"/>
                <a:gd name="connsiteY266" fmla="*/ 7881 h 14852"/>
                <a:gd name="connsiteX267" fmla="*/ 84904 w 86593"/>
                <a:gd name="connsiteY267" fmla="*/ 7760 h 14852"/>
                <a:gd name="connsiteX268" fmla="*/ 84633 w 86593"/>
                <a:gd name="connsiteY268" fmla="*/ 6528 h 14852"/>
                <a:gd name="connsiteX269" fmla="*/ 83901 w 86593"/>
                <a:gd name="connsiteY269" fmla="*/ 5542 h 14852"/>
                <a:gd name="connsiteX270" fmla="*/ 82532 w 86593"/>
                <a:gd name="connsiteY270" fmla="*/ 5156 h 14852"/>
                <a:gd name="connsiteX271" fmla="*/ 81471 w 86593"/>
                <a:gd name="connsiteY271" fmla="*/ 5393 h 14852"/>
                <a:gd name="connsiteX272" fmla="*/ 80642 w 86593"/>
                <a:gd name="connsiteY272" fmla="*/ 6079 h 14852"/>
                <a:gd name="connsiteX273" fmla="*/ 80102 w 86593"/>
                <a:gd name="connsiteY273" fmla="*/ 7195 h 14852"/>
                <a:gd name="connsiteX274" fmla="*/ 79911 w 86593"/>
                <a:gd name="connsiteY274" fmla="*/ 8717 h 14852"/>
                <a:gd name="connsiteX275" fmla="*/ 79911 w 86593"/>
                <a:gd name="connsiteY275" fmla="*/ 9088 h 14852"/>
                <a:gd name="connsiteX276" fmla="*/ 80102 w 86593"/>
                <a:gd name="connsiteY276" fmla="*/ 10364 h 14852"/>
                <a:gd name="connsiteX277" fmla="*/ 80678 w 86593"/>
                <a:gd name="connsiteY277" fmla="*/ 11403 h 14852"/>
                <a:gd name="connsiteX278" fmla="*/ 81600 w 86593"/>
                <a:gd name="connsiteY278" fmla="*/ 12108 h 14852"/>
                <a:gd name="connsiteX279" fmla="*/ 82843 w 86593"/>
                <a:gd name="connsiteY279" fmla="*/ 12360 h 14852"/>
                <a:gd name="connsiteX280" fmla="*/ 84358 w 86593"/>
                <a:gd name="connsiteY280" fmla="*/ 12011 h 14852"/>
                <a:gd name="connsiteX281" fmla="*/ 85445 w 86593"/>
                <a:gd name="connsiteY281" fmla="*/ 11069 h 14852"/>
                <a:gd name="connsiteX282" fmla="*/ 86467 w 86593"/>
                <a:gd name="connsiteY282" fmla="*/ 11852 h 14852"/>
                <a:gd name="connsiteX283" fmla="*/ 85655 w 86593"/>
                <a:gd name="connsiteY283" fmla="*/ 12741 h 14852"/>
                <a:gd name="connsiteX284" fmla="*/ 84438 w 86593"/>
                <a:gd name="connsiteY284" fmla="*/ 13427 h 14852"/>
                <a:gd name="connsiteX285" fmla="*/ 82749 w 86593"/>
                <a:gd name="connsiteY285" fmla="*/ 13689 h 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86593" h="14852">
                  <a:moveTo>
                    <a:pt x="0" y="0"/>
                  </a:moveTo>
                  <a:lnTo>
                    <a:pt x="1699" y="0"/>
                  </a:lnTo>
                  <a:lnTo>
                    <a:pt x="1699" y="11668"/>
                  </a:lnTo>
                  <a:lnTo>
                    <a:pt x="1553" y="13514"/>
                  </a:lnTo>
                  <a:lnTo>
                    <a:pt x="0" y="13514"/>
                  </a:lnTo>
                  <a:lnTo>
                    <a:pt x="0" y="0"/>
                  </a:lnTo>
                  <a:close/>
                  <a:moveTo>
                    <a:pt x="8372" y="8674"/>
                  </a:moveTo>
                  <a:lnTo>
                    <a:pt x="8372" y="8861"/>
                  </a:lnTo>
                  <a:cubicBezTo>
                    <a:pt x="8372" y="9553"/>
                    <a:pt x="8288" y="10193"/>
                    <a:pt x="8116" y="10785"/>
                  </a:cubicBezTo>
                  <a:cubicBezTo>
                    <a:pt x="7948" y="11375"/>
                    <a:pt x="7695" y="11883"/>
                    <a:pt x="7369" y="12316"/>
                  </a:cubicBezTo>
                  <a:cubicBezTo>
                    <a:pt x="7038" y="12750"/>
                    <a:pt x="6637" y="13090"/>
                    <a:pt x="6165" y="13330"/>
                  </a:cubicBezTo>
                  <a:cubicBezTo>
                    <a:pt x="5689" y="13570"/>
                    <a:pt x="5145" y="13689"/>
                    <a:pt x="4530" y="13689"/>
                  </a:cubicBezTo>
                  <a:cubicBezTo>
                    <a:pt x="3903" y="13689"/>
                    <a:pt x="3352" y="13589"/>
                    <a:pt x="2877" y="13383"/>
                  </a:cubicBezTo>
                  <a:cubicBezTo>
                    <a:pt x="2408" y="13171"/>
                    <a:pt x="2013" y="12869"/>
                    <a:pt x="1689" y="12476"/>
                  </a:cubicBezTo>
                  <a:cubicBezTo>
                    <a:pt x="1366" y="12083"/>
                    <a:pt x="1110" y="11609"/>
                    <a:pt x="913" y="11050"/>
                  </a:cubicBezTo>
                  <a:cubicBezTo>
                    <a:pt x="725" y="10492"/>
                    <a:pt x="595" y="9865"/>
                    <a:pt x="521" y="9166"/>
                  </a:cubicBezTo>
                  <a:lnTo>
                    <a:pt x="521" y="8359"/>
                  </a:lnTo>
                  <a:cubicBezTo>
                    <a:pt x="595" y="7654"/>
                    <a:pt x="725" y="7024"/>
                    <a:pt x="913" y="6465"/>
                  </a:cubicBezTo>
                  <a:cubicBezTo>
                    <a:pt x="1110" y="5910"/>
                    <a:pt x="1366" y="5433"/>
                    <a:pt x="1689" y="5040"/>
                  </a:cubicBezTo>
                  <a:cubicBezTo>
                    <a:pt x="2013" y="4641"/>
                    <a:pt x="2408" y="4338"/>
                    <a:pt x="2877" y="4136"/>
                  </a:cubicBezTo>
                  <a:cubicBezTo>
                    <a:pt x="3346" y="3924"/>
                    <a:pt x="3890" y="3818"/>
                    <a:pt x="4511" y="3818"/>
                  </a:cubicBezTo>
                  <a:cubicBezTo>
                    <a:pt x="5132" y="3818"/>
                    <a:pt x="5682" y="3936"/>
                    <a:pt x="6165" y="4170"/>
                  </a:cubicBezTo>
                  <a:cubicBezTo>
                    <a:pt x="6644" y="4398"/>
                    <a:pt x="7045" y="4728"/>
                    <a:pt x="7369" y="5156"/>
                  </a:cubicBezTo>
                  <a:cubicBezTo>
                    <a:pt x="7695" y="5583"/>
                    <a:pt x="7948" y="6097"/>
                    <a:pt x="8116" y="6696"/>
                  </a:cubicBezTo>
                  <a:cubicBezTo>
                    <a:pt x="8288" y="7289"/>
                    <a:pt x="8372" y="7947"/>
                    <a:pt x="8372" y="8674"/>
                  </a:cubicBezTo>
                  <a:close/>
                  <a:moveTo>
                    <a:pt x="6676" y="8861"/>
                  </a:moveTo>
                  <a:lnTo>
                    <a:pt x="6676" y="8674"/>
                  </a:lnTo>
                  <a:cubicBezTo>
                    <a:pt x="6676" y="8200"/>
                    <a:pt x="6627" y="7754"/>
                    <a:pt x="6537" y="7339"/>
                  </a:cubicBezTo>
                  <a:cubicBezTo>
                    <a:pt x="6446" y="6915"/>
                    <a:pt x="6301" y="6547"/>
                    <a:pt x="6100" y="6228"/>
                  </a:cubicBezTo>
                  <a:cubicBezTo>
                    <a:pt x="5899" y="5907"/>
                    <a:pt x="5634" y="5655"/>
                    <a:pt x="5304" y="5471"/>
                  </a:cubicBezTo>
                  <a:cubicBezTo>
                    <a:pt x="4977" y="5283"/>
                    <a:pt x="4573" y="5190"/>
                    <a:pt x="4090" y="5190"/>
                  </a:cubicBezTo>
                  <a:cubicBezTo>
                    <a:pt x="3663" y="5190"/>
                    <a:pt x="3294" y="5262"/>
                    <a:pt x="2977" y="5402"/>
                  </a:cubicBezTo>
                  <a:cubicBezTo>
                    <a:pt x="2667" y="5542"/>
                    <a:pt x="2401" y="5733"/>
                    <a:pt x="2184" y="5973"/>
                  </a:cubicBezTo>
                  <a:cubicBezTo>
                    <a:pt x="1964" y="6207"/>
                    <a:pt x="1783" y="6478"/>
                    <a:pt x="1644" y="6784"/>
                  </a:cubicBezTo>
                  <a:cubicBezTo>
                    <a:pt x="1511" y="7083"/>
                    <a:pt x="1411" y="7392"/>
                    <a:pt x="1343" y="7716"/>
                  </a:cubicBezTo>
                  <a:lnTo>
                    <a:pt x="1343" y="9837"/>
                  </a:lnTo>
                  <a:cubicBezTo>
                    <a:pt x="1440" y="10246"/>
                    <a:pt x="1599" y="10642"/>
                    <a:pt x="1819" y="11025"/>
                  </a:cubicBezTo>
                  <a:cubicBezTo>
                    <a:pt x="2042" y="11400"/>
                    <a:pt x="2340" y="11708"/>
                    <a:pt x="2712" y="11948"/>
                  </a:cubicBezTo>
                  <a:cubicBezTo>
                    <a:pt x="3090" y="12189"/>
                    <a:pt x="3556" y="12307"/>
                    <a:pt x="4110" y="12307"/>
                  </a:cubicBezTo>
                  <a:cubicBezTo>
                    <a:pt x="4566" y="12307"/>
                    <a:pt x="4954" y="12220"/>
                    <a:pt x="5278" y="12045"/>
                  </a:cubicBezTo>
                  <a:cubicBezTo>
                    <a:pt x="5605" y="11864"/>
                    <a:pt x="5870" y="11615"/>
                    <a:pt x="6071" y="11297"/>
                  </a:cubicBezTo>
                  <a:cubicBezTo>
                    <a:pt x="6278" y="10982"/>
                    <a:pt x="6430" y="10614"/>
                    <a:pt x="6527" y="10196"/>
                  </a:cubicBezTo>
                  <a:cubicBezTo>
                    <a:pt x="6624" y="9781"/>
                    <a:pt x="6676" y="9335"/>
                    <a:pt x="6676" y="8861"/>
                  </a:cubicBezTo>
                  <a:close/>
                  <a:moveTo>
                    <a:pt x="16332" y="11886"/>
                  </a:moveTo>
                  <a:lnTo>
                    <a:pt x="16332" y="6986"/>
                  </a:lnTo>
                  <a:cubicBezTo>
                    <a:pt x="16332" y="6609"/>
                    <a:pt x="16255" y="6285"/>
                    <a:pt x="16096" y="6010"/>
                  </a:cubicBezTo>
                  <a:cubicBezTo>
                    <a:pt x="15944" y="5726"/>
                    <a:pt x="15711" y="5511"/>
                    <a:pt x="15404" y="5358"/>
                  </a:cubicBezTo>
                  <a:cubicBezTo>
                    <a:pt x="15093" y="5205"/>
                    <a:pt x="14708" y="5127"/>
                    <a:pt x="14252" y="5127"/>
                  </a:cubicBezTo>
                  <a:cubicBezTo>
                    <a:pt x="13824" y="5127"/>
                    <a:pt x="13452" y="5199"/>
                    <a:pt x="13129" y="5340"/>
                  </a:cubicBezTo>
                  <a:cubicBezTo>
                    <a:pt x="12811" y="5480"/>
                    <a:pt x="12562" y="5667"/>
                    <a:pt x="12381" y="5895"/>
                  </a:cubicBezTo>
                  <a:cubicBezTo>
                    <a:pt x="12203" y="6122"/>
                    <a:pt x="12116" y="6369"/>
                    <a:pt x="12116" y="6634"/>
                  </a:cubicBezTo>
                  <a:lnTo>
                    <a:pt x="10427" y="6634"/>
                  </a:lnTo>
                  <a:cubicBezTo>
                    <a:pt x="10427" y="6294"/>
                    <a:pt x="10517" y="5957"/>
                    <a:pt x="10702" y="5620"/>
                  </a:cubicBezTo>
                  <a:cubicBezTo>
                    <a:pt x="10883" y="5287"/>
                    <a:pt x="11145" y="4984"/>
                    <a:pt x="11485" y="4716"/>
                  </a:cubicBezTo>
                  <a:cubicBezTo>
                    <a:pt x="11831" y="4438"/>
                    <a:pt x="12245" y="4223"/>
                    <a:pt x="12727" y="4064"/>
                  </a:cubicBezTo>
                  <a:cubicBezTo>
                    <a:pt x="13213" y="3899"/>
                    <a:pt x="13757" y="3818"/>
                    <a:pt x="14352" y="3818"/>
                  </a:cubicBezTo>
                  <a:cubicBezTo>
                    <a:pt x="15070" y="3818"/>
                    <a:pt x="15705" y="3936"/>
                    <a:pt x="16251" y="4170"/>
                  </a:cubicBezTo>
                  <a:cubicBezTo>
                    <a:pt x="16805" y="4404"/>
                    <a:pt x="17238" y="4759"/>
                    <a:pt x="17549" y="5234"/>
                  </a:cubicBezTo>
                  <a:cubicBezTo>
                    <a:pt x="17863" y="5704"/>
                    <a:pt x="18022" y="6294"/>
                    <a:pt x="18022" y="7002"/>
                  </a:cubicBezTo>
                  <a:lnTo>
                    <a:pt x="18022" y="11437"/>
                  </a:lnTo>
                  <a:cubicBezTo>
                    <a:pt x="18022" y="11755"/>
                    <a:pt x="18051" y="12092"/>
                    <a:pt x="18106" y="12451"/>
                  </a:cubicBezTo>
                  <a:cubicBezTo>
                    <a:pt x="18164" y="12806"/>
                    <a:pt x="18255" y="13115"/>
                    <a:pt x="18368" y="13374"/>
                  </a:cubicBezTo>
                  <a:lnTo>
                    <a:pt x="18368" y="13514"/>
                  </a:lnTo>
                  <a:lnTo>
                    <a:pt x="16607" y="13514"/>
                  </a:lnTo>
                  <a:cubicBezTo>
                    <a:pt x="16523" y="13327"/>
                    <a:pt x="16455" y="13077"/>
                    <a:pt x="16407" y="12766"/>
                  </a:cubicBezTo>
                  <a:cubicBezTo>
                    <a:pt x="16358" y="12451"/>
                    <a:pt x="16332" y="12157"/>
                    <a:pt x="16332" y="11886"/>
                  </a:cubicBezTo>
                  <a:close/>
                  <a:moveTo>
                    <a:pt x="16627" y="7741"/>
                  </a:moveTo>
                  <a:lnTo>
                    <a:pt x="16643" y="8886"/>
                  </a:lnTo>
                  <a:lnTo>
                    <a:pt x="14938" y="8886"/>
                  </a:lnTo>
                  <a:cubicBezTo>
                    <a:pt x="14455" y="8886"/>
                    <a:pt x="14028" y="8923"/>
                    <a:pt x="13650" y="9001"/>
                  </a:cubicBezTo>
                  <a:cubicBezTo>
                    <a:pt x="13271" y="9070"/>
                    <a:pt x="12954" y="9179"/>
                    <a:pt x="12701" y="9326"/>
                  </a:cubicBezTo>
                  <a:cubicBezTo>
                    <a:pt x="12446" y="9472"/>
                    <a:pt x="12248" y="9656"/>
                    <a:pt x="12116" y="9881"/>
                  </a:cubicBezTo>
                  <a:cubicBezTo>
                    <a:pt x="11983" y="10096"/>
                    <a:pt x="11915" y="10352"/>
                    <a:pt x="11915" y="10645"/>
                  </a:cubicBezTo>
                  <a:cubicBezTo>
                    <a:pt x="11915" y="10944"/>
                    <a:pt x="11986" y="11219"/>
                    <a:pt x="12126" y="11465"/>
                  </a:cubicBezTo>
                  <a:cubicBezTo>
                    <a:pt x="12265" y="11711"/>
                    <a:pt x="12475" y="11908"/>
                    <a:pt x="12753" y="12055"/>
                  </a:cubicBezTo>
                  <a:cubicBezTo>
                    <a:pt x="13041" y="12195"/>
                    <a:pt x="13391" y="12263"/>
                    <a:pt x="13805" y="12263"/>
                  </a:cubicBezTo>
                  <a:cubicBezTo>
                    <a:pt x="14323" y="12263"/>
                    <a:pt x="14779" y="12161"/>
                    <a:pt x="15174" y="11948"/>
                  </a:cubicBezTo>
                  <a:cubicBezTo>
                    <a:pt x="15569" y="11736"/>
                    <a:pt x="15883" y="11477"/>
                    <a:pt x="16115" y="11175"/>
                  </a:cubicBezTo>
                  <a:cubicBezTo>
                    <a:pt x="16352" y="10869"/>
                    <a:pt x="16478" y="10573"/>
                    <a:pt x="16497" y="10286"/>
                  </a:cubicBezTo>
                  <a:lnTo>
                    <a:pt x="17219" y="11069"/>
                  </a:lnTo>
                  <a:cubicBezTo>
                    <a:pt x="17177" y="11315"/>
                    <a:pt x="17061" y="11587"/>
                    <a:pt x="16873" y="11886"/>
                  </a:cubicBezTo>
                  <a:cubicBezTo>
                    <a:pt x="16682" y="12186"/>
                    <a:pt x="16429" y="12472"/>
                    <a:pt x="16115" y="12750"/>
                  </a:cubicBezTo>
                  <a:cubicBezTo>
                    <a:pt x="15805" y="13018"/>
                    <a:pt x="15433" y="13243"/>
                    <a:pt x="14999" y="13427"/>
                  </a:cubicBezTo>
                  <a:cubicBezTo>
                    <a:pt x="14575" y="13602"/>
                    <a:pt x="14093" y="13689"/>
                    <a:pt x="13559" y="13689"/>
                  </a:cubicBezTo>
                  <a:cubicBezTo>
                    <a:pt x="12889" y="13689"/>
                    <a:pt x="12300" y="13564"/>
                    <a:pt x="11795" y="13311"/>
                  </a:cubicBezTo>
                  <a:cubicBezTo>
                    <a:pt x="11297" y="13059"/>
                    <a:pt x="10909" y="12722"/>
                    <a:pt x="10627" y="12301"/>
                  </a:cubicBezTo>
                  <a:cubicBezTo>
                    <a:pt x="10352" y="11870"/>
                    <a:pt x="10216" y="11393"/>
                    <a:pt x="10216" y="10866"/>
                  </a:cubicBezTo>
                  <a:cubicBezTo>
                    <a:pt x="10216" y="10355"/>
                    <a:pt x="10320" y="9906"/>
                    <a:pt x="10527" y="9519"/>
                  </a:cubicBezTo>
                  <a:cubicBezTo>
                    <a:pt x="10734" y="9126"/>
                    <a:pt x="11032" y="8802"/>
                    <a:pt x="11423" y="8543"/>
                  </a:cubicBezTo>
                  <a:cubicBezTo>
                    <a:pt x="11812" y="8278"/>
                    <a:pt x="12281" y="8078"/>
                    <a:pt x="12828" y="7944"/>
                  </a:cubicBezTo>
                  <a:cubicBezTo>
                    <a:pt x="13375" y="7810"/>
                    <a:pt x="13986" y="7741"/>
                    <a:pt x="14663" y="7741"/>
                  </a:cubicBezTo>
                  <a:lnTo>
                    <a:pt x="16627" y="7741"/>
                  </a:lnTo>
                  <a:close/>
                  <a:moveTo>
                    <a:pt x="24814" y="3992"/>
                  </a:moveTo>
                  <a:lnTo>
                    <a:pt x="24814" y="5243"/>
                  </a:lnTo>
                  <a:lnTo>
                    <a:pt x="19475" y="5243"/>
                  </a:lnTo>
                  <a:lnTo>
                    <a:pt x="19475" y="3992"/>
                  </a:lnTo>
                  <a:lnTo>
                    <a:pt x="24814" y="3992"/>
                  </a:lnTo>
                  <a:close/>
                  <a:moveTo>
                    <a:pt x="21280" y="1681"/>
                  </a:moveTo>
                  <a:lnTo>
                    <a:pt x="22970" y="1681"/>
                  </a:lnTo>
                  <a:lnTo>
                    <a:pt x="22970" y="11156"/>
                  </a:lnTo>
                  <a:cubicBezTo>
                    <a:pt x="22970" y="11477"/>
                    <a:pt x="23021" y="11721"/>
                    <a:pt x="23125" y="11886"/>
                  </a:cubicBezTo>
                  <a:cubicBezTo>
                    <a:pt x="23228" y="12051"/>
                    <a:pt x="23364" y="12161"/>
                    <a:pt x="23526" y="12210"/>
                  </a:cubicBezTo>
                  <a:cubicBezTo>
                    <a:pt x="23691" y="12263"/>
                    <a:pt x="23869" y="12292"/>
                    <a:pt x="24057" y="12292"/>
                  </a:cubicBezTo>
                  <a:cubicBezTo>
                    <a:pt x="24196" y="12292"/>
                    <a:pt x="24342" y="12279"/>
                    <a:pt x="24494" y="12257"/>
                  </a:cubicBezTo>
                  <a:cubicBezTo>
                    <a:pt x="24652" y="12226"/>
                    <a:pt x="24772" y="12204"/>
                    <a:pt x="24850" y="12186"/>
                  </a:cubicBezTo>
                  <a:lnTo>
                    <a:pt x="24859" y="13514"/>
                  </a:lnTo>
                  <a:cubicBezTo>
                    <a:pt x="24727" y="13555"/>
                    <a:pt x="24549" y="13592"/>
                    <a:pt x="24332" y="13630"/>
                  </a:cubicBezTo>
                  <a:cubicBezTo>
                    <a:pt x="24118" y="13670"/>
                    <a:pt x="23859" y="13689"/>
                    <a:pt x="23555" y="13689"/>
                  </a:cubicBezTo>
                  <a:cubicBezTo>
                    <a:pt x="23141" y="13689"/>
                    <a:pt x="22759" y="13611"/>
                    <a:pt x="22413" y="13452"/>
                  </a:cubicBezTo>
                  <a:cubicBezTo>
                    <a:pt x="22067" y="13293"/>
                    <a:pt x="21788" y="13031"/>
                    <a:pt x="21584" y="12660"/>
                  </a:cubicBezTo>
                  <a:cubicBezTo>
                    <a:pt x="21381" y="12285"/>
                    <a:pt x="21280" y="11780"/>
                    <a:pt x="21280" y="11147"/>
                  </a:cubicBezTo>
                  <a:lnTo>
                    <a:pt x="21280" y="1681"/>
                  </a:lnTo>
                  <a:close/>
                  <a:moveTo>
                    <a:pt x="30749" y="12354"/>
                  </a:moveTo>
                  <a:cubicBezTo>
                    <a:pt x="31150" y="12354"/>
                    <a:pt x="31522" y="12273"/>
                    <a:pt x="31862" y="12114"/>
                  </a:cubicBezTo>
                  <a:cubicBezTo>
                    <a:pt x="32202" y="11958"/>
                    <a:pt x="32484" y="11740"/>
                    <a:pt x="32704" y="11465"/>
                  </a:cubicBezTo>
                  <a:cubicBezTo>
                    <a:pt x="32920" y="11181"/>
                    <a:pt x="33047" y="10863"/>
                    <a:pt x="33076" y="10504"/>
                  </a:cubicBezTo>
                  <a:lnTo>
                    <a:pt x="34684" y="10504"/>
                  </a:lnTo>
                  <a:cubicBezTo>
                    <a:pt x="34655" y="11069"/>
                    <a:pt x="34454" y="11593"/>
                    <a:pt x="34092" y="12079"/>
                  </a:cubicBezTo>
                  <a:cubicBezTo>
                    <a:pt x="33733" y="12560"/>
                    <a:pt x="33260" y="12950"/>
                    <a:pt x="32674" y="13249"/>
                  </a:cubicBezTo>
                  <a:cubicBezTo>
                    <a:pt x="32092" y="13542"/>
                    <a:pt x="31448" y="13689"/>
                    <a:pt x="30749" y="13689"/>
                  </a:cubicBezTo>
                  <a:cubicBezTo>
                    <a:pt x="30008" y="13689"/>
                    <a:pt x="29357" y="13564"/>
                    <a:pt x="28804" y="13311"/>
                  </a:cubicBezTo>
                  <a:cubicBezTo>
                    <a:pt x="28257" y="13059"/>
                    <a:pt x="27801" y="12713"/>
                    <a:pt x="27435" y="12273"/>
                  </a:cubicBezTo>
                  <a:cubicBezTo>
                    <a:pt x="27076" y="11833"/>
                    <a:pt x="26804" y="11328"/>
                    <a:pt x="26623" y="10760"/>
                  </a:cubicBezTo>
                  <a:cubicBezTo>
                    <a:pt x="26445" y="10186"/>
                    <a:pt x="26358" y="9578"/>
                    <a:pt x="26358" y="8939"/>
                  </a:cubicBezTo>
                  <a:lnTo>
                    <a:pt x="26358" y="8568"/>
                  </a:lnTo>
                  <a:cubicBezTo>
                    <a:pt x="26358" y="7928"/>
                    <a:pt x="26445" y="7326"/>
                    <a:pt x="26623" y="6756"/>
                  </a:cubicBezTo>
                  <a:cubicBezTo>
                    <a:pt x="26804" y="6182"/>
                    <a:pt x="27076" y="5673"/>
                    <a:pt x="27435" y="5234"/>
                  </a:cubicBezTo>
                  <a:cubicBezTo>
                    <a:pt x="27801" y="4794"/>
                    <a:pt x="28257" y="4448"/>
                    <a:pt x="28804" y="4195"/>
                  </a:cubicBezTo>
                  <a:cubicBezTo>
                    <a:pt x="29357" y="3942"/>
                    <a:pt x="30008" y="3818"/>
                    <a:pt x="30749" y="3818"/>
                  </a:cubicBezTo>
                  <a:cubicBezTo>
                    <a:pt x="31522" y="3818"/>
                    <a:pt x="32199" y="3970"/>
                    <a:pt x="32775" y="4276"/>
                  </a:cubicBezTo>
                  <a:cubicBezTo>
                    <a:pt x="33354" y="4575"/>
                    <a:pt x="33807" y="4984"/>
                    <a:pt x="34137" y="5508"/>
                  </a:cubicBezTo>
                  <a:cubicBezTo>
                    <a:pt x="34471" y="6023"/>
                    <a:pt x="34655" y="6609"/>
                    <a:pt x="34684" y="7267"/>
                  </a:cubicBezTo>
                  <a:lnTo>
                    <a:pt x="33076" y="7267"/>
                  </a:lnTo>
                  <a:cubicBezTo>
                    <a:pt x="33047" y="6874"/>
                    <a:pt x="32930" y="6518"/>
                    <a:pt x="32729" y="6204"/>
                  </a:cubicBezTo>
                  <a:cubicBezTo>
                    <a:pt x="32535" y="5885"/>
                    <a:pt x="32267" y="5633"/>
                    <a:pt x="31927" y="5446"/>
                  </a:cubicBezTo>
                  <a:cubicBezTo>
                    <a:pt x="31590" y="5252"/>
                    <a:pt x="31199" y="5156"/>
                    <a:pt x="30749" y="5156"/>
                  </a:cubicBezTo>
                  <a:cubicBezTo>
                    <a:pt x="30231" y="5156"/>
                    <a:pt x="29798" y="5255"/>
                    <a:pt x="29445" y="5455"/>
                  </a:cubicBezTo>
                  <a:cubicBezTo>
                    <a:pt x="29095" y="5648"/>
                    <a:pt x="28820" y="5913"/>
                    <a:pt x="28613" y="6247"/>
                  </a:cubicBezTo>
                  <a:cubicBezTo>
                    <a:pt x="28413" y="6575"/>
                    <a:pt x="28267" y="6943"/>
                    <a:pt x="28173" y="7345"/>
                  </a:cubicBezTo>
                  <a:cubicBezTo>
                    <a:pt x="28089" y="7744"/>
                    <a:pt x="28047" y="8153"/>
                    <a:pt x="28047" y="8568"/>
                  </a:cubicBezTo>
                  <a:lnTo>
                    <a:pt x="28047" y="8939"/>
                  </a:lnTo>
                  <a:cubicBezTo>
                    <a:pt x="28047" y="9357"/>
                    <a:pt x="28089" y="9765"/>
                    <a:pt x="28173" y="10171"/>
                  </a:cubicBezTo>
                  <a:cubicBezTo>
                    <a:pt x="28260" y="10576"/>
                    <a:pt x="28403" y="10941"/>
                    <a:pt x="28603" y="11272"/>
                  </a:cubicBezTo>
                  <a:cubicBezTo>
                    <a:pt x="28811" y="11599"/>
                    <a:pt x="29089" y="11864"/>
                    <a:pt x="29435" y="12064"/>
                  </a:cubicBezTo>
                  <a:cubicBezTo>
                    <a:pt x="29788" y="12257"/>
                    <a:pt x="30225" y="12354"/>
                    <a:pt x="30749" y="12354"/>
                  </a:cubicBezTo>
                  <a:close/>
                  <a:moveTo>
                    <a:pt x="38273" y="0"/>
                  </a:moveTo>
                  <a:lnTo>
                    <a:pt x="38273" y="13514"/>
                  </a:lnTo>
                  <a:lnTo>
                    <a:pt x="36584" y="13514"/>
                  </a:lnTo>
                  <a:lnTo>
                    <a:pt x="36584" y="0"/>
                  </a:lnTo>
                  <a:lnTo>
                    <a:pt x="38273" y="0"/>
                  </a:lnTo>
                  <a:close/>
                  <a:moveTo>
                    <a:pt x="37868" y="8393"/>
                  </a:moveTo>
                  <a:lnTo>
                    <a:pt x="37166" y="8368"/>
                  </a:lnTo>
                  <a:cubicBezTo>
                    <a:pt x="37173" y="7716"/>
                    <a:pt x="37273" y="7114"/>
                    <a:pt x="37467" y="6562"/>
                  </a:cubicBezTo>
                  <a:cubicBezTo>
                    <a:pt x="37664" y="6007"/>
                    <a:pt x="37936" y="5520"/>
                    <a:pt x="38289" y="5112"/>
                  </a:cubicBezTo>
                  <a:cubicBezTo>
                    <a:pt x="38642" y="4700"/>
                    <a:pt x="39062" y="4385"/>
                    <a:pt x="39551" y="4161"/>
                  </a:cubicBezTo>
                  <a:cubicBezTo>
                    <a:pt x="40043" y="3933"/>
                    <a:pt x="40587" y="3818"/>
                    <a:pt x="41185" y="3818"/>
                  </a:cubicBezTo>
                  <a:cubicBezTo>
                    <a:pt x="41671" y="3818"/>
                    <a:pt x="42108" y="3883"/>
                    <a:pt x="42499" y="4011"/>
                  </a:cubicBezTo>
                  <a:cubicBezTo>
                    <a:pt x="42887" y="4136"/>
                    <a:pt x="43221" y="4335"/>
                    <a:pt x="43493" y="4610"/>
                  </a:cubicBezTo>
                  <a:cubicBezTo>
                    <a:pt x="43774" y="4884"/>
                    <a:pt x="43988" y="5243"/>
                    <a:pt x="44133" y="5683"/>
                  </a:cubicBezTo>
                  <a:cubicBezTo>
                    <a:pt x="44279" y="6116"/>
                    <a:pt x="44353" y="6650"/>
                    <a:pt x="44353" y="7276"/>
                  </a:cubicBezTo>
                  <a:lnTo>
                    <a:pt x="44353" y="13514"/>
                  </a:lnTo>
                  <a:lnTo>
                    <a:pt x="42654" y="13514"/>
                  </a:lnTo>
                  <a:lnTo>
                    <a:pt x="42654" y="7258"/>
                  </a:lnTo>
                  <a:cubicBezTo>
                    <a:pt x="42654" y="6759"/>
                    <a:pt x="42577" y="6359"/>
                    <a:pt x="42425" y="6060"/>
                  </a:cubicBezTo>
                  <a:cubicBezTo>
                    <a:pt x="42273" y="5757"/>
                    <a:pt x="42053" y="5536"/>
                    <a:pt x="41758" y="5402"/>
                  </a:cubicBezTo>
                  <a:cubicBezTo>
                    <a:pt x="41467" y="5262"/>
                    <a:pt x="41108" y="5190"/>
                    <a:pt x="40680" y="5190"/>
                  </a:cubicBezTo>
                  <a:cubicBezTo>
                    <a:pt x="40263" y="5190"/>
                    <a:pt x="39878" y="5274"/>
                    <a:pt x="39532" y="5446"/>
                  </a:cubicBezTo>
                  <a:cubicBezTo>
                    <a:pt x="39192" y="5617"/>
                    <a:pt x="38894" y="5851"/>
                    <a:pt x="38645" y="6150"/>
                  </a:cubicBezTo>
                  <a:cubicBezTo>
                    <a:pt x="38402" y="6450"/>
                    <a:pt x="38211" y="6793"/>
                    <a:pt x="38072" y="7180"/>
                  </a:cubicBezTo>
                  <a:cubicBezTo>
                    <a:pt x="37936" y="7560"/>
                    <a:pt x="37868" y="7966"/>
                    <a:pt x="37868" y="8393"/>
                  </a:cubicBezTo>
                  <a:close/>
                  <a:moveTo>
                    <a:pt x="54003" y="13514"/>
                  </a:moveTo>
                  <a:lnTo>
                    <a:pt x="54003" y="14852"/>
                  </a:lnTo>
                  <a:lnTo>
                    <a:pt x="45632" y="14852"/>
                  </a:lnTo>
                  <a:lnTo>
                    <a:pt x="45632" y="13514"/>
                  </a:lnTo>
                  <a:lnTo>
                    <a:pt x="54003" y="13514"/>
                  </a:lnTo>
                  <a:close/>
                  <a:moveTo>
                    <a:pt x="61068" y="10988"/>
                  </a:moveTo>
                  <a:cubicBezTo>
                    <a:pt x="61068" y="10754"/>
                    <a:pt x="61013" y="10539"/>
                    <a:pt x="60903" y="10339"/>
                  </a:cubicBezTo>
                  <a:cubicBezTo>
                    <a:pt x="60799" y="10133"/>
                    <a:pt x="60585" y="9946"/>
                    <a:pt x="60255" y="9784"/>
                  </a:cubicBezTo>
                  <a:cubicBezTo>
                    <a:pt x="59932" y="9612"/>
                    <a:pt x="59446" y="9466"/>
                    <a:pt x="58796" y="9344"/>
                  </a:cubicBezTo>
                  <a:cubicBezTo>
                    <a:pt x="58246" y="9232"/>
                    <a:pt x="57751" y="9101"/>
                    <a:pt x="57307" y="8948"/>
                  </a:cubicBezTo>
                  <a:cubicBezTo>
                    <a:pt x="56867" y="8795"/>
                    <a:pt x="56495" y="8611"/>
                    <a:pt x="56184" y="8393"/>
                  </a:cubicBezTo>
                  <a:cubicBezTo>
                    <a:pt x="55880" y="8175"/>
                    <a:pt x="55644" y="7922"/>
                    <a:pt x="55482" y="7629"/>
                  </a:cubicBezTo>
                  <a:cubicBezTo>
                    <a:pt x="55317" y="7336"/>
                    <a:pt x="55233" y="6993"/>
                    <a:pt x="55233" y="6600"/>
                  </a:cubicBezTo>
                  <a:cubicBezTo>
                    <a:pt x="55233" y="6222"/>
                    <a:pt x="55320" y="5867"/>
                    <a:pt x="55489" y="5533"/>
                  </a:cubicBezTo>
                  <a:cubicBezTo>
                    <a:pt x="55667" y="5199"/>
                    <a:pt x="55913" y="4903"/>
                    <a:pt x="56230" y="4644"/>
                  </a:cubicBezTo>
                  <a:cubicBezTo>
                    <a:pt x="56553" y="4385"/>
                    <a:pt x="56938" y="4186"/>
                    <a:pt x="57388" y="4039"/>
                  </a:cubicBezTo>
                  <a:cubicBezTo>
                    <a:pt x="57838" y="3892"/>
                    <a:pt x="58343" y="3818"/>
                    <a:pt x="58896" y="3818"/>
                  </a:cubicBezTo>
                  <a:cubicBezTo>
                    <a:pt x="59686" y="3818"/>
                    <a:pt x="60362" y="3952"/>
                    <a:pt x="60922" y="4223"/>
                  </a:cubicBezTo>
                  <a:cubicBezTo>
                    <a:pt x="61482" y="4491"/>
                    <a:pt x="61912" y="4853"/>
                    <a:pt x="62210" y="5305"/>
                  </a:cubicBezTo>
                  <a:cubicBezTo>
                    <a:pt x="62508" y="5751"/>
                    <a:pt x="62657" y="6247"/>
                    <a:pt x="62657" y="6793"/>
                  </a:cubicBezTo>
                  <a:lnTo>
                    <a:pt x="60967" y="6793"/>
                  </a:lnTo>
                  <a:cubicBezTo>
                    <a:pt x="60967" y="6528"/>
                    <a:pt x="60886" y="6272"/>
                    <a:pt x="60721" y="6026"/>
                  </a:cubicBezTo>
                  <a:cubicBezTo>
                    <a:pt x="60563" y="5773"/>
                    <a:pt x="60330" y="5567"/>
                    <a:pt x="60019" y="5402"/>
                  </a:cubicBezTo>
                  <a:cubicBezTo>
                    <a:pt x="59715" y="5237"/>
                    <a:pt x="59340" y="5156"/>
                    <a:pt x="58896" y="5156"/>
                  </a:cubicBezTo>
                  <a:cubicBezTo>
                    <a:pt x="58427" y="5156"/>
                    <a:pt x="58045" y="5224"/>
                    <a:pt x="57754" y="5368"/>
                  </a:cubicBezTo>
                  <a:cubicBezTo>
                    <a:pt x="57469" y="5502"/>
                    <a:pt x="57259" y="5673"/>
                    <a:pt x="57123" y="5885"/>
                  </a:cubicBezTo>
                  <a:cubicBezTo>
                    <a:pt x="56997" y="6097"/>
                    <a:pt x="56932" y="6319"/>
                    <a:pt x="56932" y="6553"/>
                  </a:cubicBezTo>
                  <a:cubicBezTo>
                    <a:pt x="56932" y="6731"/>
                    <a:pt x="56964" y="6890"/>
                    <a:pt x="57023" y="7030"/>
                  </a:cubicBezTo>
                  <a:cubicBezTo>
                    <a:pt x="57091" y="7164"/>
                    <a:pt x="57207" y="7289"/>
                    <a:pt x="57372" y="7407"/>
                  </a:cubicBezTo>
                  <a:cubicBezTo>
                    <a:pt x="57534" y="7520"/>
                    <a:pt x="57767" y="7626"/>
                    <a:pt x="58065" y="7726"/>
                  </a:cubicBezTo>
                  <a:cubicBezTo>
                    <a:pt x="58362" y="7825"/>
                    <a:pt x="58744" y="7925"/>
                    <a:pt x="59207" y="8025"/>
                  </a:cubicBezTo>
                  <a:cubicBezTo>
                    <a:pt x="60016" y="8200"/>
                    <a:pt x="60682" y="8412"/>
                    <a:pt x="61204" y="8658"/>
                  </a:cubicBezTo>
                  <a:cubicBezTo>
                    <a:pt x="61728" y="8904"/>
                    <a:pt x="62119" y="9207"/>
                    <a:pt x="62375" y="9563"/>
                  </a:cubicBezTo>
                  <a:cubicBezTo>
                    <a:pt x="62631" y="9921"/>
                    <a:pt x="62757" y="10355"/>
                    <a:pt x="62757" y="10866"/>
                  </a:cubicBezTo>
                  <a:cubicBezTo>
                    <a:pt x="62757" y="11281"/>
                    <a:pt x="62666" y="11665"/>
                    <a:pt x="62482" y="12011"/>
                  </a:cubicBezTo>
                  <a:cubicBezTo>
                    <a:pt x="62307" y="12357"/>
                    <a:pt x="62048" y="12653"/>
                    <a:pt x="61708" y="12906"/>
                  </a:cubicBezTo>
                  <a:cubicBezTo>
                    <a:pt x="61372" y="13152"/>
                    <a:pt x="60971" y="13346"/>
                    <a:pt x="60501" y="13489"/>
                  </a:cubicBezTo>
                  <a:cubicBezTo>
                    <a:pt x="60039" y="13623"/>
                    <a:pt x="59518" y="13689"/>
                    <a:pt x="58942" y="13689"/>
                  </a:cubicBezTo>
                  <a:cubicBezTo>
                    <a:pt x="58071" y="13689"/>
                    <a:pt x="57333" y="13539"/>
                    <a:pt x="56731" y="13243"/>
                  </a:cubicBezTo>
                  <a:cubicBezTo>
                    <a:pt x="56129" y="12943"/>
                    <a:pt x="55673" y="12553"/>
                    <a:pt x="55362" y="12079"/>
                  </a:cubicBezTo>
                  <a:cubicBezTo>
                    <a:pt x="55052" y="11605"/>
                    <a:pt x="54896" y="11103"/>
                    <a:pt x="54896" y="10576"/>
                  </a:cubicBezTo>
                  <a:lnTo>
                    <a:pt x="56595" y="10576"/>
                  </a:lnTo>
                  <a:cubicBezTo>
                    <a:pt x="56618" y="11022"/>
                    <a:pt x="56754" y="11375"/>
                    <a:pt x="56997" y="11640"/>
                  </a:cubicBezTo>
                  <a:cubicBezTo>
                    <a:pt x="57239" y="11899"/>
                    <a:pt x="57537" y="12083"/>
                    <a:pt x="57890" y="12195"/>
                  </a:cubicBezTo>
                  <a:cubicBezTo>
                    <a:pt x="58243" y="12301"/>
                    <a:pt x="58595" y="12354"/>
                    <a:pt x="58942" y="12354"/>
                  </a:cubicBezTo>
                  <a:cubicBezTo>
                    <a:pt x="59404" y="12354"/>
                    <a:pt x="59789" y="12295"/>
                    <a:pt x="60100" y="12176"/>
                  </a:cubicBezTo>
                  <a:cubicBezTo>
                    <a:pt x="60417" y="12061"/>
                    <a:pt x="60657" y="11899"/>
                    <a:pt x="60822" y="11693"/>
                  </a:cubicBezTo>
                  <a:cubicBezTo>
                    <a:pt x="60987" y="11487"/>
                    <a:pt x="61068" y="11253"/>
                    <a:pt x="61068" y="10988"/>
                  </a:cubicBezTo>
                  <a:close/>
                  <a:moveTo>
                    <a:pt x="66812" y="3992"/>
                  </a:moveTo>
                  <a:lnTo>
                    <a:pt x="66812" y="13514"/>
                  </a:lnTo>
                  <a:lnTo>
                    <a:pt x="65113" y="13514"/>
                  </a:lnTo>
                  <a:lnTo>
                    <a:pt x="65113" y="3992"/>
                  </a:lnTo>
                  <a:lnTo>
                    <a:pt x="66812" y="3992"/>
                  </a:lnTo>
                  <a:close/>
                  <a:moveTo>
                    <a:pt x="64983" y="1469"/>
                  </a:moveTo>
                  <a:cubicBezTo>
                    <a:pt x="64983" y="1204"/>
                    <a:pt x="65067" y="982"/>
                    <a:pt x="65232" y="798"/>
                  </a:cubicBezTo>
                  <a:cubicBezTo>
                    <a:pt x="65401" y="618"/>
                    <a:pt x="65650" y="527"/>
                    <a:pt x="65980" y="527"/>
                  </a:cubicBezTo>
                  <a:cubicBezTo>
                    <a:pt x="66304" y="527"/>
                    <a:pt x="66550" y="618"/>
                    <a:pt x="66718" y="798"/>
                  </a:cubicBezTo>
                  <a:cubicBezTo>
                    <a:pt x="66896" y="982"/>
                    <a:pt x="66983" y="1204"/>
                    <a:pt x="66983" y="1469"/>
                  </a:cubicBezTo>
                  <a:cubicBezTo>
                    <a:pt x="66983" y="1722"/>
                    <a:pt x="66896" y="1937"/>
                    <a:pt x="66718" y="2121"/>
                  </a:cubicBezTo>
                  <a:cubicBezTo>
                    <a:pt x="66550" y="2296"/>
                    <a:pt x="66304" y="2383"/>
                    <a:pt x="65980" y="2383"/>
                  </a:cubicBezTo>
                  <a:cubicBezTo>
                    <a:pt x="65650" y="2383"/>
                    <a:pt x="65401" y="2296"/>
                    <a:pt x="65232" y="2121"/>
                  </a:cubicBezTo>
                  <a:cubicBezTo>
                    <a:pt x="65067" y="1937"/>
                    <a:pt x="64983" y="1722"/>
                    <a:pt x="64983" y="1469"/>
                  </a:cubicBezTo>
                  <a:close/>
                  <a:moveTo>
                    <a:pt x="76879" y="12176"/>
                  </a:moveTo>
                  <a:lnTo>
                    <a:pt x="76879" y="13514"/>
                  </a:lnTo>
                  <a:lnTo>
                    <a:pt x="69695" y="13514"/>
                  </a:lnTo>
                  <a:lnTo>
                    <a:pt x="69695" y="12176"/>
                  </a:lnTo>
                  <a:lnTo>
                    <a:pt x="76879" y="12176"/>
                  </a:lnTo>
                  <a:close/>
                  <a:moveTo>
                    <a:pt x="76617" y="5146"/>
                  </a:moveTo>
                  <a:lnTo>
                    <a:pt x="70080" y="13514"/>
                  </a:lnTo>
                  <a:lnTo>
                    <a:pt x="69048" y="13514"/>
                  </a:lnTo>
                  <a:lnTo>
                    <a:pt x="69048" y="12316"/>
                  </a:lnTo>
                  <a:lnTo>
                    <a:pt x="75539" y="3992"/>
                  </a:lnTo>
                  <a:lnTo>
                    <a:pt x="76617" y="3992"/>
                  </a:lnTo>
                  <a:lnTo>
                    <a:pt x="76617" y="5146"/>
                  </a:lnTo>
                  <a:close/>
                  <a:moveTo>
                    <a:pt x="75866" y="3992"/>
                  </a:moveTo>
                  <a:lnTo>
                    <a:pt x="75866" y="5340"/>
                  </a:lnTo>
                  <a:lnTo>
                    <a:pt x="69119" y="5340"/>
                  </a:lnTo>
                  <a:lnTo>
                    <a:pt x="69119" y="3992"/>
                  </a:lnTo>
                  <a:lnTo>
                    <a:pt x="75866" y="3992"/>
                  </a:lnTo>
                  <a:close/>
                  <a:moveTo>
                    <a:pt x="82749" y="13689"/>
                  </a:moveTo>
                  <a:cubicBezTo>
                    <a:pt x="82063" y="13689"/>
                    <a:pt x="81439" y="13580"/>
                    <a:pt x="80879" y="13355"/>
                  </a:cubicBezTo>
                  <a:cubicBezTo>
                    <a:pt x="80325" y="13127"/>
                    <a:pt x="79846" y="12806"/>
                    <a:pt x="79445" y="12398"/>
                  </a:cubicBezTo>
                  <a:cubicBezTo>
                    <a:pt x="79050" y="11986"/>
                    <a:pt x="78746" y="11499"/>
                    <a:pt x="78533" y="10935"/>
                  </a:cubicBezTo>
                  <a:cubicBezTo>
                    <a:pt x="78319" y="10373"/>
                    <a:pt x="78212" y="9756"/>
                    <a:pt x="78212" y="9088"/>
                  </a:cubicBezTo>
                  <a:lnTo>
                    <a:pt x="78212" y="8717"/>
                  </a:lnTo>
                  <a:cubicBezTo>
                    <a:pt x="78212" y="7944"/>
                    <a:pt x="78332" y="7255"/>
                    <a:pt x="78568" y="6650"/>
                  </a:cubicBezTo>
                  <a:cubicBezTo>
                    <a:pt x="78808" y="6041"/>
                    <a:pt x="79128" y="5524"/>
                    <a:pt x="79536" y="5103"/>
                  </a:cubicBezTo>
                  <a:cubicBezTo>
                    <a:pt x="79943" y="4681"/>
                    <a:pt x="80406" y="4360"/>
                    <a:pt x="80924" y="4142"/>
                  </a:cubicBezTo>
                  <a:cubicBezTo>
                    <a:pt x="81442" y="3927"/>
                    <a:pt x="81979" y="3818"/>
                    <a:pt x="82532" y="3818"/>
                  </a:cubicBezTo>
                  <a:cubicBezTo>
                    <a:pt x="83238" y="3818"/>
                    <a:pt x="83846" y="3936"/>
                    <a:pt x="84358" y="4170"/>
                  </a:cubicBezTo>
                  <a:cubicBezTo>
                    <a:pt x="84875" y="4404"/>
                    <a:pt x="85299" y="4731"/>
                    <a:pt x="85626" y="5156"/>
                  </a:cubicBezTo>
                  <a:cubicBezTo>
                    <a:pt x="85956" y="5570"/>
                    <a:pt x="86199" y="6063"/>
                    <a:pt x="86357" y="6634"/>
                  </a:cubicBezTo>
                  <a:cubicBezTo>
                    <a:pt x="86516" y="7195"/>
                    <a:pt x="86594" y="7813"/>
                    <a:pt x="86594" y="8480"/>
                  </a:cubicBezTo>
                  <a:lnTo>
                    <a:pt x="86594" y="9210"/>
                  </a:lnTo>
                  <a:lnTo>
                    <a:pt x="79219" y="9210"/>
                  </a:lnTo>
                  <a:lnTo>
                    <a:pt x="79219" y="7881"/>
                  </a:lnTo>
                  <a:lnTo>
                    <a:pt x="84904" y="7881"/>
                  </a:lnTo>
                  <a:lnTo>
                    <a:pt x="84904" y="7760"/>
                  </a:lnTo>
                  <a:cubicBezTo>
                    <a:pt x="84882" y="7339"/>
                    <a:pt x="84788" y="6927"/>
                    <a:pt x="84633" y="6528"/>
                  </a:cubicBezTo>
                  <a:cubicBezTo>
                    <a:pt x="84480" y="6129"/>
                    <a:pt x="84235" y="5801"/>
                    <a:pt x="83901" y="5542"/>
                  </a:cubicBezTo>
                  <a:cubicBezTo>
                    <a:pt x="83565" y="5283"/>
                    <a:pt x="83108" y="5156"/>
                    <a:pt x="82532" y="5156"/>
                  </a:cubicBezTo>
                  <a:cubicBezTo>
                    <a:pt x="82147" y="5156"/>
                    <a:pt x="81795" y="5234"/>
                    <a:pt x="81471" y="5393"/>
                  </a:cubicBezTo>
                  <a:cubicBezTo>
                    <a:pt x="81151" y="5545"/>
                    <a:pt x="80872" y="5773"/>
                    <a:pt x="80642" y="6079"/>
                  </a:cubicBezTo>
                  <a:cubicBezTo>
                    <a:pt x="80410" y="6384"/>
                    <a:pt x="80232" y="6756"/>
                    <a:pt x="80102" y="7195"/>
                  </a:cubicBezTo>
                  <a:cubicBezTo>
                    <a:pt x="79976" y="7635"/>
                    <a:pt x="79911" y="8143"/>
                    <a:pt x="79911" y="8717"/>
                  </a:cubicBezTo>
                  <a:lnTo>
                    <a:pt x="79911" y="9088"/>
                  </a:lnTo>
                  <a:cubicBezTo>
                    <a:pt x="79911" y="9541"/>
                    <a:pt x="79976" y="9965"/>
                    <a:pt x="80102" y="10364"/>
                  </a:cubicBezTo>
                  <a:cubicBezTo>
                    <a:pt x="80238" y="10757"/>
                    <a:pt x="80429" y="11103"/>
                    <a:pt x="80678" y="11403"/>
                  </a:cubicBezTo>
                  <a:cubicBezTo>
                    <a:pt x="80934" y="11702"/>
                    <a:pt x="81241" y="11936"/>
                    <a:pt x="81600" y="12108"/>
                  </a:cubicBezTo>
                  <a:cubicBezTo>
                    <a:pt x="81966" y="12276"/>
                    <a:pt x="82380" y="12360"/>
                    <a:pt x="82843" y="12360"/>
                  </a:cubicBezTo>
                  <a:cubicBezTo>
                    <a:pt x="83438" y="12360"/>
                    <a:pt x="83943" y="12245"/>
                    <a:pt x="84358" y="12011"/>
                  </a:cubicBezTo>
                  <a:cubicBezTo>
                    <a:pt x="84772" y="11774"/>
                    <a:pt x="85134" y="11462"/>
                    <a:pt x="85445" y="11069"/>
                  </a:cubicBezTo>
                  <a:lnTo>
                    <a:pt x="86467" y="11852"/>
                  </a:lnTo>
                  <a:cubicBezTo>
                    <a:pt x="86254" y="12161"/>
                    <a:pt x="85982" y="12457"/>
                    <a:pt x="85655" y="12741"/>
                  </a:cubicBezTo>
                  <a:cubicBezTo>
                    <a:pt x="85325" y="13021"/>
                    <a:pt x="84921" y="13249"/>
                    <a:pt x="84438" y="13427"/>
                  </a:cubicBezTo>
                  <a:cubicBezTo>
                    <a:pt x="83966" y="13602"/>
                    <a:pt x="83403" y="13689"/>
                    <a:pt x="82749" y="13689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A3FB92-4DCD-45D3-5B9E-EEE751C15935}"/>
                </a:ext>
              </a:extLst>
            </p:cNvPr>
            <p:cNvSpPr/>
            <p:nvPr/>
          </p:nvSpPr>
          <p:spPr>
            <a:xfrm>
              <a:off x="2009028" y="3085387"/>
              <a:ext cx="105181" cy="17272"/>
            </a:xfrm>
            <a:custGeom>
              <a:avLst/>
              <a:gdLst>
                <a:gd name="connsiteX0" fmla="*/ 1699 w 105181"/>
                <a:gd name="connsiteY0" fmla="*/ 0 h 17272"/>
                <a:gd name="connsiteX1" fmla="*/ 1699 w 105181"/>
                <a:gd name="connsiteY1" fmla="*/ 13514 h 17272"/>
                <a:gd name="connsiteX2" fmla="*/ 0 w 105181"/>
                <a:gd name="connsiteY2" fmla="*/ 13514 h 17272"/>
                <a:gd name="connsiteX3" fmla="*/ 0 w 105181"/>
                <a:gd name="connsiteY3" fmla="*/ 0 h 17272"/>
                <a:gd name="connsiteX4" fmla="*/ 1699 w 105181"/>
                <a:gd name="connsiteY4" fmla="*/ 0 h 17272"/>
                <a:gd name="connsiteX5" fmla="*/ 8508 w 105181"/>
                <a:gd name="connsiteY5" fmla="*/ 13689 h 17272"/>
                <a:gd name="connsiteX6" fmla="*/ 6637 w 105181"/>
                <a:gd name="connsiteY6" fmla="*/ 13355 h 17272"/>
                <a:gd name="connsiteX7" fmla="*/ 5204 w 105181"/>
                <a:gd name="connsiteY7" fmla="*/ 12398 h 17272"/>
                <a:gd name="connsiteX8" fmla="*/ 4291 w 105181"/>
                <a:gd name="connsiteY8" fmla="*/ 10935 h 17272"/>
                <a:gd name="connsiteX9" fmla="*/ 3971 w 105181"/>
                <a:gd name="connsiteY9" fmla="*/ 9088 h 17272"/>
                <a:gd name="connsiteX10" fmla="*/ 3971 w 105181"/>
                <a:gd name="connsiteY10" fmla="*/ 8717 h 17272"/>
                <a:gd name="connsiteX11" fmla="*/ 4327 w 105181"/>
                <a:gd name="connsiteY11" fmla="*/ 6650 h 17272"/>
                <a:gd name="connsiteX12" fmla="*/ 5294 w 105181"/>
                <a:gd name="connsiteY12" fmla="*/ 5103 h 17272"/>
                <a:gd name="connsiteX13" fmla="*/ 6682 w 105181"/>
                <a:gd name="connsiteY13" fmla="*/ 4142 h 17272"/>
                <a:gd name="connsiteX14" fmla="*/ 8288 w 105181"/>
                <a:gd name="connsiteY14" fmla="*/ 3818 h 17272"/>
                <a:gd name="connsiteX15" fmla="*/ 10116 w 105181"/>
                <a:gd name="connsiteY15" fmla="*/ 4170 h 17272"/>
                <a:gd name="connsiteX16" fmla="*/ 11384 w 105181"/>
                <a:gd name="connsiteY16" fmla="*/ 5156 h 17272"/>
                <a:gd name="connsiteX17" fmla="*/ 12116 w 105181"/>
                <a:gd name="connsiteY17" fmla="*/ 6634 h 17272"/>
                <a:gd name="connsiteX18" fmla="*/ 12352 w 105181"/>
                <a:gd name="connsiteY18" fmla="*/ 8480 h 17272"/>
                <a:gd name="connsiteX19" fmla="*/ 12352 w 105181"/>
                <a:gd name="connsiteY19" fmla="*/ 9210 h 17272"/>
                <a:gd name="connsiteX20" fmla="*/ 4974 w 105181"/>
                <a:gd name="connsiteY20" fmla="*/ 9210 h 17272"/>
                <a:gd name="connsiteX21" fmla="*/ 4974 w 105181"/>
                <a:gd name="connsiteY21" fmla="*/ 7881 h 17272"/>
                <a:gd name="connsiteX22" fmla="*/ 10663 w 105181"/>
                <a:gd name="connsiteY22" fmla="*/ 7881 h 17272"/>
                <a:gd name="connsiteX23" fmla="*/ 10663 w 105181"/>
                <a:gd name="connsiteY23" fmla="*/ 7760 h 17272"/>
                <a:gd name="connsiteX24" fmla="*/ 10388 w 105181"/>
                <a:gd name="connsiteY24" fmla="*/ 6528 h 17272"/>
                <a:gd name="connsiteX25" fmla="*/ 9660 w 105181"/>
                <a:gd name="connsiteY25" fmla="*/ 5542 h 17272"/>
                <a:gd name="connsiteX26" fmla="*/ 8288 w 105181"/>
                <a:gd name="connsiteY26" fmla="*/ 5156 h 17272"/>
                <a:gd name="connsiteX27" fmla="*/ 7229 w 105181"/>
                <a:gd name="connsiteY27" fmla="*/ 5393 h 17272"/>
                <a:gd name="connsiteX28" fmla="*/ 6398 w 105181"/>
                <a:gd name="connsiteY28" fmla="*/ 6079 h 17272"/>
                <a:gd name="connsiteX29" fmla="*/ 5861 w 105181"/>
                <a:gd name="connsiteY29" fmla="*/ 7195 h 17272"/>
                <a:gd name="connsiteX30" fmla="*/ 5670 w 105181"/>
                <a:gd name="connsiteY30" fmla="*/ 8717 h 17272"/>
                <a:gd name="connsiteX31" fmla="*/ 5670 w 105181"/>
                <a:gd name="connsiteY31" fmla="*/ 9088 h 17272"/>
                <a:gd name="connsiteX32" fmla="*/ 5861 w 105181"/>
                <a:gd name="connsiteY32" fmla="*/ 10364 h 17272"/>
                <a:gd name="connsiteX33" fmla="*/ 6436 w 105181"/>
                <a:gd name="connsiteY33" fmla="*/ 11403 h 17272"/>
                <a:gd name="connsiteX34" fmla="*/ 7359 w 105181"/>
                <a:gd name="connsiteY34" fmla="*/ 12108 h 17272"/>
                <a:gd name="connsiteX35" fmla="*/ 8598 w 105181"/>
                <a:gd name="connsiteY35" fmla="*/ 12360 h 17272"/>
                <a:gd name="connsiteX36" fmla="*/ 10116 w 105181"/>
                <a:gd name="connsiteY36" fmla="*/ 12011 h 17272"/>
                <a:gd name="connsiteX37" fmla="*/ 11200 w 105181"/>
                <a:gd name="connsiteY37" fmla="*/ 11069 h 17272"/>
                <a:gd name="connsiteX38" fmla="*/ 12223 w 105181"/>
                <a:gd name="connsiteY38" fmla="*/ 11852 h 17272"/>
                <a:gd name="connsiteX39" fmla="*/ 11410 w 105181"/>
                <a:gd name="connsiteY39" fmla="*/ 12741 h 17272"/>
                <a:gd name="connsiteX40" fmla="*/ 10197 w 105181"/>
                <a:gd name="connsiteY40" fmla="*/ 13427 h 17272"/>
                <a:gd name="connsiteX41" fmla="*/ 8508 w 105181"/>
                <a:gd name="connsiteY41" fmla="*/ 13689 h 17272"/>
                <a:gd name="connsiteX42" fmla="*/ 20148 w 105181"/>
                <a:gd name="connsiteY42" fmla="*/ 11886 h 17272"/>
                <a:gd name="connsiteX43" fmla="*/ 20148 w 105181"/>
                <a:gd name="connsiteY43" fmla="*/ 6986 h 17272"/>
                <a:gd name="connsiteX44" fmla="*/ 19911 w 105181"/>
                <a:gd name="connsiteY44" fmla="*/ 6010 h 17272"/>
                <a:gd name="connsiteX45" fmla="*/ 19216 w 105181"/>
                <a:gd name="connsiteY45" fmla="*/ 5358 h 17272"/>
                <a:gd name="connsiteX46" fmla="*/ 18067 w 105181"/>
                <a:gd name="connsiteY46" fmla="*/ 5127 h 17272"/>
                <a:gd name="connsiteX47" fmla="*/ 16944 w 105181"/>
                <a:gd name="connsiteY47" fmla="*/ 5340 h 17272"/>
                <a:gd name="connsiteX48" fmla="*/ 16196 w 105181"/>
                <a:gd name="connsiteY48" fmla="*/ 5895 h 17272"/>
                <a:gd name="connsiteX49" fmla="*/ 15931 w 105181"/>
                <a:gd name="connsiteY49" fmla="*/ 6634 h 17272"/>
                <a:gd name="connsiteX50" fmla="*/ 14242 w 105181"/>
                <a:gd name="connsiteY50" fmla="*/ 6634 h 17272"/>
                <a:gd name="connsiteX51" fmla="*/ 14517 w 105181"/>
                <a:gd name="connsiteY51" fmla="*/ 5620 h 17272"/>
                <a:gd name="connsiteX52" fmla="*/ 15300 w 105181"/>
                <a:gd name="connsiteY52" fmla="*/ 4716 h 17272"/>
                <a:gd name="connsiteX53" fmla="*/ 16543 w 105181"/>
                <a:gd name="connsiteY53" fmla="*/ 4064 h 17272"/>
                <a:gd name="connsiteX54" fmla="*/ 18167 w 105181"/>
                <a:gd name="connsiteY54" fmla="*/ 3818 h 17272"/>
                <a:gd name="connsiteX55" fmla="*/ 20067 w 105181"/>
                <a:gd name="connsiteY55" fmla="*/ 4170 h 17272"/>
                <a:gd name="connsiteX56" fmla="*/ 21361 w 105181"/>
                <a:gd name="connsiteY56" fmla="*/ 5234 h 17272"/>
                <a:gd name="connsiteX57" fmla="*/ 21837 w 105181"/>
                <a:gd name="connsiteY57" fmla="*/ 7002 h 17272"/>
                <a:gd name="connsiteX58" fmla="*/ 21837 w 105181"/>
                <a:gd name="connsiteY58" fmla="*/ 11437 h 17272"/>
                <a:gd name="connsiteX59" fmla="*/ 21921 w 105181"/>
                <a:gd name="connsiteY59" fmla="*/ 12451 h 17272"/>
                <a:gd name="connsiteX60" fmla="*/ 22183 w 105181"/>
                <a:gd name="connsiteY60" fmla="*/ 13374 h 17272"/>
                <a:gd name="connsiteX61" fmla="*/ 22183 w 105181"/>
                <a:gd name="connsiteY61" fmla="*/ 13514 h 17272"/>
                <a:gd name="connsiteX62" fmla="*/ 20423 w 105181"/>
                <a:gd name="connsiteY62" fmla="*/ 13514 h 17272"/>
                <a:gd name="connsiteX63" fmla="*/ 20222 w 105181"/>
                <a:gd name="connsiteY63" fmla="*/ 12766 h 17272"/>
                <a:gd name="connsiteX64" fmla="*/ 20148 w 105181"/>
                <a:gd name="connsiteY64" fmla="*/ 11886 h 17272"/>
                <a:gd name="connsiteX65" fmla="*/ 20439 w 105181"/>
                <a:gd name="connsiteY65" fmla="*/ 7741 h 17272"/>
                <a:gd name="connsiteX66" fmla="*/ 20458 w 105181"/>
                <a:gd name="connsiteY66" fmla="*/ 8886 h 17272"/>
                <a:gd name="connsiteX67" fmla="*/ 18753 w 105181"/>
                <a:gd name="connsiteY67" fmla="*/ 8886 h 17272"/>
                <a:gd name="connsiteX68" fmla="*/ 17465 w 105181"/>
                <a:gd name="connsiteY68" fmla="*/ 9001 h 17272"/>
                <a:gd name="connsiteX69" fmla="*/ 16514 w 105181"/>
                <a:gd name="connsiteY69" fmla="*/ 9326 h 17272"/>
                <a:gd name="connsiteX70" fmla="*/ 15931 w 105181"/>
                <a:gd name="connsiteY70" fmla="*/ 9881 h 17272"/>
                <a:gd name="connsiteX71" fmla="*/ 15730 w 105181"/>
                <a:gd name="connsiteY71" fmla="*/ 10645 h 17272"/>
                <a:gd name="connsiteX72" fmla="*/ 15941 w 105181"/>
                <a:gd name="connsiteY72" fmla="*/ 11465 h 17272"/>
                <a:gd name="connsiteX73" fmla="*/ 16569 w 105181"/>
                <a:gd name="connsiteY73" fmla="*/ 12055 h 17272"/>
                <a:gd name="connsiteX74" fmla="*/ 17620 w 105181"/>
                <a:gd name="connsiteY74" fmla="*/ 12263 h 17272"/>
                <a:gd name="connsiteX75" fmla="*/ 18989 w 105181"/>
                <a:gd name="connsiteY75" fmla="*/ 11948 h 17272"/>
                <a:gd name="connsiteX76" fmla="*/ 19928 w 105181"/>
                <a:gd name="connsiteY76" fmla="*/ 11175 h 17272"/>
                <a:gd name="connsiteX77" fmla="*/ 20313 w 105181"/>
                <a:gd name="connsiteY77" fmla="*/ 10286 h 17272"/>
                <a:gd name="connsiteX78" fmla="*/ 21034 w 105181"/>
                <a:gd name="connsiteY78" fmla="*/ 11069 h 17272"/>
                <a:gd name="connsiteX79" fmla="*/ 20688 w 105181"/>
                <a:gd name="connsiteY79" fmla="*/ 11886 h 17272"/>
                <a:gd name="connsiteX80" fmla="*/ 19928 w 105181"/>
                <a:gd name="connsiteY80" fmla="*/ 12750 h 17272"/>
                <a:gd name="connsiteX81" fmla="*/ 18814 w 105181"/>
                <a:gd name="connsiteY81" fmla="*/ 13427 h 17272"/>
                <a:gd name="connsiteX82" fmla="*/ 17374 w 105181"/>
                <a:gd name="connsiteY82" fmla="*/ 13689 h 17272"/>
                <a:gd name="connsiteX83" fmla="*/ 15611 w 105181"/>
                <a:gd name="connsiteY83" fmla="*/ 13311 h 17272"/>
                <a:gd name="connsiteX84" fmla="*/ 14442 w 105181"/>
                <a:gd name="connsiteY84" fmla="*/ 12301 h 17272"/>
                <a:gd name="connsiteX85" fmla="*/ 14032 w 105181"/>
                <a:gd name="connsiteY85" fmla="*/ 10866 h 17272"/>
                <a:gd name="connsiteX86" fmla="*/ 14342 w 105181"/>
                <a:gd name="connsiteY86" fmla="*/ 9519 h 17272"/>
                <a:gd name="connsiteX87" fmla="*/ 15235 w 105181"/>
                <a:gd name="connsiteY87" fmla="*/ 8543 h 17272"/>
                <a:gd name="connsiteX88" fmla="*/ 16643 w 105181"/>
                <a:gd name="connsiteY88" fmla="*/ 7944 h 17272"/>
                <a:gd name="connsiteX89" fmla="*/ 18478 w 105181"/>
                <a:gd name="connsiteY89" fmla="*/ 7741 h 17272"/>
                <a:gd name="connsiteX90" fmla="*/ 20439 w 105181"/>
                <a:gd name="connsiteY90" fmla="*/ 7741 h 17272"/>
                <a:gd name="connsiteX91" fmla="*/ 26183 w 105181"/>
                <a:gd name="connsiteY91" fmla="*/ 5489 h 17272"/>
                <a:gd name="connsiteX92" fmla="*/ 26183 w 105181"/>
                <a:gd name="connsiteY92" fmla="*/ 13514 h 17272"/>
                <a:gd name="connsiteX93" fmla="*/ 24494 w 105181"/>
                <a:gd name="connsiteY93" fmla="*/ 13514 h 17272"/>
                <a:gd name="connsiteX94" fmla="*/ 24494 w 105181"/>
                <a:gd name="connsiteY94" fmla="*/ 3992 h 17272"/>
                <a:gd name="connsiteX95" fmla="*/ 26138 w 105181"/>
                <a:gd name="connsiteY95" fmla="*/ 3992 h 17272"/>
                <a:gd name="connsiteX96" fmla="*/ 26183 w 105181"/>
                <a:gd name="connsiteY96" fmla="*/ 5489 h 17272"/>
                <a:gd name="connsiteX97" fmla="*/ 29270 w 105181"/>
                <a:gd name="connsiteY97" fmla="*/ 3942 h 17272"/>
                <a:gd name="connsiteX98" fmla="*/ 29260 w 105181"/>
                <a:gd name="connsiteY98" fmla="*/ 5455 h 17272"/>
                <a:gd name="connsiteX99" fmla="*/ 28859 w 105181"/>
                <a:gd name="connsiteY99" fmla="*/ 5402 h 17272"/>
                <a:gd name="connsiteX100" fmla="*/ 28438 w 105181"/>
                <a:gd name="connsiteY100" fmla="*/ 5383 h 17272"/>
                <a:gd name="connsiteX101" fmla="*/ 27406 w 105181"/>
                <a:gd name="connsiteY101" fmla="*/ 5561 h 17272"/>
                <a:gd name="connsiteX102" fmla="*/ 26649 w 105181"/>
                <a:gd name="connsiteY102" fmla="*/ 6054 h 17272"/>
                <a:gd name="connsiteX103" fmla="*/ 26157 w 105181"/>
                <a:gd name="connsiteY103" fmla="*/ 6809 h 17272"/>
                <a:gd name="connsiteX104" fmla="*/ 25927 w 105181"/>
                <a:gd name="connsiteY104" fmla="*/ 7760 h 17272"/>
                <a:gd name="connsiteX105" fmla="*/ 25452 w 105181"/>
                <a:gd name="connsiteY105" fmla="*/ 8025 h 17272"/>
                <a:gd name="connsiteX106" fmla="*/ 25626 w 105181"/>
                <a:gd name="connsiteY106" fmla="*/ 6403 h 17272"/>
                <a:gd name="connsiteX107" fmla="*/ 26183 w 105181"/>
                <a:gd name="connsiteY107" fmla="*/ 5068 h 17272"/>
                <a:gd name="connsiteX108" fmla="*/ 27131 w 105181"/>
                <a:gd name="connsiteY108" fmla="*/ 4151 h 17272"/>
                <a:gd name="connsiteX109" fmla="*/ 28519 w 105181"/>
                <a:gd name="connsiteY109" fmla="*/ 3818 h 17272"/>
                <a:gd name="connsiteX110" fmla="*/ 28940 w 105181"/>
                <a:gd name="connsiteY110" fmla="*/ 3861 h 17272"/>
                <a:gd name="connsiteX111" fmla="*/ 29270 w 105181"/>
                <a:gd name="connsiteY111" fmla="*/ 3942 h 17272"/>
                <a:gd name="connsiteX112" fmla="*/ 32519 w 105181"/>
                <a:gd name="connsiteY112" fmla="*/ 6026 h 17272"/>
                <a:gd name="connsiteX113" fmla="*/ 32519 w 105181"/>
                <a:gd name="connsiteY113" fmla="*/ 13514 h 17272"/>
                <a:gd name="connsiteX114" fmla="*/ 30830 w 105181"/>
                <a:gd name="connsiteY114" fmla="*/ 13514 h 17272"/>
                <a:gd name="connsiteX115" fmla="*/ 30830 w 105181"/>
                <a:gd name="connsiteY115" fmla="*/ 3992 h 17272"/>
                <a:gd name="connsiteX116" fmla="*/ 32429 w 105181"/>
                <a:gd name="connsiteY116" fmla="*/ 3992 h 17272"/>
                <a:gd name="connsiteX117" fmla="*/ 32519 w 105181"/>
                <a:gd name="connsiteY117" fmla="*/ 6026 h 17272"/>
                <a:gd name="connsiteX118" fmla="*/ 32118 w 105181"/>
                <a:gd name="connsiteY118" fmla="*/ 8393 h 17272"/>
                <a:gd name="connsiteX119" fmla="*/ 31416 w 105181"/>
                <a:gd name="connsiteY119" fmla="*/ 8368 h 17272"/>
                <a:gd name="connsiteX120" fmla="*/ 31717 w 105181"/>
                <a:gd name="connsiteY120" fmla="*/ 6562 h 17272"/>
                <a:gd name="connsiteX121" fmla="*/ 32539 w 105181"/>
                <a:gd name="connsiteY121" fmla="*/ 5112 h 17272"/>
                <a:gd name="connsiteX122" fmla="*/ 33797 w 105181"/>
                <a:gd name="connsiteY122" fmla="*/ 4161 h 17272"/>
                <a:gd name="connsiteX123" fmla="*/ 35432 w 105181"/>
                <a:gd name="connsiteY123" fmla="*/ 3818 h 17272"/>
                <a:gd name="connsiteX124" fmla="*/ 36745 w 105181"/>
                <a:gd name="connsiteY124" fmla="*/ 4011 h 17272"/>
                <a:gd name="connsiteX125" fmla="*/ 37742 w 105181"/>
                <a:gd name="connsiteY125" fmla="*/ 4610 h 17272"/>
                <a:gd name="connsiteX126" fmla="*/ 38380 w 105181"/>
                <a:gd name="connsiteY126" fmla="*/ 5683 h 17272"/>
                <a:gd name="connsiteX127" fmla="*/ 38600 w 105181"/>
                <a:gd name="connsiteY127" fmla="*/ 7276 h 17272"/>
                <a:gd name="connsiteX128" fmla="*/ 38600 w 105181"/>
                <a:gd name="connsiteY128" fmla="*/ 13514 h 17272"/>
                <a:gd name="connsiteX129" fmla="*/ 36901 w 105181"/>
                <a:gd name="connsiteY129" fmla="*/ 13514 h 17272"/>
                <a:gd name="connsiteX130" fmla="*/ 36901 w 105181"/>
                <a:gd name="connsiteY130" fmla="*/ 7258 h 17272"/>
                <a:gd name="connsiteX131" fmla="*/ 36674 w 105181"/>
                <a:gd name="connsiteY131" fmla="*/ 6060 h 17272"/>
                <a:gd name="connsiteX132" fmla="*/ 36008 w 105181"/>
                <a:gd name="connsiteY132" fmla="*/ 5402 h 17272"/>
                <a:gd name="connsiteX133" fmla="*/ 34930 w 105181"/>
                <a:gd name="connsiteY133" fmla="*/ 5190 h 17272"/>
                <a:gd name="connsiteX134" fmla="*/ 33778 w 105181"/>
                <a:gd name="connsiteY134" fmla="*/ 5446 h 17272"/>
                <a:gd name="connsiteX135" fmla="*/ 32895 w 105181"/>
                <a:gd name="connsiteY135" fmla="*/ 6150 h 17272"/>
                <a:gd name="connsiteX136" fmla="*/ 32318 w 105181"/>
                <a:gd name="connsiteY136" fmla="*/ 7180 h 17272"/>
                <a:gd name="connsiteX137" fmla="*/ 32118 w 105181"/>
                <a:gd name="connsiteY137" fmla="*/ 8393 h 17272"/>
                <a:gd name="connsiteX138" fmla="*/ 43001 w 105181"/>
                <a:gd name="connsiteY138" fmla="*/ 3992 h 17272"/>
                <a:gd name="connsiteX139" fmla="*/ 43001 w 105181"/>
                <a:gd name="connsiteY139" fmla="*/ 13514 h 17272"/>
                <a:gd name="connsiteX140" fmla="*/ 41302 w 105181"/>
                <a:gd name="connsiteY140" fmla="*/ 13514 h 17272"/>
                <a:gd name="connsiteX141" fmla="*/ 41302 w 105181"/>
                <a:gd name="connsiteY141" fmla="*/ 3992 h 17272"/>
                <a:gd name="connsiteX142" fmla="*/ 43001 w 105181"/>
                <a:gd name="connsiteY142" fmla="*/ 3992 h 17272"/>
                <a:gd name="connsiteX143" fmla="*/ 41172 w 105181"/>
                <a:gd name="connsiteY143" fmla="*/ 1469 h 17272"/>
                <a:gd name="connsiteX144" fmla="*/ 41421 w 105181"/>
                <a:gd name="connsiteY144" fmla="*/ 798 h 17272"/>
                <a:gd name="connsiteX145" fmla="*/ 42169 w 105181"/>
                <a:gd name="connsiteY145" fmla="*/ 527 h 17272"/>
                <a:gd name="connsiteX146" fmla="*/ 42907 w 105181"/>
                <a:gd name="connsiteY146" fmla="*/ 798 h 17272"/>
                <a:gd name="connsiteX147" fmla="*/ 43172 w 105181"/>
                <a:gd name="connsiteY147" fmla="*/ 1469 h 17272"/>
                <a:gd name="connsiteX148" fmla="*/ 42907 w 105181"/>
                <a:gd name="connsiteY148" fmla="*/ 2121 h 17272"/>
                <a:gd name="connsiteX149" fmla="*/ 42169 w 105181"/>
                <a:gd name="connsiteY149" fmla="*/ 2383 h 17272"/>
                <a:gd name="connsiteX150" fmla="*/ 41421 w 105181"/>
                <a:gd name="connsiteY150" fmla="*/ 2121 h 17272"/>
                <a:gd name="connsiteX151" fmla="*/ 41172 w 105181"/>
                <a:gd name="connsiteY151" fmla="*/ 1469 h 17272"/>
                <a:gd name="connsiteX152" fmla="*/ 47399 w 105181"/>
                <a:gd name="connsiteY152" fmla="*/ 6026 h 17272"/>
                <a:gd name="connsiteX153" fmla="*/ 47399 w 105181"/>
                <a:gd name="connsiteY153" fmla="*/ 13514 h 17272"/>
                <a:gd name="connsiteX154" fmla="*/ 45709 w 105181"/>
                <a:gd name="connsiteY154" fmla="*/ 13514 h 17272"/>
                <a:gd name="connsiteX155" fmla="*/ 45709 w 105181"/>
                <a:gd name="connsiteY155" fmla="*/ 3992 h 17272"/>
                <a:gd name="connsiteX156" fmla="*/ 47308 w 105181"/>
                <a:gd name="connsiteY156" fmla="*/ 3992 h 17272"/>
                <a:gd name="connsiteX157" fmla="*/ 47399 w 105181"/>
                <a:gd name="connsiteY157" fmla="*/ 6026 h 17272"/>
                <a:gd name="connsiteX158" fmla="*/ 46997 w 105181"/>
                <a:gd name="connsiteY158" fmla="*/ 8393 h 17272"/>
                <a:gd name="connsiteX159" fmla="*/ 46295 w 105181"/>
                <a:gd name="connsiteY159" fmla="*/ 8368 h 17272"/>
                <a:gd name="connsiteX160" fmla="*/ 46596 w 105181"/>
                <a:gd name="connsiteY160" fmla="*/ 6562 h 17272"/>
                <a:gd name="connsiteX161" fmla="*/ 47418 w 105181"/>
                <a:gd name="connsiteY161" fmla="*/ 5112 h 17272"/>
                <a:gd name="connsiteX162" fmla="*/ 48677 w 105181"/>
                <a:gd name="connsiteY162" fmla="*/ 4161 h 17272"/>
                <a:gd name="connsiteX163" fmla="*/ 50311 w 105181"/>
                <a:gd name="connsiteY163" fmla="*/ 3818 h 17272"/>
                <a:gd name="connsiteX164" fmla="*/ 51628 w 105181"/>
                <a:gd name="connsiteY164" fmla="*/ 4011 h 17272"/>
                <a:gd name="connsiteX165" fmla="*/ 52621 w 105181"/>
                <a:gd name="connsiteY165" fmla="*/ 4610 h 17272"/>
                <a:gd name="connsiteX166" fmla="*/ 53262 w 105181"/>
                <a:gd name="connsiteY166" fmla="*/ 5683 h 17272"/>
                <a:gd name="connsiteX167" fmla="*/ 53479 w 105181"/>
                <a:gd name="connsiteY167" fmla="*/ 7276 h 17272"/>
                <a:gd name="connsiteX168" fmla="*/ 53479 w 105181"/>
                <a:gd name="connsiteY168" fmla="*/ 13514 h 17272"/>
                <a:gd name="connsiteX169" fmla="*/ 51783 w 105181"/>
                <a:gd name="connsiteY169" fmla="*/ 13514 h 17272"/>
                <a:gd name="connsiteX170" fmla="*/ 51783 w 105181"/>
                <a:gd name="connsiteY170" fmla="*/ 7258 h 17272"/>
                <a:gd name="connsiteX171" fmla="*/ 51554 w 105181"/>
                <a:gd name="connsiteY171" fmla="*/ 6060 h 17272"/>
                <a:gd name="connsiteX172" fmla="*/ 50887 w 105181"/>
                <a:gd name="connsiteY172" fmla="*/ 5402 h 17272"/>
                <a:gd name="connsiteX173" fmla="*/ 49809 w 105181"/>
                <a:gd name="connsiteY173" fmla="*/ 5190 h 17272"/>
                <a:gd name="connsiteX174" fmla="*/ 48661 w 105181"/>
                <a:gd name="connsiteY174" fmla="*/ 5446 h 17272"/>
                <a:gd name="connsiteX175" fmla="*/ 47774 w 105181"/>
                <a:gd name="connsiteY175" fmla="*/ 6150 h 17272"/>
                <a:gd name="connsiteX176" fmla="*/ 47198 w 105181"/>
                <a:gd name="connsiteY176" fmla="*/ 7180 h 17272"/>
                <a:gd name="connsiteX177" fmla="*/ 46997 w 105181"/>
                <a:gd name="connsiteY177" fmla="*/ 8393 h 17272"/>
                <a:gd name="connsiteX178" fmla="*/ 62446 w 105181"/>
                <a:gd name="connsiteY178" fmla="*/ 3992 h 17272"/>
                <a:gd name="connsiteX179" fmla="*/ 63980 w 105181"/>
                <a:gd name="connsiteY179" fmla="*/ 3992 h 17272"/>
                <a:gd name="connsiteX180" fmla="*/ 63980 w 105181"/>
                <a:gd name="connsiteY180" fmla="*/ 13311 h 17272"/>
                <a:gd name="connsiteX181" fmla="*/ 63449 w 105181"/>
                <a:gd name="connsiteY181" fmla="*/ 15457 h 17272"/>
                <a:gd name="connsiteX182" fmla="*/ 61970 w 105181"/>
                <a:gd name="connsiteY182" fmla="*/ 16805 h 17272"/>
                <a:gd name="connsiteX183" fmla="*/ 59799 w 105181"/>
                <a:gd name="connsiteY183" fmla="*/ 17272 h 17272"/>
                <a:gd name="connsiteX184" fmla="*/ 58592 w 105181"/>
                <a:gd name="connsiteY184" fmla="*/ 17113 h 17272"/>
                <a:gd name="connsiteX185" fmla="*/ 57243 w 105181"/>
                <a:gd name="connsiteY185" fmla="*/ 16592 h 17272"/>
                <a:gd name="connsiteX186" fmla="*/ 56136 w 105181"/>
                <a:gd name="connsiteY186" fmla="*/ 15616 h 17272"/>
                <a:gd name="connsiteX187" fmla="*/ 57023 w 105181"/>
                <a:gd name="connsiteY187" fmla="*/ 14649 h 17272"/>
                <a:gd name="connsiteX188" fmla="*/ 58320 w 105181"/>
                <a:gd name="connsiteY188" fmla="*/ 15654 h 17272"/>
                <a:gd name="connsiteX189" fmla="*/ 59670 w 105181"/>
                <a:gd name="connsiteY189" fmla="*/ 15934 h 17272"/>
                <a:gd name="connsiteX190" fmla="*/ 61058 w 105181"/>
                <a:gd name="connsiteY190" fmla="*/ 15644 h 17272"/>
                <a:gd name="connsiteX191" fmla="*/ 61961 w 105181"/>
                <a:gd name="connsiteY191" fmla="*/ 14780 h 17272"/>
                <a:gd name="connsiteX192" fmla="*/ 62291 w 105181"/>
                <a:gd name="connsiteY192" fmla="*/ 13393 h 17272"/>
                <a:gd name="connsiteX193" fmla="*/ 62291 w 105181"/>
                <a:gd name="connsiteY193" fmla="*/ 6088 h 17272"/>
                <a:gd name="connsiteX194" fmla="*/ 62446 w 105181"/>
                <a:gd name="connsiteY194" fmla="*/ 3992 h 17272"/>
                <a:gd name="connsiteX195" fmla="*/ 55644 w 105181"/>
                <a:gd name="connsiteY195" fmla="*/ 8861 h 17272"/>
                <a:gd name="connsiteX196" fmla="*/ 55644 w 105181"/>
                <a:gd name="connsiteY196" fmla="*/ 8674 h 17272"/>
                <a:gd name="connsiteX197" fmla="*/ 55909 w 105181"/>
                <a:gd name="connsiteY197" fmla="*/ 6696 h 17272"/>
                <a:gd name="connsiteX198" fmla="*/ 56686 w 105181"/>
                <a:gd name="connsiteY198" fmla="*/ 5156 h 17272"/>
                <a:gd name="connsiteX199" fmla="*/ 57916 w 105181"/>
                <a:gd name="connsiteY199" fmla="*/ 4170 h 17272"/>
                <a:gd name="connsiteX200" fmla="*/ 59543 w 105181"/>
                <a:gd name="connsiteY200" fmla="*/ 3818 h 17272"/>
                <a:gd name="connsiteX201" fmla="*/ 61168 w 105181"/>
                <a:gd name="connsiteY201" fmla="*/ 4136 h 17272"/>
                <a:gd name="connsiteX202" fmla="*/ 62356 w 105181"/>
                <a:gd name="connsiteY202" fmla="*/ 5040 h 17272"/>
                <a:gd name="connsiteX203" fmla="*/ 63129 w 105181"/>
                <a:gd name="connsiteY203" fmla="*/ 6465 h 17272"/>
                <a:gd name="connsiteX204" fmla="*/ 63524 w 105181"/>
                <a:gd name="connsiteY204" fmla="*/ 8359 h 17272"/>
                <a:gd name="connsiteX205" fmla="*/ 63524 w 105181"/>
                <a:gd name="connsiteY205" fmla="*/ 9166 h 17272"/>
                <a:gd name="connsiteX206" fmla="*/ 63129 w 105181"/>
                <a:gd name="connsiteY206" fmla="*/ 11050 h 17272"/>
                <a:gd name="connsiteX207" fmla="*/ 62356 w 105181"/>
                <a:gd name="connsiteY207" fmla="*/ 12476 h 17272"/>
                <a:gd name="connsiteX208" fmla="*/ 61168 w 105181"/>
                <a:gd name="connsiteY208" fmla="*/ 13383 h 17272"/>
                <a:gd name="connsiteX209" fmla="*/ 59524 w 105181"/>
                <a:gd name="connsiteY209" fmla="*/ 13689 h 17272"/>
                <a:gd name="connsiteX210" fmla="*/ 57916 w 105181"/>
                <a:gd name="connsiteY210" fmla="*/ 13330 h 17272"/>
                <a:gd name="connsiteX211" fmla="*/ 56692 w 105181"/>
                <a:gd name="connsiteY211" fmla="*/ 12316 h 17272"/>
                <a:gd name="connsiteX212" fmla="*/ 55909 w 105181"/>
                <a:gd name="connsiteY212" fmla="*/ 10785 h 17272"/>
                <a:gd name="connsiteX213" fmla="*/ 55644 w 105181"/>
                <a:gd name="connsiteY213" fmla="*/ 8861 h 17272"/>
                <a:gd name="connsiteX214" fmla="*/ 57333 w 105181"/>
                <a:gd name="connsiteY214" fmla="*/ 8674 h 17272"/>
                <a:gd name="connsiteX215" fmla="*/ 57333 w 105181"/>
                <a:gd name="connsiteY215" fmla="*/ 8861 h 17272"/>
                <a:gd name="connsiteX216" fmla="*/ 57479 w 105181"/>
                <a:gd name="connsiteY216" fmla="*/ 10196 h 17272"/>
                <a:gd name="connsiteX217" fmla="*/ 57945 w 105181"/>
                <a:gd name="connsiteY217" fmla="*/ 11297 h 17272"/>
                <a:gd name="connsiteX218" fmla="*/ 58757 w 105181"/>
                <a:gd name="connsiteY218" fmla="*/ 12045 h 17272"/>
                <a:gd name="connsiteX219" fmla="*/ 59935 w 105181"/>
                <a:gd name="connsiteY219" fmla="*/ 12307 h 17272"/>
                <a:gd name="connsiteX220" fmla="*/ 61323 w 105181"/>
                <a:gd name="connsiteY220" fmla="*/ 11964 h 17272"/>
                <a:gd name="connsiteX221" fmla="*/ 62190 w 105181"/>
                <a:gd name="connsiteY221" fmla="*/ 11060 h 17272"/>
                <a:gd name="connsiteX222" fmla="*/ 62702 w 105181"/>
                <a:gd name="connsiteY222" fmla="*/ 9837 h 17272"/>
                <a:gd name="connsiteX223" fmla="*/ 62702 w 105181"/>
                <a:gd name="connsiteY223" fmla="*/ 7716 h 17272"/>
                <a:gd name="connsiteX224" fmla="*/ 62391 w 105181"/>
                <a:gd name="connsiteY224" fmla="*/ 6784 h 17272"/>
                <a:gd name="connsiteX225" fmla="*/ 61860 w 105181"/>
                <a:gd name="connsiteY225" fmla="*/ 5973 h 17272"/>
                <a:gd name="connsiteX226" fmla="*/ 61068 w 105181"/>
                <a:gd name="connsiteY226" fmla="*/ 5402 h 17272"/>
                <a:gd name="connsiteX227" fmla="*/ 59954 w 105181"/>
                <a:gd name="connsiteY227" fmla="*/ 5190 h 17272"/>
                <a:gd name="connsiteX228" fmla="*/ 58757 w 105181"/>
                <a:gd name="connsiteY228" fmla="*/ 5471 h 17272"/>
                <a:gd name="connsiteX229" fmla="*/ 57945 w 105181"/>
                <a:gd name="connsiteY229" fmla="*/ 6228 h 17272"/>
                <a:gd name="connsiteX230" fmla="*/ 57479 w 105181"/>
                <a:gd name="connsiteY230" fmla="*/ 7339 h 17272"/>
                <a:gd name="connsiteX231" fmla="*/ 57333 w 105181"/>
                <a:gd name="connsiteY231" fmla="*/ 8674 h 17272"/>
                <a:gd name="connsiteX232" fmla="*/ 73666 w 105181"/>
                <a:gd name="connsiteY232" fmla="*/ 13514 h 17272"/>
                <a:gd name="connsiteX233" fmla="*/ 73666 w 105181"/>
                <a:gd name="connsiteY233" fmla="*/ 14852 h 17272"/>
                <a:gd name="connsiteX234" fmla="*/ 65294 w 105181"/>
                <a:gd name="connsiteY234" fmla="*/ 14852 h 17272"/>
                <a:gd name="connsiteX235" fmla="*/ 65294 w 105181"/>
                <a:gd name="connsiteY235" fmla="*/ 13514 h 17272"/>
                <a:gd name="connsiteX236" fmla="*/ 73666 w 105181"/>
                <a:gd name="connsiteY236" fmla="*/ 13514 h 17272"/>
                <a:gd name="connsiteX237" fmla="*/ 76669 w 105181"/>
                <a:gd name="connsiteY237" fmla="*/ 5489 h 17272"/>
                <a:gd name="connsiteX238" fmla="*/ 76669 w 105181"/>
                <a:gd name="connsiteY238" fmla="*/ 13514 h 17272"/>
                <a:gd name="connsiteX239" fmla="*/ 74979 w 105181"/>
                <a:gd name="connsiteY239" fmla="*/ 13514 h 17272"/>
                <a:gd name="connsiteX240" fmla="*/ 74979 w 105181"/>
                <a:gd name="connsiteY240" fmla="*/ 3992 h 17272"/>
                <a:gd name="connsiteX241" fmla="*/ 76623 w 105181"/>
                <a:gd name="connsiteY241" fmla="*/ 3992 h 17272"/>
                <a:gd name="connsiteX242" fmla="*/ 76669 w 105181"/>
                <a:gd name="connsiteY242" fmla="*/ 5489 h 17272"/>
                <a:gd name="connsiteX243" fmla="*/ 79756 w 105181"/>
                <a:gd name="connsiteY243" fmla="*/ 3942 h 17272"/>
                <a:gd name="connsiteX244" fmla="*/ 79746 w 105181"/>
                <a:gd name="connsiteY244" fmla="*/ 5455 h 17272"/>
                <a:gd name="connsiteX245" fmla="*/ 79345 w 105181"/>
                <a:gd name="connsiteY245" fmla="*/ 5402 h 17272"/>
                <a:gd name="connsiteX246" fmla="*/ 78924 w 105181"/>
                <a:gd name="connsiteY246" fmla="*/ 5383 h 17272"/>
                <a:gd name="connsiteX247" fmla="*/ 77892 w 105181"/>
                <a:gd name="connsiteY247" fmla="*/ 5561 h 17272"/>
                <a:gd name="connsiteX248" fmla="*/ 77135 w 105181"/>
                <a:gd name="connsiteY248" fmla="*/ 6054 h 17272"/>
                <a:gd name="connsiteX249" fmla="*/ 76643 w 105181"/>
                <a:gd name="connsiteY249" fmla="*/ 6809 h 17272"/>
                <a:gd name="connsiteX250" fmla="*/ 76413 w 105181"/>
                <a:gd name="connsiteY250" fmla="*/ 7760 h 17272"/>
                <a:gd name="connsiteX251" fmla="*/ 75937 w 105181"/>
                <a:gd name="connsiteY251" fmla="*/ 8025 h 17272"/>
                <a:gd name="connsiteX252" fmla="*/ 76112 w 105181"/>
                <a:gd name="connsiteY252" fmla="*/ 6403 h 17272"/>
                <a:gd name="connsiteX253" fmla="*/ 76669 w 105181"/>
                <a:gd name="connsiteY253" fmla="*/ 5068 h 17272"/>
                <a:gd name="connsiteX254" fmla="*/ 77620 w 105181"/>
                <a:gd name="connsiteY254" fmla="*/ 4151 h 17272"/>
                <a:gd name="connsiteX255" fmla="*/ 79005 w 105181"/>
                <a:gd name="connsiteY255" fmla="*/ 3818 h 17272"/>
                <a:gd name="connsiteX256" fmla="*/ 79426 w 105181"/>
                <a:gd name="connsiteY256" fmla="*/ 3861 h 17272"/>
                <a:gd name="connsiteX257" fmla="*/ 79756 w 105181"/>
                <a:gd name="connsiteY257" fmla="*/ 3942 h 17272"/>
                <a:gd name="connsiteX258" fmla="*/ 86775 w 105181"/>
                <a:gd name="connsiteY258" fmla="*/ 11886 h 17272"/>
                <a:gd name="connsiteX259" fmla="*/ 86775 w 105181"/>
                <a:gd name="connsiteY259" fmla="*/ 6986 h 17272"/>
                <a:gd name="connsiteX260" fmla="*/ 86539 w 105181"/>
                <a:gd name="connsiteY260" fmla="*/ 6010 h 17272"/>
                <a:gd name="connsiteX261" fmla="*/ 85843 w 105181"/>
                <a:gd name="connsiteY261" fmla="*/ 5358 h 17272"/>
                <a:gd name="connsiteX262" fmla="*/ 84694 w 105181"/>
                <a:gd name="connsiteY262" fmla="*/ 5127 h 17272"/>
                <a:gd name="connsiteX263" fmla="*/ 83571 w 105181"/>
                <a:gd name="connsiteY263" fmla="*/ 5340 h 17272"/>
                <a:gd name="connsiteX264" fmla="*/ 82824 w 105181"/>
                <a:gd name="connsiteY264" fmla="*/ 5895 h 17272"/>
                <a:gd name="connsiteX265" fmla="*/ 82558 w 105181"/>
                <a:gd name="connsiteY265" fmla="*/ 6634 h 17272"/>
                <a:gd name="connsiteX266" fmla="*/ 80869 w 105181"/>
                <a:gd name="connsiteY266" fmla="*/ 6634 h 17272"/>
                <a:gd name="connsiteX267" fmla="*/ 81141 w 105181"/>
                <a:gd name="connsiteY267" fmla="*/ 5620 h 17272"/>
                <a:gd name="connsiteX268" fmla="*/ 81927 w 105181"/>
                <a:gd name="connsiteY268" fmla="*/ 4716 h 17272"/>
                <a:gd name="connsiteX269" fmla="*/ 83170 w 105181"/>
                <a:gd name="connsiteY269" fmla="*/ 4064 h 17272"/>
                <a:gd name="connsiteX270" fmla="*/ 84794 w 105181"/>
                <a:gd name="connsiteY270" fmla="*/ 3818 h 17272"/>
                <a:gd name="connsiteX271" fmla="*/ 86694 w 105181"/>
                <a:gd name="connsiteY271" fmla="*/ 4170 h 17272"/>
                <a:gd name="connsiteX272" fmla="*/ 87988 w 105181"/>
                <a:gd name="connsiteY272" fmla="*/ 5234 h 17272"/>
                <a:gd name="connsiteX273" fmla="*/ 88464 w 105181"/>
                <a:gd name="connsiteY273" fmla="*/ 7002 h 17272"/>
                <a:gd name="connsiteX274" fmla="*/ 88464 w 105181"/>
                <a:gd name="connsiteY274" fmla="*/ 11437 h 17272"/>
                <a:gd name="connsiteX275" fmla="*/ 88545 w 105181"/>
                <a:gd name="connsiteY275" fmla="*/ 12451 h 17272"/>
                <a:gd name="connsiteX276" fmla="*/ 88810 w 105181"/>
                <a:gd name="connsiteY276" fmla="*/ 13374 h 17272"/>
                <a:gd name="connsiteX277" fmla="*/ 88810 w 105181"/>
                <a:gd name="connsiteY277" fmla="*/ 13514 h 17272"/>
                <a:gd name="connsiteX278" fmla="*/ 87050 w 105181"/>
                <a:gd name="connsiteY278" fmla="*/ 13514 h 17272"/>
                <a:gd name="connsiteX279" fmla="*/ 86849 w 105181"/>
                <a:gd name="connsiteY279" fmla="*/ 12766 h 17272"/>
                <a:gd name="connsiteX280" fmla="*/ 86775 w 105181"/>
                <a:gd name="connsiteY280" fmla="*/ 11886 h 17272"/>
                <a:gd name="connsiteX281" fmla="*/ 87066 w 105181"/>
                <a:gd name="connsiteY281" fmla="*/ 7741 h 17272"/>
                <a:gd name="connsiteX282" fmla="*/ 87085 w 105181"/>
                <a:gd name="connsiteY282" fmla="*/ 8886 h 17272"/>
                <a:gd name="connsiteX283" fmla="*/ 85380 w 105181"/>
                <a:gd name="connsiteY283" fmla="*/ 8886 h 17272"/>
                <a:gd name="connsiteX284" fmla="*/ 84092 w 105181"/>
                <a:gd name="connsiteY284" fmla="*/ 9001 h 17272"/>
                <a:gd name="connsiteX285" fmla="*/ 83141 w 105181"/>
                <a:gd name="connsiteY285" fmla="*/ 9326 h 17272"/>
                <a:gd name="connsiteX286" fmla="*/ 82558 w 105181"/>
                <a:gd name="connsiteY286" fmla="*/ 9881 h 17272"/>
                <a:gd name="connsiteX287" fmla="*/ 82358 w 105181"/>
                <a:gd name="connsiteY287" fmla="*/ 10645 h 17272"/>
                <a:gd name="connsiteX288" fmla="*/ 82568 w 105181"/>
                <a:gd name="connsiteY288" fmla="*/ 11465 h 17272"/>
                <a:gd name="connsiteX289" fmla="*/ 83196 w 105181"/>
                <a:gd name="connsiteY289" fmla="*/ 12055 h 17272"/>
                <a:gd name="connsiteX290" fmla="*/ 84247 w 105181"/>
                <a:gd name="connsiteY290" fmla="*/ 12263 h 17272"/>
                <a:gd name="connsiteX291" fmla="*/ 85616 w 105181"/>
                <a:gd name="connsiteY291" fmla="*/ 11948 h 17272"/>
                <a:gd name="connsiteX292" fmla="*/ 86555 w 105181"/>
                <a:gd name="connsiteY292" fmla="*/ 11175 h 17272"/>
                <a:gd name="connsiteX293" fmla="*/ 86940 w 105181"/>
                <a:gd name="connsiteY293" fmla="*/ 10286 h 17272"/>
                <a:gd name="connsiteX294" fmla="*/ 87662 w 105181"/>
                <a:gd name="connsiteY294" fmla="*/ 11069 h 17272"/>
                <a:gd name="connsiteX295" fmla="*/ 87315 w 105181"/>
                <a:gd name="connsiteY295" fmla="*/ 11886 h 17272"/>
                <a:gd name="connsiteX296" fmla="*/ 86555 w 105181"/>
                <a:gd name="connsiteY296" fmla="*/ 12750 h 17272"/>
                <a:gd name="connsiteX297" fmla="*/ 85442 w 105181"/>
                <a:gd name="connsiteY297" fmla="*/ 13427 h 17272"/>
                <a:gd name="connsiteX298" fmla="*/ 84002 w 105181"/>
                <a:gd name="connsiteY298" fmla="*/ 13689 h 17272"/>
                <a:gd name="connsiteX299" fmla="*/ 82238 w 105181"/>
                <a:gd name="connsiteY299" fmla="*/ 13311 h 17272"/>
                <a:gd name="connsiteX300" fmla="*/ 81070 w 105181"/>
                <a:gd name="connsiteY300" fmla="*/ 12301 h 17272"/>
                <a:gd name="connsiteX301" fmla="*/ 80659 w 105181"/>
                <a:gd name="connsiteY301" fmla="*/ 10866 h 17272"/>
                <a:gd name="connsiteX302" fmla="*/ 80969 w 105181"/>
                <a:gd name="connsiteY302" fmla="*/ 9519 h 17272"/>
                <a:gd name="connsiteX303" fmla="*/ 81863 w 105181"/>
                <a:gd name="connsiteY303" fmla="*/ 8543 h 17272"/>
                <a:gd name="connsiteX304" fmla="*/ 83270 w 105181"/>
                <a:gd name="connsiteY304" fmla="*/ 7944 h 17272"/>
                <a:gd name="connsiteX305" fmla="*/ 85105 w 105181"/>
                <a:gd name="connsiteY305" fmla="*/ 7741 h 17272"/>
                <a:gd name="connsiteX306" fmla="*/ 87066 w 105181"/>
                <a:gd name="connsiteY306" fmla="*/ 7741 h 17272"/>
                <a:gd name="connsiteX307" fmla="*/ 95257 w 105181"/>
                <a:gd name="connsiteY307" fmla="*/ 3992 h 17272"/>
                <a:gd name="connsiteX308" fmla="*/ 95257 w 105181"/>
                <a:gd name="connsiteY308" fmla="*/ 5243 h 17272"/>
                <a:gd name="connsiteX309" fmla="*/ 89917 w 105181"/>
                <a:gd name="connsiteY309" fmla="*/ 5243 h 17272"/>
                <a:gd name="connsiteX310" fmla="*/ 89917 w 105181"/>
                <a:gd name="connsiteY310" fmla="*/ 3992 h 17272"/>
                <a:gd name="connsiteX311" fmla="*/ 95257 w 105181"/>
                <a:gd name="connsiteY311" fmla="*/ 3992 h 17272"/>
                <a:gd name="connsiteX312" fmla="*/ 91723 w 105181"/>
                <a:gd name="connsiteY312" fmla="*/ 1681 h 17272"/>
                <a:gd name="connsiteX313" fmla="*/ 93412 w 105181"/>
                <a:gd name="connsiteY313" fmla="*/ 1681 h 17272"/>
                <a:gd name="connsiteX314" fmla="*/ 93412 w 105181"/>
                <a:gd name="connsiteY314" fmla="*/ 11156 h 17272"/>
                <a:gd name="connsiteX315" fmla="*/ 93567 w 105181"/>
                <a:gd name="connsiteY315" fmla="*/ 11886 h 17272"/>
                <a:gd name="connsiteX316" fmla="*/ 93969 w 105181"/>
                <a:gd name="connsiteY316" fmla="*/ 12210 h 17272"/>
                <a:gd name="connsiteX317" fmla="*/ 94499 w 105181"/>
                <a:gd name="connsiteY317" fmla="*/ 12292 h 17272"/>
                <a:gd name="connsiteX318" fmla="*/ 94936 w 105181"/>
                <a:gd name="connsiteY318" fmla="*/ 12257 h 17272"/>
                <a:gd name="connsiteX319" fmla="*/ 95292 w 105181"/>
                <a:gd name="connsiteY319" fmla="*/ 12186 h 17272"/>
                <a:gd name="connsiteX320" fmla="*/ 95302 w 105181"/>
                <a:gd name="connsiteY320" fmla="*/ 13514 h 17272"/>
                <a:gd name="connsiteX321" fmla="*/ 94774 w 105181"/>
                <a:gd name="connsiteY321" fmla="*/ 13630 h 17272"/>
                <a:gd name="connsiteX322" fmla="*/ 93998 w 105181"/>
                <a:gd name="connsiteY322" fmla="*/ 13689 h 17272"/>
                <a:gd name="connsiteX323" fmla="*/ 92855 w 105181"/>
                <a:gd name="connsiteY323" fmla="*/ 13452 h 17272"/>
                <a:gd name="connsiteX324" fmla="*/ 92024 w 105181"/>
                <a:gd name="connsiteY324" fmla="*/ 12660 h 17272"/>
                <a:gd name="connsiteX325" fmla="*/ 91723 w 105181"/>
                <a:gd name="connsiteY325" fmla="*/ 11147 h 17272"/>
                <a:gd name="connsiteX326" fmla="*/ 91723 w 105181"/>
                <a:gd name="connsiteY326" fmla="*/ 1681 h 17272"/>
                <a:gd name="connsiteX327" fmla="*/ 101337 w 105181"/>
                <a:gd name="connsiteY327" fmla="*/ 13689 h 17272"/>
                <a:gd name="connsiteX328" fmla="*/ 99467 w 105181"/>
                <a:gd name="connsiteY328" fmla="*/ 13355 h 17272"/>
                <a:gd name="connsiteX329" fmla="*/ 98033 w 105181"/>
                <a:gd name="connsiteY329" fmla="*/ 12398 h 17272"/>
                <a:gd name="connsiteX330" fmla="*/ 97121 w 105181"/>
                <a:gd name="connsiteY330" fmla="*/ 10935 h 17272"/>
                <a:gd name="connsiteX331" fmla="*/ 96800 w 105181"/>
                <a:gd name="connsiteY331" fmla="*/ 9088 h 17272"/>
                <a:gd name="connsiteX332" fmla="*/ 96800 w 105181"/>
                <a:gd name="connsiteY332" fmla="*/ 8717 h 17272"/>
                <a:gd name="connsiteX333" fmla="*/ 97156 w 105181"/>
                <a:gd name="connsiteY333" fmla="*/ 6650 h 17272"/>
                <a:gd name="connsiteX334" fmla="*/ 98124 w 105181"/>
                <a:gd name="connsiteY334" fmla="*/ 5103 h 17272"/>
                <a:gd name="connsiteX335" fmla="*/ 99512 w 105181"/>
                <a:gd name="connsiteY335" fmla="*/ 4142 h 17272"/>
                <a:gd name="connsiteX336" fmla="*/ 101117 w 105181"/>
                <a:gd name="connsiteY336" fmla="*/ 3818 h 17272"/>
                <a:gd name="connsiteX337" fmla="*/ 102942 w 105181"/>
                <a:gd name="connsiteY337" fmla="*/ 4170 h 17272"/>
                <a:gd name="connsiteX338" fmla="*/ 104214 w 105181"/>
                <a:gd name="connsiteY338" fmla="*/ 5156 h 17272"/>
                <a:gd name="connsiteX339" fmla="*/ 104942 w 105181"/>
                <a:gd name="connsiteY339" fmla="*/ 6634 h 17272"/>
                <a:gd name="connsiteX340" fmla="*/ 105182 w 105181"/>
                <a:gd name="connsiteY340" fmla="*/ 8480 h 17272"/>
                <a:gd name="connsiteX341" fmla="*/ 105182 w 105181"/>
                <a:gd name="connsiteY341" fmla="*/ 9210 h 17272"/>
                <a:gd name="connsiteX342" fmla="*/ 97803 w 105181"/>
                <a:gd name="connsiteY342" fmla="*/ 9210 h 17272"/>
                <a:gd name="connsiteX343" fmla="*/ 97803 w 105181"/>
                <a:gd name="connsiteY343" fmla="*/ 7881 h 17272"/>
                <a:gd name="connsiteX344" fmla="*/ 103492 w 105181"/>
                <a:gd name="connsiteY344" fmla="*/ 7881 h 17272"/>
                <a:gd name="connsiteX345" fmla="*/ 103492 w 105181"/>
                <a:gd name="connsiteY345" fmla="*/ 7760 h 17272"/>
                <a:gd name="connsiteX346" fmla="*/ 103217 w 105181"/>
                <a:gd name="connsiteY346" fmla="*/ 6528 h 17272"/>
                <a:gd name="connsiteX347" fmla="*/ 102486 w 105181"/>
                <a:gd name="connsiteY347" fmla="*/ 5542 h 17272"/>
                <a:gd name="connsiteX348" fmla="*/ 101117 w 105181"/>
                <a:gd name="connsiteY348" fmla="*/ 5156 h 17272"/>
                <a:gd name="connsiteX349" fmla="*/ 100059 w 105181"/>
                <a:gd name="connsiteY349" fmla="*/ 5393 h 17272"/>
                <a:gd name="connsiteX350" fmla="*/ 99227 w 105181"/>
                <a:gd name="connsiteY350" fmla="*/ 6079 h 17272"/>
                <a:gd name="connsiteX351" fmla="*/ 98690 w 105181"/>
                <a:gd name="connsiteY351" fmla="*/ 7195 h 17272"/>
                <a:gd name="connsiteX352" fmla="*/ 98499 w 105181"/>
                <a:gd name="connsiteY352" fmla="*/ 8717 h 17272"/>
                <a:gd name="connsiteX353" fmla="*/ 98499 w 105181"/>
                <a:gd name="connsiteY353" fmla="*/ 9088 h 17272"/>
                <a:gd name="connsiteX354" fmla="*/ 98690 w 105181"/>
                <a:gd name="connsiteY354" fmla="*/ 10364 h 17272"/>
                <a:gd name="connsiteX355" fmla="*/ 99266 w 105181"/>
                <a:gd name="connsiteY355" fmla="*/ 11403 h 17272"/>
                <a:gd name="connsiteX356" fmla="*/ 100185 w 105181"/>
                <a:gd name="connsiteY356" fmla="*/ 12108 h 17272"/>
                <a:gd name="connsiteX357" fmla="*/ 101428 w 105181"/>
                <a:gd name="connsiteY357" fmla="*/ 12360 h 17272"/>
                <a:gd name="connsiteX358" fmla="*/ 102942 w 105181"/>
                <a:gd name="connsiteY358" fmla="*/ 12011 h 17272"/>
                <a:gd name="connsiteX359" fmla="*/ 104030 w 105181"/>
                <a:gd name="connsiteY359" fmla="*/ 11069 h 17272"/>
                <a:gd name="connsiteX360" fmla="*/ 105052 w 105181"/>
                <a:gd name="connsiteY360" fmla="*/ 11852 h 17272"/>
                <a:gd name="connsiteX361" fmla="*/ 104240 w 105181"/>
                <a:gd name="connsiteY361" fmla="*/ 12741 h 17272"/>
                <a:gd name="connsiteX362" fmla="*/ 103026 w 105181"/>
                <a:gd name="connsiteY362" fmla="*/ 13427 h 17272"/>
                <a:gd name="connsiteX363" fmla="*/ 101337 w 105181"/>
                <a:gd name="connsiteY363" fmla="*/ 13689 h 1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</a:cxnLst>
              <a:rect l="l" t="t" r="r" b="b"/>
              <a:pathLst>
                <a:path w="105181" h="17272">
                  <a:moveTo>
                    <a:pt x="1699" y="0"/>
                  </a:moveTo>
                  <a:lnTo>
                    <a:pt x="1699" y="13514"/>
                  </a:lnTo>
                  <a:lnTo>
                    <a:pt x="0" y="13514"/>
                  </a:lnTo>
                  <a:lnTo>
                    <a:pt x="0" y="0"/>
                  </a:lnTo>
                  <a:lnTo>
                    <a:pt x="1699" y="0"/>
                  </a:lnTo>
                  <a:close/>
                  <a:moveTo>
                    <a:pt x="8508" y="13689"/>
                  </a:moveTo>
                  <a:cubicBezTo>
                    <a:pt x="7822" y="13689"/>
                    <a:pt x="7197" y="13580"/>
                    <a:pt x="6637" y="13355"/>
                  </a:cubicBezTo>
                  <a:cubicBezTo>
                    <a:pt x="6084" y="13127"/>
                    <a:pt x="5605" y="12806"/>
                    <a:pt x="5204" y="12398"/>
                  </a:cubicBezTo>
                  <a:cubicBezTo>
                    <a:pt x="4809" y="11986"/>
                    <a:pt x="4505" y="11499"/>
                    <a:pt x="4291" y="10935"/>
                  </a:cubicBezTo>
                  <a:cubicBezTo>
                    <a:pt x="4077" y="10373"/>
                    <a:pt x="3971" y="9756"/>
                    <a:pt x="3971" y="9088"/>
                  </a:cubicBezTo>
                  <a:lnTo>
                    <a:pt x="3971" y="8717"/>
                  </a:lnTo>
                  <a:cubicBezTo>
                    <a:pt x="3971" y="7944"/>
                    <a:pt x="4090" y="7255"/>
                    <a:pt x="4327" y="6650"/>
                  </a:cubicBezTo>
                  <a:cubicBezTo>
                    <a:pt x="4563" y="6041"/>
                    <a:pt x="4886" y="5524"/>
                    <a:pt x="5294" y="5103"/>
                  </a:cubicBezTo>
                  <a:cubicBezTo>
                    <a:pt x="5702" y="4681"/>
                    <a:pt x="6165" y="4360"/>
                    <a:pt x="6682" y="4142"/>
                  </a:cubicBezTo>
                  <a:cubicBezTo>
                    <a:pt x="7200" y="3927"/>
                    <a:pt x="7734" y="3818"/>
                    <a:pt x="8288" y="3818"/>
                  </a:cubicBezTo>
                  <a:cubicBezTo>
                    <a:pt x="8996" y="3818"/>
                    <a:pt x="9605" y="3936"/>
                    <a:pt x="10116" y="4170"/>
                  </a:cubicBezTo>
                  <a:cubicBezTo>
                    <a:pt x="10634" y="4404"/>
                    <a:pt x="11054" y="4731"/>
                    <a:pt x="11384" y="5156"/>
                  </a:cubicBezTo>
                  <a:cubicBezTo>
                    <a:pt x="11711" y="5570"/>
                    <a:pt x="11957" y="6063"/>
                    <a:pt x="12116" y="6634"/>
                  </a:cubicBezTo>
                  <a:cubicBezTo>
                    <a:pt x="12271" y="7195"/>
                    <a:pt x="12352" y="7813"/>
                    <a:pt x="12352" y="8480"/>
                  </a:cubicBezTo>
                  <a:lnTo>
                    <a:pt x="12352" y="9210"/>
                  </a:lnTo>
                  <a:lnTo>
                    <a:pt x="4974" y="9210"/>
                  </a:lnTo>
                  <a:lnTo>
                    <a:pt x="4974" y="7881"/>
                  </a:lnTo>
                  <a:lnTo>
                    <a:pt x="10663" y="7881"/>
                  </a:lnTo>
                  <a:lnTo>
                    <a:pt x="10663" y="7760"/>
                  </a:lnTo>
                  <a:cubicBezTo>
                    <a:pt x="10637" y="7339"/>
                    <a:pt x="10546" y="6927"/>
                    <a:pt x="10388" y="6528"/>
                  </a:cubicBezTo>
                  <a:cubicBezTo>
                    <a:pt x="10236" y="6129"/>
                    <a:pt x="9993" y="5801"/>
                    <a:pt x="9660" y="5542"/>
                  </a:cubicBezTo>
                  <a:cubicBezTo>
                    <a:pt x="9323" y="5283"/>
                    <a:pt x="8867" y="5156"/>
                    <a:pt x="8288" y="5156"/>
                  </a:cubicBezTo>
                  <a:cubicBezTo>
                    <a:pt x="7906" y="5156"/>
                    <a:pt x="7553" y="5234"/>
                    <a:pt x="7229" y="5393"/>
                  </a:cubicBezTo>
                  <a:cubicBezTo>
                    <a:pt x="6909" y="5545"/>
                    <a:pt x="6631" y="5773"/>
                    <a:pt x="6398" y="6079"/>
                  </a:cubicBezTo>
                  <a:cubicBezTo>
                    <a:pt x="6168" y="6384"/>
                    <a:pt x="5990" y="6756"/>
                    <a:pt x="5861" y="7195"/>
                  </a:cubicBezTo>
                  <a:cubicBezTo>
                    <a:pt x="5734" y="7635"/>
                    <a:pt x="5670" y="8143"/>
                    <a:pt x="5670" y="8717"/>
                  </a:cubicBezTo>
                  <a:lnTo>
                    <a:pt x="5670" y="9088"/>
                  </a:lnTo>
                  <a:cubicBezTo>
                    <a:pt x="5670" y="9541"/>
                    <a:pt x="5734" y="9965"/>
                    <a:pt x="5861" y="10364"/>
                  </a:cubicBezTo>
                  <a:cubicBezTo>
                    <a:pt x="5993" y="10757"/>
                    <a:pt x="6187" y="11103"/>
                    <a:pt x="6436" y="11403"/>
                  </a:cubicBezTo>
                  <a:cubicBezTo>
                    <a:pt x="6692" y="11702"/>
                    <a:pt x="7000" y="11936"/>
                    <a:pt x="7359" y="12108"/>
                  </a:cubicBezTo>
                  <a:cubicBezTo>
                    <a:pt x="7724" y="12276"/>
                    <a:pt x="8135" y="12360"/>
                    <a:pt x="8598" y="12360"/>
                  </a:cubicBezTo>
                  <a:cubicBezTo>
                    <a:pt x="9197" y="12360"/>
                    <a:pt x="9702" y="12245"/>
                    <a:pt x="10116" y="12011"/>
                  </a:cubicBezTo>
                  <a:cubicBezTo>
                    <a:pt x="10530" y="11774"/>
                    <a:pt x="10893" y="11462"/>
                    <a:pt x="11200" y="11069"/>
                  </a:cubicBezTo>
                  <a:lnTo>
                    <a:pt x="12223" y="11852"/>
                  </a:lnTo>
                  <a:cubicBezTo>
                    <a:pt x="12012" y="12161"/>
                    <a:pt x="11740" y="12457"/>
                    <a:pt x="11410" y="12741"/>
                  </a:cubicBezTo>
                  <a:cubicBezTo>
                    <a:pt x="11083" y="13021"/>
                    <a:pt x="10679" y="13249"/>
                    <a:pt x="10197" y="13427"/>
                  </a:cubicBezTo>
                  <a:cubicBezTo>
                    <a:pt x="9721" y="13602"/>
                    <a:pt x="9158" y="13689"/>
                    <a:pt x="8508" y="13689"/>
                  </a:cubicBezTo>
                  <a:close/>
                  <a:moveTo>
                    <a:pt x="20148" y="11886"/>
                  </a:moveTo>
                  <a:lnTo>
                    <a:pt x="20148" y="6986"/>
                  </a:lnTo>
                  <a:cubicBezTo>
                    <a:pt x="20148" y="6609"/>
                    <a:pt x="20070" y="6285"/>
                    <a:pt x="19911" y="6010"/>
                  </a:cubicBezTo>
                  <a:cubicBezTo>
                    <a:pt x="19759" y="5726"/>
                    <a:pt x="19526" y="5511"/>
                    <a:pt x="19216" y="5358"/>
                  </a:cubicBezTo>
                  <a:cubicBezTo>
                    <a:pt x="18908" y="5205"/>
                    <a:pt x="18523" y="5127"/>
                    <a:pt x="18067" y="5127"/>
                  </a:cubicBezTo>
                  <a:cubicBezTo>
                    <a:pt x="17640" y="5127"/>
                    <a:pt x="17268" y="5199"/>
                    <a:pt x="16944" y="5340"/>
                  </a:cubicBezTo>
                  <a:cubicBezTo>
                    <a:pt x="16627" y="5480"/>
                    <a:pt x="16378" y="5667"/>
                    <a:pt x="16196" y="5895"/>
                  </a:cubicBezTo>
                  <a:cubicBezTo>
                    <a:pt x="16018" y="6122"/>
                    <a:pt x="15931" y="6369"/>
                    <a:pt x="15931" y="6634"/>
                  </a:cubicBezTo>
                  <a:lnTo>
                    <a:pt x="14242" y="6634"/>
                  </a:lnTo>
                  <a:cubicBezTo>
                    <a:pt x="14242" y="6294"/>
                    <a:pt x="14332" y="5957"/>
                    <a:pt x="14517" y="5620"/>
                  </a:cubicBezTo>
                  <a:cubicBezTo>
                    <a:pt x="14698" y="5287"/>
                    <a:pt x="14960" y="4984"/>
                    <a:pt x="15300" y="4716"/>
                  </a:cubicBezTo>
                  <a:cubicBezTo>
                    <a:pt x="15646" y="4438"/>
                    <a:pt x="16060" y="4223"/>
                    <a:pt x="16543" y="4064"/>
                  </a:cubicBezTo>
                  <a:cubicBezTo>
                    <a:pt x="17028" y="3899"/>
                    <a:pt x="17572" y="3818"/>
                    <a:pt x="18167" y="3818"/>
                  </a:cubicBezTo>
                  <a:cubicBezTo>
                    <a:pt x="18886" y="3818"/>
                    <a:pt x="19520" y="3936"/>
                    <a:pt x="20067" y="4170"/>
                  </a:cubicBezTo>
                  <a:cubicBezTo>
                    <a:pt x="20620" y="4404"/>
                    <a:pt x="21051" y="4759"/>
                    <a:pt x="21361" y="5234"/>
                  </a:cubicBezTo>
                  <a:cubicBezTo>
                    <a:pt x="21678" y="5704"/>
                    <a:pt x="21837" y="6294"/>
                    <a:pt x="21837" y="7002"/>
                  </a:cubicBezTo>
                  <a:lnTo>
                    <a:pt x="21837" y="11437"/>
                  </a:lnTo>
                  <a:cubicBezTo>
                    <a:pt x="21837" y="11755"/>
                    <a:pt x="21866" y="12092"/>
                    <a:pt x="21921" y="12451"/>
                  </a:cubicBezTo>
                  <a:cubicBezTo>
                    <a:pt x="21979" y="12806"/>
                    <a:pt x="22070" y="13115"/>
                    <a:pt x="22183" y="13374"/>
                  </a:cubicBezTo>
                  <a:lnTo>
                    <a:pt x="22183" y="13514"/>
                  </a:lnTo>
                  <a:lnTo>
                    <a:pt x="20423" y="13514"/>
                  </a:lnTo>
                  <a:cubicBezTo>
                    <a:pt x="20335" y="13327"/>
                    <a:pt x="20271" y="13077"/>
                    <a:pt x="20222" y="12766"/>
                  </a:cubicBezTo>
                  <a:cubicBezTo>
                    <a:pt x="20174" y="12451"/>
                    <a:pt x="20148" y="12157"/>
                    <a:pt x="20148" y="11886"/>
                  </a:cubicBezTo>
                  <a:close/>
                  <a:moveTo>
                    <a:pt x="20439" y="7741"/>
                  </a:moveTo>
                  <a:lnTo>
                    <a:pt x="20458" y="8886"/>
                  </a:lnTo>
                  <a:lnTo>
                    <a:pt x="18753" y="8886"/>
                  </a:lnTo>
                  <a:cubicBezTo>
                    <a:pt x="18271" y="8886"/>
                    <a:pt x="17840" y="8923"/>
                    <a:pt x="17465" y="9001"/>
                  </a:cubicBezTo>
                  <a:cubicBezTo>
                    <a:pt x="17086" y="9070"/>
                    <a:pt x="16769" y="9179"/>
                    <a:pt x="16514" y="9326"/>
                  </a:cubicBezTo>
                  <a:cubicBezTo>
                    <a:pt x="16258" y="9472"/>
                    <a:pt x="16064" y="9656"/>
                    <a:pt x="15931" y="9881"/>
                  </a:cubicBezTo>
                  <a:cubicBezTo>
                    <a:pt x="15795" y="10096"/>
                    <a:pt x="15730" y="10352"/>
                    <a:pt x="15730" y="10645"/>
                  </a:cubicBezTo>
                  <a:cubicBezTo>
                    <a:pt x="15730" y="10944"/>
                    <a:pt x="15798" y="11219"/>
                    <a:pt x="15941" y="11465"/>
                  </a:cubicBezTo>
                  <a:cubicBezTo>
                    <a:pt x="16080" y="11711"/>
                    <a:pt x="16290" y="11908"/>
                    <a:pt x="16569" y="12055"/>
                  </a:cubicBezTo>
                  <a:cubicBezTo>
                    <a:pt x="16857" y="12195"/>
                    <a:pt x="17206" y="12263"/>
                    <a:pt x="17620" y="12263"/>
                  </a:cubicBezTo>
                  <a:cubicBezTo>
                    <a:pt x="18138" y="12263"/>
                    <a:pt x="18594" y="12161"/>
                    <a:pt x="18989" y="11948"/>
                  </a:cubicBezTo>
                  <a:cubicBezTo>
                    <a:pt x="19384" y="11736"/>
                    <a:pt x="19698" y="11477"/>
                    <a:pt x="19928" y="11175"/>
                  </a:cubicBezTo>
                  <a:cubicBezTo>
                    <a:pt x="20167" y="10869"/>
                    <a:pt x="20293" y="10573"/>
                    <a:pt x="20313" y="10286"/>
                  </a:cubicBezTo>
                  <a:lnTo>
                    <a:pt x="21034" y="11069"/>
                  </a:lnTo>
                  <a:cubicBezTo>
                    <a:pt x="20992" y="11315"/>
                    <a:pt x="20876" y="11587"/>
                    <a:pt x="20688" y="11886"/>
                  </a:cubicBezTo>
                  <a:cubicBezTo>
                    <a:pt x="20497" y="12186"/>
                    <a:pt x="20245" y="12472"/>
                    <a:pt x="19928" y="12750"/>
                  </a:cubicBezTo>
                  <a:cubicBezTo>
                    <a:pt x="19620" y="13018"/>
                    <a:pt x="19248" y="13243"/>
                    <a:pt x="18814" y="13427"/>
                  </a:cubicBezTo>
                  <a:cubicBezTo>
                    <a:pt x="18390" y="13602"/>
                    <a:pt x="17908" y="13689"/>
                    <a:pt x="17374" y="13689"/>
                  </a:cubicBezTo>
                  <a:cubicBezTo>
                    <a:pt x="16704" y="13689"/>
                    <a:pt x="16115" y="13564"/>
                    <a:pt x="15611" y="13311"/>
                  </a:cubicBezTo>
                  <a:cubicBezTo>
                    <a:pt x="15112" y="13059"/>
                    <a:pt x="14721" y="12722"/>
                    <a:pt x="14442" y="12301"/>
                  </a:cubicBezTo>
                  <a:cubicBezTo>
                    <a:pt x="14167" y="11870"/>
                    <a:pt x="14032" y="11393"/>
                    <a:pt x="14032" y="10866"/>
                  </a:cubicBezTo>
                  <a:cubicBezTo>
                    <a:pt x="14032" y="10355"/>
                    <a:pt x="14135" y="9906"/>
                    <a:pt x="14342" y="9519"/>
                  </a:cubicBezTo>
                  <a:cubicBezTo>
                    <a:pt x="14549" y="9126"/>
                    <a:pt x="14847" y="8802"/>
                    <a:pt x="15235" y="8543"/>
                  </a:cubicBezTo>
                  <a:cubicBezTo>
                    <a:pt x="15627" y="8278"/>
                    <a:pt x="16096" y="8078"/>
                    <a:pt x="16643" y="7944"/>
                  </a:cubicBezTo>
                  <a:cubicBezTo>
                    <a:pt x="17190" y="7810"/>
                    <a:pt x="17802" y="7741"/>
                    <a:pt x="18478" y="7741"/>
                  </a:cubicBezTo>
                  <a:lnTo>
                    <a:pt x="20439" y="7741"/>
                  </a:lnTo>
                  <a:close/>
                  <a:moveTo>
                    <a:pt x="26183" y="5489"/>
                  </a:moveTo>
                  <a:lnTo>
                    <a:pt x="26183" y="13514"/>
                  </a:lnTo>
                  <a:lnTo>
                    <a:pt x="24494" y="13514"/>
                  </a:lnTo>
                  <a:lnTo>
                    <a:pt x="24494" y="3992"/>
                  </a:lnTo>
                  <a:lnTo>
                    <a:pt x="26138" y="3992"/>
                  </a:lnTo>
                  <a:lnTo>
                    <a:pt x="26183" y="5489"/>
                  </a:lnTo>
                  <a:close/>
                  <a:moveTo>
                    <a:pt x="29270" y="3942"/>
                  </a:moveTo>
                  <a:lnTo>
                    <a:pt x="29260" y="5455"/>
                  </a:lnTo>
                  <a:cubicBezTo>
                    <a:pt x="29118" y="5424"/>
                    <a:pt x="28985" y="5408"/>
                    <a:pt x="28859" y="5402"/>
                  </a:cubicBezTo>
                  <a:cubicBezTo>
                    <a:pt x="28736" y="5389"/>
                    <a:pt x="28597" y="5383"/>
                    <a:pt x="28438" y="5383"/>
                  </a:cubicBezTo>
                  <a:cubicBezTo>
                    <a:pt x="28047" y="5383"/>
                    <a:pt x="27704" y="5442"/>
                    <a:pt x="27406" y="5561"/>
                  </a:cubicBezTo>
                  <a:cubicBezTo>
                    <a:pt x="27108" y="5676"/>
                    <a:pt x="26856" y="5842"/>
                    <a:pt x="26649" y="6054"/>
                  </a:cubicBezTo>
                  <a:cubicBezTo>
                    <a:pt x="26442" y="6263"/>
                    <a:pt x="26277" y="6515"/>
                    <a:pt x="26157" y="6809"/>
                  </a:cubicBezTo>
                  <a:cubicBezTo>
                    <a:pt x="26041" y="7095"/>
                    <a:pt x="25963" y="7414"/>
                    <a:pt x="25927" y="7760"/>
                  </a:cubicBezTo>
                  <a:lnTo>
                    <a:pt x="25452" y="8025"/>
                  </a:lnTo>
                  <a:cubicBezTo>
                    <a:pt x="25452" y="7448"/>
                    <a:pt x="25510" y="6908"/>
                    <a:pt x="25626" y="6403"/>
                  </a:cubicBezTo>
                  <a:cubicBezTo>
                    <a:pt x="25749" y="5901"/>
                    <a:pt x="25934" y="5455"/>
                    <a:pt x="26183" y="5068"/>
                  </a:cubicBezTo>
                  <a:cubicBezTo>
                    <a:pt x="26432" y="4675"/>
                    <a:pt x="26749" y="4370"/>
                    <a:pt x="27131" y="4151"/>
                  </a:cubicBezTo>
                  <a:cubicBezTo>
                    <a:pt x="27523" y="3930"/>
                    <a:pt x="27985" y="3818"/>
                    <a:pt x="28519" y="3818"/>
                  </a:cubicBezTo>
                  <a:cubicBezTo>
                    <a:pt x="28642" y="3818"/>
                    <a:pt x="28781" y="3833"/>
                    <a:pt x="28940" y="3861"/>
                  </a:cubicBezTo>
                  <a:cubicBezTo>
                    <a:pt x="29099" y="3886"/>
                    <a:pt x="29209" y="3911"/>
                    <a:pt x="29270" y="3942"/>
                  </a:cubicBezTo>
                  <a:close/>
                  <a:moveTo>
                    <a:pt x="32519" y="6026"/>
                  </a:moveTo>
                  <a:lnTo>
                    <a:pt x="32519" y="13514"/>
                  </a:lnTo>
                  <a:lnTo>
                    <a:pt x="30830" y="13514"/>
                  </a:lnTo>
                  <a:lnTo>
                    <a:pt x="30830" y="3992"/>
                  </a:lnTo>
                  <a:lnTo>
                    <a:pt x="32429" y="3992"/>
                  </a:lnTo>
                  <a:lnTo>
                    <a:pt x="32519" y="6026"/>
                  </a:lnTo>
                  <a:close/>
                  <a:moveTo>
                    <a:pt x="32118" y="8393"/>
                  </a:moveTo>
                  <a:lnTo>
                    <a:pt x="31416" y="8368"/>
                  </a:lnTo>
                  <a:cubicBezTo>
                    <a:pt x="31419" y="7716"/>
                    <a:pt x="31519" y="7114"/>
                    <a:pt x="31717" y="6562"/>
                  </a:cubicBezTo>
                  <a:cubicBezTo>
                    <a:pt x="31911" y="6007"/>
                    <a:pt x="32183" y="5520"/>
                    <a:pt x="32539" y="5112"/>
                  </a:cubicBezTo>
                  <a:cubicBezTo>
                    <a:pt x="32891" y="4700"/>
                    <a:pt x="33309" y="4385"/>
                    <a:pt x="33797" y="4161"/>
                  </a:cubicBezTo>
                  <a:cubicBezTo>
                    <a:pt x="34289" y="3933"/>
                    <a:pt x="34836" y="3818"/>
                    <a:pt x="35432" y="3818"/>
                  </a:cubicBezTo>
                  <a:cubicBezTo>
                    <a:pt x="35917" y="3818"/>
                    <a:pt x="36357" y="3883"/>
                    <a:pt x="36745" y="4011"/>
                  </a:cubicBezTo>
                  <a:cubicBezTo>
                    <a:pt x="37134" y="4136"/>
                    <a:pt x="37467" y="4335"/>
                    <a:pt x="37742" y="4610"/>
                  </a:cubicBezTo>
                  <a:cubicBezTo>
                    <a:pt x="38020" y="4884"/>
                    <a:pt x="38234" y="5243"/>
                    <a:pt x="38380" y="5683"/>
                  </a:cubicBezTo>
                  <a:cubicBezTo>
                    <a:pt x="38525" y="6116"/>
                    <a:pt x="38600" y="6650"/>
                    <a:pt x="38600" y="7276"/>
                  </a:cubicBezTo>
                  <a:lnTo>
                    <a:pt x="38600" y="13514"/>
                  </a:lnTo>
                  <a:lnTo>
                    <a:pt x="36901" y="13514"/>
                  </a:lnTo>
                  <a:lnTo>
                    <a:pt x="36901" y="7258"/>
                  </a:lnTo>
                  <a:cubicBezTo>
                    <a:pt x="36901" y="6759"/>
                    <a:pt x="36826" y="6359"/>
                    <a:pt x="36674" y="6060"/>
                  </a:cubicBezTo>
                  <a:cubicBezTo>
                    <a:pt x="36522" y="5757"/>
                    <a:pt x="36299" y="5536"/>
                    <a:pt x="36008" y="5402"/>
                  </a:cubicBezTo>
                  <a:cubicBezTo>
                    <a:pt x="35713" y="5262"/>
                    <a:pt x="35354" y="5190"/>
                    <a:pt x="34930" y="5190"/>
                  </a:cubicBezTo>
                  <a:cubicBezTo>
                    <a:pt x="34509" y="5190"/>
                    <a:pt x="34124" y="5274"/>
                    <a:pt x="33778" y="5446"/>
                  </a:cubicBezTo>
                  <a:cubicBezTo>
                    <a:pt x="33438" y="5617"/>
                    <a:pt x="33144" y="5851"/>
                    <a:pt x="32895" y="6150"/>
                  </a:cubicBezTo>
                  <a:cubicBezTo>
                    <a:pt x="32649" y="6450"/>
                    <a:pt x="32458" y="6793"/>
                    <a:pt x="32318" y="7180"/>
                  </a:cubicBezTo>
                  <a:cubicBezTo>
                    <a:pt x="32183" y="7560"/>
                    <a:pt x="32118" y="7966"/>
                    <a:pt x="32118" y="8393"/>
                  </a:cubicBezTo>
                  <a:close/>
                  <a:moveTo>
                    <a:pt x="43001" y="3992"/>
                  </a:moveTo>
                  <a:lnTo>
                    <a:pt x="43001" y="13514"/>
                  </a:lnTo>
                  <a:lnTo>
                    <a:pt x="41302" y="13514"/>
                  </a:lnTo>
                  <a:lnTo>
                    <a:pt x="41302" y="3992"/>
                  </a:lnTo>
                  <a:lnTo>
                    <a:pt x="43001" y="3992"/>
                  </a:lnTo>
                  <a:close/>
                  <a:moveTo>
                    <a:pt x="41172" y="1469"/>
                  </a:moveTo>
                  <a:cubicBezTo>
                    <a:pt x="41172" y="1204"/>
                    <a:pt x="41256" y="982"/>
                    <a:pt x="41421" y="798"/>
                  </a:cubicBezTo>
                  <a:cubicBezTo>
                    <a:pt x="41590" y="618"/>
                    <a:pt x="41839" y="527"/>
                    <a:pt x="42169" y="527"/>
                  </a:cubicBezTo>
                  <a:cubicBezTo>
                    <a:pt x="42493" y="527"/>
                    <a:pt x="42739" y="618"/>
                    <a:pt x="42907" y="798"/>
                  </a:cubicBezTo>
                  <a:cubicBezTo>
                    <a:pt x="43085" y="982"/>
                    <a:pt x="43172" y="1204"/>
                    <a:pt x="43172" y="1469"/>
                  </a:cubicBezTo>
                  <a:cubicBezTo>
                    <a:pt x="43172" y="1722"/>
                    <a:pt x="43085" y="1937"/>
                    <a:pt x="42907" y="2121"/>
                  </a:cubicBezTo>
                  <a:cubicBezTo>
                    <a:pt x="42739" y="2296"/>
                    <a:pt x="42493" y="2383"/>
                    <a:pt x="42169" y="2383"/>
                  </a:cubicBezTo>
                  <a:cubicBezTo>
                    <a:pt x="41839" y="2383"/>
                    <a:pt x="41590" y="2296"/>
                    <a:pt x="41421" y="2121"/>
                  </a:cubicBezTo>
                  <a:cubicBezTo>
                    <a:pt x="41256" y="1937"/>
                    <a:pt x="41172" y="1722"/>
                    <a:pt x="41172" y="1469"/>
                  </a:cubicBezTo>
                  <a:close/>
                  <a:moveTo>
                    <a:pt x="47399" y="6026"/>
                  </a:moveTo>
                  <a:lnTo>
                    <a:pt x="47399" y="13514"/>
                  </a:lnTo>
                  <a:lnTo>
                    <a:pt x="45709" y="13514"/>
                  </a:lnTo>
                  <a:lnTo>
                    <a:pt x="45709" y="3992"/>
                  </a:lnTo>
                  <a:lnTo>
                    <a:pt x="47308" y="3992"/>
                  </a:lnTo>
                  <a:lnTo>
                    <a:pt x="47399" y="6026"/>
                  </a:lnTo>
                  <a:close/>
                  <a:moveTo>
                    <a:pt x="46997" y="8393"/>
                  </a:moveTo>
                  <a:lnTo>
                    <a:pt x="46295" y="8368"/>
                  </a:lnTo>
                  <a:cubicBezTo>
                    <a:pt x="46301" y="7716"/>
                    <a:pt x="46402" y="7114"/>
                    <a:pt x="46596" y="6562"/>
                  </a:cubicBezTo>
                  <a:cubicBezTo>
                    <a:pt x="46790" y="6007"/>
                    <a:pt x="47065" y="5520"/>
                    <a:pt x="47418" y="5112"/>
                  </a:cubicBezTo>
                  <a:cubicBezTo>
                    <a:pt x="47771" y="4700"/>
                    <a:pt x="48191" y="4385"/>
                    <a:pt x="48677" y="4161"/>
                  </a:cubicBezTo>
                  <a:cubicBezTo>
                    <a:pt x="49172" y="3933"/>
                    <a:pt x="49716" y="3818"/>
                    <a:pt x="50311" y="3818"/>
                  </a:cubicBezTo>
                  <a:cubicBezTo>
                    <a:pt x="50800" y="3818"/>
                    <a:pt x="51237" y="3883"/>
                    <a:pt x="51628" y="4011"/>
                  </a:cubicBezTo>
                  <a:cubicBezTo>
                    <a:pt x="52016" y="4136"/>
                    <a:pt x="52346" y="4335"/>
                    <a:pt x="52621" y="4610"/>
                  </a:cubicBezTo>
                  <a:cubicBezTo>
                    <a:pt x="52903" y="4884"/>
                    <a:pt x="53113" y="5243"/>
                    <a:pt x="53262" y="5683"/>
                  </a:cubicBezTo>
                  <a:cubicBezTo>
                    <a:pt x="53408" y="6116"/>
                    <a:pt x="53479" y="6650"/>
                    <a:pt x="53479" y="7276"/>
                  </a:cubicBezTo>
                  <a:lnTo>
                    <a:pt x="53479" y="13514"/>
                  </a:lnTo>
                  <a:lnTo>
                    <a:pt x="51783" y="13514"/>
                  </a:lnTo>
                  <a:lnTo>
                    <a:pt x="51783" y="7258"/>
                  </a:lnTo>
                  <a:cubicBezTo>
                    <a:pt x="51783" y="6759"/>
                    <a:pt x="51706" y="6359"/>
                    <a:pt x="51554" y="6060"/>
                  </a:cubicBezTo>
                  <a:cubicBezTo>
                    <a:pt x="51402" y="5757"/>
                    <a:pt x="51178" y="5536"/>
                    <a:pt x="50887" y="5402"/>
                  </a:cubicBezTo>
                  <a:cubicBezTo>
                    <a:pt x="50596" y="5262"/>
                    <a:pt x="50237" y="5190"/>
                    <a:pt x="49809" y="5190"/>
                  </a:cubicBezTo>
                  <a:cubicBezTo>
                    <a:pt x="49389" y="5190"/>
                    <a:pt x="49007" y="5274"/>
                    <a:pt x="48661" y="5446"/>
                  </a:cubicBezTo>
                  <a:cubicBezTo>
                    <a:pt x="48318" y="5617"/>
                    <a:pt x="48023" y="5851"/>
                    <a:pt x="47774" y="6150"/>
                  </a:cubicBezTo>
                  <a:cubicBezTo>
                    <a:pt x="47531" y="6450"/>
                    <a:pt x="47340" y="6793"/>
                    <a:pt x="47198" y="7180"/>
                  </a:cubicBezTo>
                  <a:cubicBezTo>
                    <a:pt x="47065" y="7560"/>
                    <a:pt x="46997" y="7966"/>
                    <a:pt x="46997" y="8393"/>
                  </a:cubicBezTo>
                  <a:close/>
                  <a:moveTo>
                    <a:pt x="62446" y="3992"/>
                  </a:moveTo>
                  <a:lnTo>
                    <a:pt x="63980" y="3992"/>
                  </a:lnTo>
                  <a:lnTo>
                    <a:pt x="63980" y="13311"/>
                  </a:lnTo>
                  <a:cubicBezTo>
                    <a:pt x="63980" y="14150"/>
                    <a:pt x="63802" y="14868"/>
                    <a:pt x="63449" y="15457"/>
                  </a:cubicBezTo>
                  <a:cubicBezTo>
                    <a:pt x="63097" y="16050"/>
                    <a:pt x="62605" y="16499"/>
                    <a:pt x="61970" y="16805"/>
                  </a:cubicBezTo>
                  <a:cubicBezTo>
                    <a:pt x="61343" y="17116"/>
                    <a:pt x="60618" y="17272"/>
                    <a:pt x="59799" y="17272"/>
                  </a:cubicBezTo>
                  <a:cubicBezTo>
                    <a:pt x="59456" y="17272"/>
                    <a:pt x="59055" y="17219"/>
                    <a:pt x="58592" y="17113"/>
                  </a:cubicBezTo>
                  <a:cubicBezTo>
                    <a:pt x="58136" y="17014"/>
                    <a:pt x="57686" y="16839"/>
                    <a:pt x="57243" y="16592"/>
                  </a:cubicBezTo>
                  <a:cubicBezTo>
                    <a:pt x="56802" y="16352"/>
                    <a:pt x="56434" y="16028"/>
                    <a:pt x="56136" y="15616"/>
                  </a:cubicBezTo>
                  <a:lnTo>
                    <a:pt x="57023" y="14649"/>
                  </a:lnTo>
                  <a:cubicBezTo>
                    <a:pt x="57437" y="15130"/>
                    <a:pt x="57867" y="15463"/>
                    <a:pt x="58320" y="15654"/>
                  </a:cubicBezTo>
                  <a:cubicBezTo>
                    <a:pt x="58776" y="15841"/>
                    <a:pt x="59226" y="15934"/>
                    <a:pt x="59670" y="15934"/>
                  </a:cubicBezTo>
                  <a:cubicBezTo>
                    <a:pt x="60207" y="15934"/>
                    <a:pt x="60670" y="15838"/>
                    <a:pt x="61058" y="15644"/>
                  </a:cubicBezTo>
                  <a:cubicBezTo>
                    <a:pt x="61446" y="15451"/>
                    <a:pt x="61747" y="15164"/>
                    <a:pt x="61961" y="14780"/>
                  </a:cubicBezTo>
                  <a:cubicBezTo>
                    <a:pt x="62181" y="14406"/>
                    <a:pt x="62291" y="13941"/>
                    <a:pt x="62291" y="13393"/>
                  </a:cubicBezTo>
                  <a:lnTo>
                    <a:pt x="62291" y="6088"/>
                  </a:lnTo>
                  <a:lnTo>
                    <a:pt x="62446" y="3992"/>
                  </a:lnTo>
                  <a:close/>
                  <a:moveTo>
                    <a:pt x="55644" y="8861"/>
                  </a:moveTo>
                  <a:lnTo>
                    <a:pt x="55644" y="8674"/>
                  </a:lnTo>
                  <a:cubicBezTo>
                    <a:pt x="55644" y="7947"/>
                    <a:pt x="55731" y="7289"/>
                    <a:pt x="55909" y="6696"/>
                  </a:cubicBezTo>
                  <a:cubicBezTo>
                    <a:pt x="56091" y="6097"/>
                    <a:pt x="56349" y="5583"/>
                    <a:pt x="56686" y="5156"/>
                  </a:cubicBezTo>
                  <a:cubicBezTo>
                    <a:pt x="57026" y="4728"/>
                    <a:pt x="57437" y="4398"/>
                    <a:pt x="57916" y="4170"/>
                  </a:cubicBezTo>
                  <a:cubicBezTo>
                    <a:pt x="58398" y="3936"/>
                    <a:pt x="58938" y="3818"/>
                    <a:pt x="59543" y="3818"/>
                  </a:cubicBezTo>
                  <a:cubicBezTo>
                    <a:pt x="60162" y="3818"/>
                    <a:pt x="60705" y="3924"/>
                    <a:pt x="61168" y="4136"/>
                  </a:cubicBezTo>
                  <a:cubicBezTo>
                    <a:pt x="61637" y="4338"/>
                    <a:pt x="62032" y="4641"/>
                    <a:pt x="62356" y="5040"/>
                  </a:cubicBezTo>
                  <a:cubicBezTo>
                    <a:pt x="62682" y="5433"/>
                    <a:pt x="62941" y="5910"/>
                    <a:pt x="63129" y="6465"/>
                  </a:cubicBezTo>
                  <a:cubicBezTo>
                    <a:pt x="63320" y="7024"/>
                    <a:pt x="63449" y="7654"/>
                    <a:pt x="63524" y="8359"/>
                  </a:cubicBezTo>
                  <a:lnTo>
                    <a:pt x="63524" y="9166"/>
                  </a:lnTo>
                  <a:cubicBezTo>
                    <a:pt x="63456" y="9865"/>
                    <a:pt x="63323" y="10492"/>
                    <a:pt x="63129" y="11050"/>
                  </a:cubicBezTo>
                  <a:cubicBezTo>
                    <a:pt x="62941" y="11609"/>
                    <a:pt x="62682" y="12083"/>
                    <a:pt x="62356" y="12476"/>
                  </a:cubicBezTo>
                  <a:cubicBezTo>
                    <a:pt x="62032" y="12869"/>
                    <a:pt x="61637" y="13171"/>
                    <a:pt x="61168" y="13383"/>
                  </a:cubicBezTo>
                  <a:cubicBezTo>
                    <a:pt x="60699" y="13589"/>
                    <a:pt x="60152" y="13689"/>
                    <a:pt x="59524" y="13689"/>
                  </a:cubicBezTo>
                  <a:cubicBezTo>
                    <a:pt x="58935" y="13689"/>
                    <a:pt x="58398" y="13570"/>
                    <a:pt x="57916" y="13330"/>
                  </a:cubicBezTo>
                  <a:cubicBezTo>
                    <a:pt x="57443" y="13090"/>
                    <a:pt x="57036" y="12750"/>
                    <a:pt x="56692" y="12316"/>
                  </a:cubicBezTo>
                  <a:cubicBezTo>
                    <a:pt x="56353" y="11883"/>
                    <a:pt x="56091" y="11375"/>
                    <a:pt x="55909" y="10785"/>
                  </a:cubicBezTo>
                  <a:cubicBezTo>
                    <a:pt x="55731" y="10193"/>
                    <a:pt x="55644" y="9553"/>
                    <a:pt x="55644" y="8861"/>
                  </a:cubicBezTo>
                  <a:close/>
                  <a:moveTo>
                    <a:pt x="57333" y="8674"/>
                  </a:moveTo>
                  <a:lnTo>
                    <a:pt x="57333" y="8861"/>
                  </a:lnTo>
                  <a:cubicBezTo>
                    <a:pt x="57333" y="9335"/>
                    <a:pt x="57382" y="9781"/>
                    <a:pt x="57479" y="10196"/>
                  </a:cubicBezTo>
                  <a:cubicBezTo>
                    <a:pt x="57582" y="10614"/>
                    <a:pt x="57738" y="10982"/>
                    <a:pt x="57945" y="11297"/>
                  </a:cubicBezTo>
                  <a:cubicBezTo>
                    <a:pt x="58158" y="11615"/>
                    <a:pt x="58427" y="11864"/>
                    <a:pt x="58757" y="12045"/>
                  </a:cubicBezTo>
                  <a:cubicBezTo>
                    <a:pt x="59087" y="12220"/>
                    <a:pt x="59479" y="12307"/>
                    <a:pt x="59935" y="12307"/>
                  </a:cubicBezTo>
                  <a:cubicBezTo>
                    <a:pt x="60495" y="12307"/>
                    <a:pt x="60958" y="12195"/>
                    <a:pt x="61323" y="11964"/>
                  </a:cubicBezTo>
                  <a:cubicBezTo>
                    <a:pt x="61689" y="11736"/>
                    <a:pt x="61977" y="11434"/>
                    <a:pt x="62190" y="11060"/>
                  </a:cubicBezTo>
                  <a:cubicBezTo>
                    <a:pt x="62407" y="10685"/>
                    <a:pt x="62579" y="10277"/>
                    <a:pt x="62702" y="9837"/>
                  </a:cubicBezTo>
                  <a:lnTo>
                    <a:pt x="62702" y="7716"/>
                  </a:lnTo>
                  <a:cubicBezTo>
                    <a:pt x="62634" y="7392"/>
                    <a:pt x="62530" y="7083"/>
                    <a:pt x="62391" y="6784"/>
                  </a:cubicBezTo>
                  <a:cubicBezTo>
                    <a:pt x="62255" y="6478"/>
                    <a:pt x="62080" y="6207"/>
                    <a:pt x="61860" y="5973"/>
                  </a:cubicBezTo>
                  <a:cubicBezTo>
                    <a:pt x="61647" y="5733"/>
                    <a:pt x="61385" y="5542"/>
                    <a:pt x="61068" y="5402"/>
                  </a:cubicBezTo>
                  <a:cubicBezTo>
                    <a:pt x="60750" y="5262"/>
                    <a:pt x="60378" y="5190"/>
                    <a:pt x="59954" y="5190"/>
                  </a:cubicBezTo>
                  <a:cubicBezTo>
                    <a:pt x="59492" y="5190"/>
                    <a:pt x="59090" y="5283"/>
                    <a:pt x="58757" y="5471"/>
                  </a:cubicBezTo>
                  <a:cubicBezTo>
                    <a:pt x="58427" y="5655"/>
                    <a:pt x="58158" y="5907"/>
                    <a:pt x="57945" y="6228"/>
                  </a:cubicBezTo>
                  <a:cubicBezTo>
                    <a:pt x="57738" y="6547"/>
                    <a:pt x="57582" y="6915"/>
                    <a:pt x="57479" y="7339"/>
                  </a:cubicBezTo>
                  <a:cubicBezTo>
                    <a:pt x="57382" y="7754"/>
                    <a:pt x="57333" y="8200"/>
                    <a:pt x="57333" y="8674"/>
                  </a:cubicBezTo>
                  <a:close/>
                  <a:moveTo>
                    <a:pt x="73666" y="13514"/>
                  </a:moveTo>
                  <a:lnTo>
                    <a:pt x="73666" y="14852"/>
                  </a:lnTo>
                  <a:lnTo>
                    <a:pt x="65294" y="14852"/>
                  </a:lnTo>
                  <a:lnTo>
                    <a:pt x="65294" y="13514"/>
                  </a:lnTo>
                  <a:lnTo>
                    <a:pt x="73666" y="13514"/>
                  </a:lnTo>
                  <a:close/>
                  <a:moveTo>
                    <a:pt x="76669" y="5489"/>
                  </a:moveTo>
                  <a:lnTo>
                    <a:pt x="76669" y="13514"/>
                  </a:lnTo>
                  <a:lnTo>
                    <a:pt x="74979" y="13514"/>
                  </a:lnTo>
                  <a:lnTo>
                    <a:pt x="74979" y="3992"/>
                  </a:lnTo>
                  <a:lnTo>
                    <a:pt x="76623" y="3992"/>
                  </a:lnTo>
                  <a:lnTo>
                    <a:pt x="76669" y="5489"/>
                  </a:lnTo>
                  <a:close/>
                  <a:moveTo>
                    <a:pt x="79756" y="3942"/>
                  </a:moveTo>
                  <a:lnTo>
                    <a:pt x="79746" y="5455"/>
                  </a:lnTo>
                  <a:cubicBezTo>
                    <a:pt x="79607" y="5424"/>
                    <a:pt x="79471" y="5408"/>
                    <a:pt x="79345" y="5402"/>
                  </a:cubicBezTo>
                  <a:cubicBezTo>
                    <a:pt x="79222" y="5389"/>
                    <a:pt x="79083" y="5383"/>
                    <a:pt x="78924" y="5383"/>
                  </a:cubicBezTo>
                  <a:cubicBezTo>
                    <a:pt x="78536" y="5383"/>
                    <a:pt x="78190" y="5442"/>
                    <a:pt x="77892" y="5561"/>
                  </a:cubicBezTo>
                  <a:cubicBezTo>
                    <a:pt x="77594" y="5676"/>
                    <a:pt x="77342" y="5842"/>
                    <a:pt x="77135" y="6054"/>
                  </a:cubicBezTo>
                  <a:cubicBezTo>
                    <a:pt x="76928" y="6263"/>
                    <a:pt x="76763" y="6515"/>
                    <a:pt x="76643" y="6809"/>
                  </a:cubicBezTo>
                  <a:cubicBezTo>
                    <a:pt x="76526" y="7095"/>
                    <a:pt x="76449" y="7414"/>
                    <a:pt x="76413" y="7760"/>
                  </a:cubicBezTo>
                  <a:lnTo>
                    <a:pt x="75937" y="8025"/>
                  </a:lnTo>
                  <a:cubicBezTo>
                    <a:pt x="75937" y="7448"/>
                    <a:pt x="75995" y="6908"/>
                    <a:pt x="76112" y="6403"/>
                  </a:cubicBezTo>
                  <a:cubicBezTo>
                    <a:pt x="76235" y="5901"/>
                    <a:pt x="76419" y="5455"/>
                    <a:pt x="76669" y="5068"/>
                  </a:cubicBezTo>
                  <a:cubicBezTo>
                    <a:pt x="76918" y="4675"/>
                    <a:pt x="77235" y="4370"/>
                    <a:pt x="77620" y="4151"/>
                  </a:cubicBezTo>
                  <a:cubicBezTo>
                    <a:pt x="78008" y="3930"/>
                    <a:pt x="78471" y="3818"/>
                    <a:pt x="79005" y="3818"/>
                  </a:cubicBezTo>
                  <a:cubicBezTo>
                    <a:pt x="79128" y="3818"/>
                    <a:pt x="79267" y="3833"/>
                    <a:pt x="79426" y="3861"/>
                  </a:cubicBezTo>
                  <a:cubicBezTo>
                    <a:pt x="79584" y="3886"/>
                    <a:pt x="79694" y="3911"/>
                    <a:pt x="79756" y="3942"/>
                  </a:cubicBezTo>
                  <a:close/>
                  <a:moveTo>
                    <a:pt x="86775" y="11886"/>
                  </a:moveTo>
                  <a:lnTo>
                    <a:pt x="86775" y="6986"/>
                  </a:lnTo>
                  <a:cubicBezTo>
                    <a:pt x="86775" y="6609"/>
                    <a:pt x="86697" y="6285"/>
                    <a:pt x="86539" y="6010"/>
                  </a:cubicBezTo>
                  <a:cubicBezTo>
                    <a:pt x="86387" y="5726"/>
                    <a:pt x="86153" y="5511"/>
                    <a:pt x="85843" y="5358"/>
                  </a:cubicBezTo>
                  <a:cubicBezTo>
                    <a:pt x="85532" y="5205"/>
                    <a:pt x="85150" y="5127"/>
                    <a:pt x="84694" y="5127"/>
                  </a:cubicBezTo>
                  <a:cubicBezTo>
                    <a:pt x="84267" y="5127"/>
                    <a:pt x="83895" y="5199"/>
                    <a:pt x="83571" y="5340"/>
                  </a:cubicBezTo>
                  <a:cubicBezTo>
                    <a:pt x="83254" y="5480"/>
                    <a:pt x="83005" y="5667"/>
                    <a:pt x="82824" y="5895"/>
                  </a:cubicBezTo>
                  <a:cubicBezTo>
                    <a:pt x="82646" y="6122"/>
                    <a:pt x="82558" y="6369"/>
                    <a:pt x="82558" y="6634"/>
                  </a:cubicBezTo>
                  <a:lnTo>
                    <a:pt x="80869" y="6634"/>
                  </a:lnTo>
                  <a:cubicBezTo>
                    <a:pt x="80869" y="6294"/>
                    <a:pt x="80960" y="5957"/>
                    <a:pt x="81141" y="5620"/>
                  </a:cubicBezTo>
                  <a:cubicBezTo>
                    <a:pt x="81325" y="5287"/>
                    <a:pt x="81587" y="4984"/>
                    <a:pt x="81927" y="4716"/>
                  </a:cubicBezTo>
                  <a:cubicBezTo>
                    <a:pt x="82273" y="4438"/>
                    <a:pt x="82688" y="4223"/>
                    <a:pt x="83170" y="4064"/>
                  </a:cubicBezTo>
                  <a:cubicBezTo>
                    <a:pt x="83655" y="3899"/>
                    <a:pt x="84199" y="3818"/>
                    <a:pt x="84794" y="3818"/>
                  </a:cubicBezTo>
                  <a:cubicBezTo>
                    <a:pt x="85513" y="3818"/>
                    <a:pt x="86147" y="3936"/>
                    <a:pt x="86694" y="4170"/>
                  </a:cubicBezTo>
                  <a:cubicBezTo>
                    <a:pt x="87247" y="4404"/>
                    <a:pt x="87678" y="4759"/>
                    <a:pt x="87988" y="5234"/>
                  </a:cubicBezTo>
                  <a:cubicBezTo>
                    <a:pt x="88306" y="5704"/>
                    <a:pt x="88464" y="6294"/>
                    <a:pt x="88464" y="7002"/>
                  </a:cubicBezTo>
                  <a:lnTo>
                    <a:pt x="88464" y="11437"/>
                  </a:lnTo>
                  <a:cubicBezTo>
                    <a:pt x="88464" y="11755"/>
                    <a:pt x="88493" y="12092"/>
                    <a:pt x="88545" y="12451"/>
                  </a:cubicBezTo>
                  <a:cubicBezTo>
                    <a:pt x="88606" y="12806"/>
                    <a:pt x="88697" y="13115"/>
                    <a:pt x="88810" y="13374"/>
                  </a:cubicBezTo>
                  <a:lnTo>
                    <a:pt x="88810" y="13514"/>
                  </a:lnTo>
                  <a:lnTo>
                    <a:pt x="87050" y="13514"/>
                  </a:lnTo>
                  <a:cubicBezTo>
                    <a:pt x="86963" y="13327"/>
                    <a:pt x="86898" y="13077"/>
                    <a:pt x="86849" y="12766"/>
                  </a:cubicBezTo>
                  <a:cubicBezTo>
                    <a:pt x="86801" y="12451"/>
                    <a:pt x="86775" y="12157"/>
                    <a:pt x="86775" y="11886"/>
                  </a:cubicBezTo>
                  <a:close/>
                  <a:moveTo>
                    <a:pt x="87066" y="7741"/>
                  </a:moveTo>
                  <a:lnTo>
                    <a:pt x="87085" y="8886"/>
                  </a:lnTo>
                  <a:lnTo>
                    <a:pt x="85380" y="8886"/>
                  </a:lnTo>
                  <a:cubicBezTo>
                    <a:pt x="84898" y="8886"/>
                    <a:pt x="84468" y="8923"/>
                    <a:pt x="84092" y="9001"/>
                  </a:cubicBezTo>
                  <a:cubicBezTo>
                    <a:pt x="83714" y="9070"/>
                    <a:pt x="83396" y="9179"/>
                    <a:pt x="83141" y="9326"/>
                  </a:cubicBezTo>
                  <a:cubicBezTo>
                    <a:pt x="82885" y="9472"/>
                    <a:pt x="82691" y="9656"/>
                    <a:pt x="82558" y="9881"/>
                  </a:cubicBezTo>
                  <a:cubicBezTo>
                    <a:pt x="82422" y="10096"/>
                    <a:pt x="82358" y="10352"/>
                    <a:pt x="82358" y="10645"/>
                  </a:cubicBezTo>
                  <a:cubicBezTo>
                    <a:pt x="82358" y="10944"/>
                    <a:pt x="82426" y="11219"/>
                    <a:pt x="82568" y="11465"/>
                  </a:cubicBezTo>
                  <a:cubicBezTo>
                    <a:pt x="82707" y="11711"/>
                    <a:pt x="82917" y="11908"/>
                    <a:pt x="83196" y="12055"/>
                  </a:cubicBezTo>
                  <a:cubicBezTo>
                    <a:pt x="83484" y="12195"/>
                    <a:pt x="83833" y="12263"/>
                    <a:pt x="84247" y="12263"/>
                  </a:cubicBezTo>
                  <a:cubicBezTo>
                    <a:pt x="84765" y="12263"/>
                    <a:pt x="85222" y="12161"/>
                    <a:pt x="85616" y="11948"/>
                  </a:cubicBezTo>
                  <a:cubicBezTo>
                    <a:pt x="86011" y="11736"/>
                    <a:pt x="86325" y="11477"/>
                    <a:pt x="86555" y="11175"/>
                  </a:cubicBezTo>
                  <a:cubicBezTo>
                    <a:pt x="86794" y="10869"/>
                    <a:pt x="86920" y="10573"/>
                    <a:pt x="86940" y="10286"/>
                  </a:cubicBezTo>
                  <a:lnTo>
                    <a:pt x="87662" y="11069"/>
                  </a:lnTo>
                  <a:cubicBezTo>
                    <a:pt x="87619" y="11315"/>
                    <a:pt x="87503" y="11587"/>
                    <a:pt x="87315" y="11886"/>
                  </a:cubicBezTo>
                  <a:cubicBezTo>
                    <a:pt x="87124" y="12186"/>
                    <a:pt x="86872" y="12472"/>
                    <a:pt x="86555" y="12750"/>
                  </a:cubicBezTo>
                  <a:cubicBezTo>
                    <a:pt x="86247" y="13018"/>
                    <a:pt x="85875" y="13243"/>
                    <a:pt x="85442" y="13427"/>
                  </a:cubicBezTo>
                  <a:cubicBezTo>
                    <a:pt x="85018" y="13602"/>
                    <a:pt x="84535" y="13689"/>
                    <a:pt x="84002" y="13689"/>
                  </a:cubicBezTo>
                  <a:cubicBezTo>
                    <a:pt x="83332" y="13689"/>
                    <a:pt x="82743" y="13564"/>
                    <a:pt x="82238" y="13311"/>
                  </a:cubicBezTo>
                  <a:cubicBezTo>
                    <a:pt x="81740" y="13059"/>
                    <a:pt x="81348" y="12722"/>
                    <a:pt x="81070" y="12301"/>
                  </a:cubicBezTo>
                  <a:cubicBezTo>
                    <a:pt x="80795" y="11870"/>
                    <a:pt x="80659" y="11393"/>
                    <a:pt x="80659" y="10866"/>
                  </a:cubicBezTo>
                  <a:cubicBezTo>
                    <a:pt x="80659" y="10355"/>
                    <a:pt x="80762" y="9906"/>
                    <a:pt x="80969" y="9519"/>
                  </a:cubicBezTo>
                  <a:cubicBezTo>
                    <a:pt x="81176" y="9126"/>
                    <a:pt x="81474" y="8802"/>
                    <a:pt x="81863" y="8543"/>
                  </a:cubicBezTo>
                  <a:cubicBezTo>
                    <a:pt x="82254" y="8278"/>
                    <a:pt x="82723" y="8078"/>
                    <a:pt x="83270" y="7944"/>
                  </a:cubicBezTo>
                  <a:cubicBezTo>
                    <a:pt x="83817" y="7810"/>
                    <a:pt x="84429" y="7741"/>
                    <a:pt x="85105" y="7741"/>
                  </a:cubicBezTo>
                  <a:lnTo>
                    <a:pt x="87066" y="7741"/>
                  </a:lnTo>
                  <a:close/>
                  <a:moveTo>
                    <a:pt x="95257" y="3992"/>
                  </a:moveTo>
                  <a:lnTo>
                    <a:pt x="95257" y="5243"/>
                  </a:lnTo>
                  <a:lnTo>
                    <a:pt x="89917" y="5243"/>
                  </a:lnTo>
                  <a:lnTo>
                    <a:pt x="89917" y="3992"/>
                  </a:lnTo>
                  <a:lnTo>
                    <a:pt x="95257" y="3992"/>
                  </a:lnTo>
                  <a:close/>
                  <a:moveTo>
                    <a:pt x="91723" y="1681"/>
                  </a:moveTo>
                  <a:lnTo>
                    <a:pt x="93412" y="1681"/>
                  </a:lnTo>
                  <a:lnTo>
                    <a:pt x="93412" y="11156"/>
                  </a:lnTo>
                  <a:cubicBezTo>
                    <a:pt x="93412" y="11477"/>
                    <a:pt x="93464" y="11721"/>
                    <a:pt x="93567" y="11886"/>
                  </a:cubicBezTo>
                  <a:cubicBezTo>
                    <a:pt x="93671" y="12051"/>
                    <a:pt x="93804" y="12161"/>
                    <a:pt x="93969" y="12210"/>
                  </a:cubicBezTo>
                  <a:cubicBezTo>
                    <a:pt x="94134" y="12263"/>
                    <a:pt x="94312" y="12292"/>
                    <a:pt x="94499" y="12292"/>
                  </a:cubicBezTo>
                  <a:cubicBezTo>
                    <a:pt x="94638" y="12292"/>
                    <a:pt x="94784" y="12279"/>
                    <a:pt x="94936" y="12257"/>
                  </a:cubicBezTo>
                  <a:cubicBezTo>
                    <a:pt x="95095" y="12226"/>
                    <a:pt x="95215" y="12204"/>
                    <a:pt x="95292" y="12186"/>
                  </a:cubicBezTo>
                  <a:lnTo>
                    <a:pt x="95302" y="13514"/>
                  </a:lnTo>
                  <a:cubicBezTo>
                    <a:pt x="95169" y="13555"/>
                    <a:pt x="94991" y="13592"/>
                    <a:pt x="94774" y="13630"/>
                  </a:cubicBezTo>
                  <a:cubicBezTo>
                    <a:pt x="94561" y="13670"/>
                    <a:pt x="94302" y="13689"/>
                    <a:pt x="93998" y="13689"/>
                  </a:cubicBezTo>
                  <a:cubicBezTo>
                    <a:pt x="93584" y="13689"/>
                    <a:pt x="93202" y="13611"/>
                    <a:pt x="92855" y="13452"/>
                  </a:cubicBezTo>
                  <a:cubicBezTo>
                    <a:pt x="92509" y="13293"/>
                    <a:pt x="92231" y="13031"/>
                    <a:pt x="92024" y="12660"/>
                  </a:cubicBezTo>
                  <a:cubicBezTo>
                    <a:pt x="91823" y="12285"/>
                    <a:pt x="91723" y="11780"/>
                    <a:pt x="91723" y="11147"/>
                  </a:cubicBezTo>
                  <a:lnTo>
                    <a:pt x="91723" y="1681"/>
                  </a:lnTo>
                  <a:close/>
                  <a:moveTo>
                    <a:pt x="101337" y="13689"/>
                  </a:moveTo>
                  <a:cubicBezTo>
                    <a:pt x="100648" y="13689"/>
                    <a:pt x="100027" y="13580"/>
                    <a:pt x="99467" y="13355"/>
                  </a:cubicBezTo>
                  <a:cubicBezTo>
                    <a:pt x="98910" y="13127"/>
                    <a:pt x="98434" y="12806"/>
                    <a:pt x="98033" y="12398"/>
                  </a:cubicBezTo>
                  <a:cubicBezTo>
                    <a:pt x="97635" y="11986"/>
                    <a:pt x="97331" y="11499"/>
                    <a:pt x="97121" y="10935"/>
                  </a:cubicBezTo>
                  <a:cubicBezTo>
                    <a:pt x="96907" y="10373"/>
                    <a:pt x="96800" y="9756"/>
                    <a:pt x="96800" y="9088"/>
                  </a:cubicBezTo>
                  <a:lnTo>
                    <a:pt x="96800" y="8717"/>
                  </a:lnTo>
                  <a:cubicBezTo>
                    <a:pt x="96800" y="7944"/>
                    <a:pt x="96917" y="7255"/>
                    <a:pt x="97156" y="6650"/>
                  </a:cubicBezTo>
                  <a:cubicBezTo>
                    <a:pt x="97392" y="6041"/>
                    <a:pt x="97716" y="5524"/>
                    <a:pt x="98124" y="5103"/>
                  </a:cubicBezTo>
                  <a:cubicBezTo>
                    <a:pt x="98531" y="4681"/>
                    <a:pt x="98994" y="4360"/>
                    <a:pt x="99512" y="4142"/>
                  </a:cubicBezTo>
                  <a:cubicBezTo>
                    <a:pt x="100030" y="3927"/>
                    <a:pt x="100564" y="3818"/>
                    <a:pt x="101117" y="3818"/>
                  </a:cubicBezTo>
                  <a:cubicBezTo>
                    <a:pt x="101823" y="3818"/>
                    <a:pt x="102431" y="3936"/>
                    <a:pt x="102942" y="4170"/>
                  </a:cubicBezTo>
                  <a:cubicBezTo>
                    <a:pt x="103460" y="4404"/>
                    <a:pt x="103884" y="4731"/>
                    <a:pt x="104214" y="5156"/>
                  </a:cubicBezTo>
                  <a:cubicBezTo>
                    <a:pt x="104541" y="5570"/>
                    <a:pt x="104784" y="6063"/>
                    <a:pt x="104942" y="6634"/>
                  </a:cubicBezTo>
                  <a:cubicBezTo>
                    <a:pt x="105101" y="7195"/>
                    <a:pt x="105182" y="7813"/>
                    <a:pt x="105182" y="8480"/>
                  </a:cubicBezTo>
                  <a:lnTo>
                    <a:pt x="105182" y="9210"/>
                  </a:lnTo>
                  <a:lnTo>
                    <a:pt x="97803" y="9210"/>
                  </a:lnTo>
                  <a:lnTo>
                    <a:pt x="97803" y="7881"/>
                  </a:lnTo>
                  <a:lnTo>
                    <a:pt x="103492" y="7881"/>
                  </a:lnTo>
                  <a:lnTo>
                    <a:pt x="103492" y="7760"/>
                  </a:lnTo>
                  <a:cubicBezTo>
                    <a:pt x="103466" y="7339"/>
                    <a:pt x="103376" y="6927"/>
                    <a:pt x="103217" y="6528"/>
                  </a:cubicBezTo>
                  <a:cubicBezTo>
                    <a:pt x="103065" y="6129"/>
                    <a:pt x="102822" y="5801"/>
                    <a:pt x="102486" y="5542"/>
                  </a:cubicBezTo>
                  <a:cubicBezTo>
                    <a:pt x="102153" y="5283"/>
                    <a:pt x="101696" y="5156"/>
                    <a:pt x="101117" y="5156"/>
                  </a:cubicBezTo>
                  <a:cubicBezTo>
                    <a:pt x="100735" y="5156"/>
                    <a:pt x="100382" y="5234"/>
                    <a:pt x="100059" y="5393"/>
                  </a:cubicBezTo>
                  <a:cubicBezTo>
                    <a:pt x="99735" y="5545"/>
                    <a:pt x="99460" y="5773"/>
                    <a:pt x="99227" y="6079"/>
                  </a:cubicBezTo>
                  <a:cubicBezTo>
                    <a:pt x="98997" y="6384"/>
                    <a:pt x="98816" y="6756"/>
                    <a:pt x="98690" y="7195"/>
                  </a:cubicBezTo>
                  <a:cubicBezTo>
                    <a:pt x="98561" y="7635"/>
                    <a:pt x="98499" y="8143"/>
                    <a:pt x="98499" y="8717"/>
                  </a:cubicBezTo>
                  <a:lnTo>
                    <a:pt x="98499" y="9088"/>
                  </a:lnTo>
                  <a:cubicBezTo>
                    <a:pt x="98499" y="9541"/>
                    <a:pt x="98561" y="9965"/>
                    <a:pt x="98690" y="10364"/>
                  </a:cubicBezTo>
                  <a:cubicBezTo>
                    <a:pt x="98823" y="10757"/>
                    <a:pt x="99014" y="11103"/>
                    <a:pt x="99266" y="11403"/>
                  </a:cubicBezTo>
                  <a:cubicBezTo>
                    <a:pt x="99522" y="11702"/>
                    <a:pt x="99829" y="11936"/>
                    <a:pt x="100185" y="12108"/>
                  </a:cubicBezTo>
                  <a:cubicBezTo>
                    <a:pt x="100551" y="12276"/>
                    <a:pt x="100965" y="12360"/>
                    <a:pt x="101428" y="12360"/>
                  </a:cubicBezTo>
                  <a:cubicBezTo>
                    <a:pt x="102023" y="12360"/>
                    <a:pt x="102531" y="12245"/>
                    <a:pt x="102942" y="12011"/>
                  </a:cubicBezTo>
                  <a:cubicBezTo>
                    <a:pt x="103356" y="11774"/>
                    <a:pt x="103719" y="11462"/>
                    <a:pt x="104030" y="11069"/>
                  </a:cubicBezTo>
                  <a:lnTo>
                    <a:pt x="105052" y="11852"/>
                  </a:lnTo>
                  <a:cubicBezTo>
                    <a:pt x="104839" y="12161"/>
                    <a:pt x="104570" y="12457"/>
                    <a:pt x="104240" y="12741"/>
                  </a:cubicBezTo>
                  <a:cubicBezTo>
                    <a:pt x="103913" y="13021"/>
                    <a:pt x="103505" y="13249"/>
                    <a:pt x="103026" y="13427"/>
                  </a:cubicBezTo>
                  <a:cubicBezTo>
                    <a:pt x="102551" y="13602"/>
                    <a:pt x="101988" y="13689"/>
                    <a:pt x="101337" y="13689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B7904D-8FE0-F530-3E54-7F1265F8A8A9}"/>
                </a:ext>
              </a:extLst>
            </p:cNvPr>
            <p:cNvSpPr/>
            <p:nvPr/>
          </p:nvSpPr>
          <p:spPr>
            <a:xfrm>
              <a:off x="3665500" y="3089205"/>
              <a:ext cx="73613" cy="13542"/>
            </a:xfrm>
            <a:custGeom>
              <a:avLst/>
              <a:gdLst>
                <a:gd name="connsiteX0" fmla="*/ 6119 w 73613"/>
                <a:gd name="connsiteY0" fmla="*/ 8069 h 13542"/>
                <a:gd name="connsiteX1" fmla="*/ 6119 w 73613"/>
                <a:gd name="connsiteY1" fmla="*/ 3169 h 13542"/>
                <a:gd name="connsiteX2" fmla="*/ 5880 w 73613"/>
                <a:gd name="connsiteY2" fmla="*/ 2193 h 13542"/>
                <a:gd name="connsiteX3" fmla="*/ 5187 w 73613"/>
                <a:gd name="connsiteY3" fmla="*/ 1541 h 13542"/>
                <a:gd name="connsiteX4" fmla="*/ 4035 w 73613"/>
                <a:gd name="connsiteY4" fmla="*/ 1310 h 13542"/>
                <a:gd name="connsiteX5" fmla="*/ 2913 w 73613"/>
                <a:gd name="connsiteY5" fmla="*/ 1522 h 13542"/>
                <a:gd name="connsiteX6" fmla="*/ 2165 w 73613"/>
                <a:gd name="connsiteY6" fmla="*/ 2077 h 13542"/>
                <a:gd name="connsiteX7" fmla="*/ 1900 w 73613"/>
                <a:gd name="connsiteY7" fmla="*/ 2816 h 13542"/>
                <a:gd name="connsiteX8" fmla="*/ 210 w 73613"/>
                <a:gd name="connsiteY8" fmla="*/ 2816 h 13542"/>
                <a:gd name="connsiteX9" fmla="*/ 485 w 73613"/>
                <a:gd name="connsiteY9" fmla="*/ 1803 h 13542"/>
                <a:gd name="connsiteX10" fmla="*/ 1272 w 73613"/>
                <a:gd name="connsiteY10" fmla="*/ 898 h 13542"/>
                <a:gd name="connsiteX11" fmla="*/ 2511 w 73613"/>
                <a:gd name="connsiteY11" fmla="*/ 246 h 13542"/>
                <a:gd name="connsiteX12" fmla="*/ 4136 w 73613"/>
                <a:gd name="connsiteY12" fmla="*/ 0 h 13542"/>
                <a:gd name="connsiteX13" fmla="*/ 6035 w 73613"/>
                <a:gd name="connsiteY13" fmla="*/ 352 h 13542"/>
                <a:gd name="connsiteX14" fmla="*/ 7333 w 73613"/>
                <a:gd name="connsiteY14" fmla="*/ 1416 h 13542"/>
                <a:gd name="connsiteX15" fmla="*/ 7809 w 73613"/>
                <a:gd name="connsiteY15" fmla="*/ 3184 h 13542"/>
                <a:gd name="connsiteX16" fmla="*/ 7809 w 73613"/>
                <a:gd name="connsiteY16" fmla="*/ 7620 h 13542"/>
                <a:gd name="connsiteX17" fmla="*/ 7890 w 73613"/>
                <a:gd name="connsiteY17" fmla="*/ 8633 h 13542"/>
                <a:gd name="connsiteX18" fmla="*/ 8155 w 73613"/>
                <a:gd name="connsiteY18" fmla="*/ 9556 h 13542"/>
                <a:gd name="connsiteX19" fmla="*/ 8155 w 73613"/>
                <a:gd name="connsiteY19" fmla="*/ 9697 h 13542"/>
                <a:gd name="connsiteX20" fmla="*/ 6391 w 73613"/>
                <a:gd name="connsiteY20" fmla="*/ 9697 h 13542"/>
                <a:gd name="connsiteX21" fmla="*/ 6191 w 73613"/>
                <a:gd name="connsiteY21" fmla="*/ 8948 h 13542"/>
                <a:gd name="connsiteX22" fmla="*/ 6119 w 73613"/>
                <a:gd name="connsiteY22" fmla="*/ 8069 h 13542"/>
                <a:gd name="connsiteX23" fmla="*/ 6411 w 73613"/>
                <a:gd name="connsiteY23" fmla="*/ 3924 h 13542"/>
                <a:gd name="connsiteX24" fmla="*/ 6430 w 73613"/>
                <a:gd name="connsiteY24" fmla="*/ 5068 h 13542"/>
                <a:gd name="connsiteX25" fmla="*/ 4722 w 73613"/>
                <a:gd name="connsiteY25" fmla="*/ 5068 h 13542"/>
                <a:gd name="connsiteX26" fmla="*/ 3434 w 73613"/>
                <a:gd name="connsiteY26" fmla="*/ 5184 h 13542"/>
                <a:gd name="connsiteX27" fmla="*/ 2485 w 73613"/>
                <a:gd name="connsiteY27" fmla="*/ 5508 h 13542"/>
                <a:gd name="connsiteX28" fmla="*/ 1900 w 73613"/>
                <a:gd name="connsiteY28" fmla="*/ 6063 h 13542"/>
                <a:gd name="connsiteX29" fmla="*/ 1699 w 73613"/>
                <a:gd name="connsiteY29" fmla="*/ 6827 h 13542"/>
                <a:gd name="connsiteX30" fmla="*/ 1909 w 73613"/>
                <a:gd name="connsiteY30" fmla="*/ 7647 h 13542"/>
                <a:gd name="connsiteX31" fmla="*/ 2540 w 73613"/>
                <a:gd name="connsiteY31" fmla="*/ 8237 h 13542"/>
                <a:gd name="connsiteX32" fmla="*/ 3589 w 73613"/>
                <a:gd name="connsiteY32" fmla="*/ 8446 h 13542"/>
                <a:gd name="connsiteX33" fmla="*/ 4958 w 73613"/>
                <a:gd name="connsiteY33" fmla="*/ 8131 h 13542"/>
                <a:gd name="connsiteX34" fmla="*/ 5899 w 73613"/>
                <a:gd name="connsiteY34" fmla="*/ 7357 h 13542"/>
                <a:gd name="connsiteX35" fmla="*/ 6281 w 73613"/>
                <a:gd name="connsiteY35" fmla="*/ 6469 h 13542"/>
                <a:gd name="connsiteX36" fmla="*/ 7003 w 73613"/>
                <a:gd name="connsiteY36" fmla="*/ 7251 h 13542"/>
                <a:gd name="connsiteX37" fmla="*/ 6657 w 73613"/>
                <a:gd name="connsiteY37" fmla="*/ 8069 h 13542"/>
                <a:gd name="connsiteX38" fmla="*/ 5899 w 73613"/>
                <a:gd name="connsiteY38" fmla="*/ 8933 h 13542"/>
                <a:gd name="connsiteX39" fmla="*/ 4786 w 73613"/>
                <a:gd name="connsiteY39" fmla="*/ 9609 h 13542"/>
                <a:gd name="connsiteX40" fmla="*/ 3343 w 73613"/>
                <a:gd name="connsiteY40" fmla="*/ 9871 h 13542"/>
                <a:gd name="connsiteX41" fmla="*/ 1582 w 73613"/>
                <a:gd name="connsiteY41" fmla="*/ 9494 h 13542"/>
                <a:gd name="connsiteX42" fmla="*/ 411 w 73613"/>
                <a:gd name="connsiteY42" fmla="*/ 8483 h 13542"/>
                <a:gd name="connsiteX43" fmla="*/ 0 w 73613"/>
                <a:gd name="connsiteY43" fmla="*/ 7049 h 13542"/>
                <a:gd name="connsiteX44" fmla="*/ 311 w 73613"/>
                <a:gd name="connsiteY44" fmla="*/ 5701 h 13542"/>
                <a:gd name="connsiteX45" fmla="*/ 1207 w 73613"/>
                <a:gd name="connsiteY45" fmla="*/ 4725 h 13542"/>
                <a:gd name="connsiteX46" fmla="*/ 2612 w 73613"/>
                <a:gd name="connsiteY46" fmla="*/ 4126 h 13542"/>
                <a:gd name="connsiteX47" fmla="*/ 4446 w 73613"/>
                <a:gd name="connsiteY47" fmla="*/ 3924 h 13542"/>
                <a:gd name="connsiteX48" fmla="*/ 6411 w 73613"/>
                <a:gd name="connsiteY48" fmla="*/ 3924 h 13542"/>
                <a:gd name="connsiteX49" fmla="*/ 14417 w 73613"/>
                <a:gd name="connsiteY49" fmla="*/ 8536 h 13542"/>
                <a:gd name="connsiteX50" fmla="*/ 15530 w 73613"/>
                <a:gd name="connsiteY50" fmla="*/ 8296 h 13542"/>
                <a:gd name="connsiteX51" fmla="*/ 16371 w 73613"/>
                <a:gd name="connsiteY51" fmla="*/ 7647 h 13542"/>
                <a:gd name="connsiteX52" fmla="*/ 16747 w 73613"/>
                <a:gd name="connsiteY52" fmla="*/ 6687 h 13542"/>
                <a:gd name="connsiteX53" fmla="*/ 18352 w 73613"/>
                <a:gd name="connsiteY53" fmla="*/ 6687 h 13542"/>
                <a:gd name="connsiteX54" fmla="*/ 17760 w 73613"/>
                <a:gd name="connsiteY54" fmla="*/ 8262 h 13542"/>
                <a:gd name="connsiteX55" fmla="*/ 16342 w 73613"/>
                <a:gd name="connsiteY55" fmla="*/ 9432 h 13542"/>
                <a:gd name="connsiteX56" fmla="*/ 14417 w 73613"/>
                <a:gd name="connsiteY56" fmla="*/ 9871 h 13542"/>
                <a:gd name="connsiteX57" fmla="*/ 12472 w 73613"/>
                <a:gd name="connsiteY57" fmla="*/ 9494 h 13542"/>
                <a:gd name="connsiteX58" fmla="*/ 11103 w 73613"/>
                <a:gd name="connsiteY58" fmla="*/ 8455 h 13542"/>
                <a:gd name="connsiteX59" fmla="*/ 10291 w 73613"/>
                <a:gd name="connsiteY59" fmla="*/ 6943 h 13542"/>
                <a:gd name="connsiteX60" fmla="*/ 10025 w 73613"/>
                <a:gd name="connsiteY60" fmla="*/ 5121 h 13542"/>
                <a:gd name="connsiteX61" fmla="*/ 10025 w 73613"/>
                <a:gd name="connsiteY61" fmla="*/ 4750 h 13542"/>
                <a:gd name="connsiteX62" fmla="*/ 10291 w 73613"/>
                <a:gd name="connsiteY62" fmla="*/ 2938 h 13542"/>
                <a:gd name="connsiteX63" fmla="*/ 11103 w 73613"/>
                <a:gd name="connsiteY63" fmla="*/ 1416 h 13542"/>
                <a:gd name="connsiteX64" fmla="*/ 12472 w 73613"/>
                <a:gd name="connsiteY64" fmla="*/ 377 h 13542"/>
                <a:gd name="connsiteX65" fmla="*/ 14417 w 73613"/>
                <a:gd name="connsiteY65" fmla="*/ 0 h 13542"/>
                <a:gd name="connsiteX66" fmla="*/ 16442 w 73613"/>
                <a:gd name="connsiteY66" fmla="*/ 458 h 13542"/>
                <a:gd name="connsiteX67" fmla="*/ 17805 w 73613"/>
                <a:gd name="connsiteY67" fmla="*/ 1691 h 13542"/>
                <a:gd name="connsiteX68" fmla="*/ 18352 w 73613"/>
                <a:gd name="connsiteY68" fmla="*/ 3450 h 13542"/>
                <a:gd name="connsiteX69" fmla="*/ 16747 w 73613"/>
                <a:gd name="connsiteY69" fmla="*/ 3450 h 13542"/>
                <a:gd name="connsiteX70" fmla="*/ 16397 w 73613"/>
                <a:gd name="connsiteY70" fmla="*/ 2386 h 13542"/>
                <a:gd name="connsiteX71" fmla="*/ 15595 w 73613"/>
                <a:gd name="connsiteY71" fmla="*/ 1628 h 13542"/>
                <a:gd name="connsiteX72" fmla="*/ 14417 w 73613"/>
                <a:gd name="connsiteY72" fmla="*/ 1338 h 13542"/>
                <a:gd name="connsiteX73" fmla="*/ 13113 w 73613"/>
                <a:gd name="connsiteY73" fmla="*/ 1637 h 13542"/>
                <a:gd name="connsiteX74" fmla="*/ 12281 w 73613"/>
                <a:gd name="connsiteY74" fmla="*/ 2430 h 13542"/>
                <a:gd name="connsiteX75" fmla="*/ 11844 w 73613"/>
                <a:gd name="connsiteY75" fmla="*/ 3527 h 13542"/>
                <a:gd name="connsiteX76" fmla="*/ 11715 w 73613"/>
                <a:gd name="connsiteY76" fmla="*/ 4750 h 13542"/>
                <a:gd name="connsiteX77" fmla="*/ 11715 w 73613"/>
                <a:gd name="connsiteY77" fmla="*/ 5121 h 13542"/>
                <a:gd name="connsiteX78" fmla="*/ 11844 w 73613"/>
                <a:gd name="connsiteY78" fmla="*/ 6353 h 13542"/>
                <a:gd name="connsiteX79" fmla="*/ 12271 w 73613"/>
                <a:gd name="connsiteY79" fmla="*/ 7454 h 13542"/>
                <a:gd name="connsiteX80" fmla="*/ 13103 w 73613"/>
                <a:gd name="connsiteY80" fmla="*/ 8246 h 13542"/>
                <a:gd name="connsiteX81" fmla="*/ 14417 w 73613"/>
                <a:gd name="connsiteY81" fmla="*/ 8536 h 13542"/>
                <a:gd name="connsiteX82" fmla="*/ 24202 w 73613"/>
                <a:gd name="connsiteY82" fmla="*/ 8536 h 13542"/>
                <a:gd name="connsiteX83" fmla="*/ 25319 w 73613"/>
                <a:gd name="connsiteY83" fmla="*/ 8296 h 13542"/>
                <a:gd name="connsiteX84" fmla="*/ 26157 w 73613"/>
                <a:gd name="connsiteY84" fmla="*/ 7647 h 13542"/>
                <a:gd name="connsiteX85" fmla="*/ 26533 w 73613"/>
                <a:gd name="connsiteY85" fmla="*/ 6687 h 13542"/>
                <a:gd name="connsiteX86" fmla="*/ 28138 w 73613"/>
                <a:gd name="connsiteY86" fmla="*/ 6687 h 13542"/>
                <a:gd name="connsiteX87" fmla="*/ 27545 w 73613"/>
                <a:gd name="connsiteY87" fmla="*/ 8262 h 13542"/>
                <a:gd name="connsiteX88" fmla="*/ 26131 w 73613"/>
                <a:gd name="connsiteY88" fmla="*/ 9432 h 13542"/>
                <a:gd name="connsiteX89" fmla="*/ 24202 w 73613"/>
                <a:gd name="connsiteY89" fmla="*/ 9871 h 13542"/>
                <a:gd name="connsiteX90" fmla="*/ 22261 w 73613"/>
                <a:gd name="connsiteY90" fmla="*/ 9494 h 13542"/>
                <a:gd name="connsiteX91" fmla="*/ 20889 w 73613"/>
                <a:gd name="connsiteY91" fmla="*/ 8455 h 13542"/>
                <a:gd name="connsiteX92" fmla="*/ 20077 w 73613"/>
                <a:gd name="connsiteY92" fmla="*/ 6943 h 13542"/>
                <a:gd name="connsiteX93" fmla="*/ 19811 w 73613"/>
                <a:gd name="connsiteY93" fmla="*/ 5121 h 13542"/>
                <a:gd name="connsiteX94" fmla="*/ 19811 w 73613"/>
                <a:gd name="connsiteY94" fmla="*/ 4750 h 13542"/>
                <a:gd name="connsiteX95" fmla="*/ 20077 w 73613"/>
                <a:gd name="connsiteY95" fmla="*/ 2938 h 13542"/>
                <a:gd name="connsiteX96" fmla="*/ 20889 w 73613"/>
                <a:gd name="connsiteY96" fmla="*/ 1416 h 13542"/>
                <a:gd name="connsiteX97" fmla="*/ 22261 w 73613"/>
                <a:gd name="connsiteY97" fmla="*/ 377 h 13542"/>
                <a:gd name="connsiteX98" fmla="*/ 24202 w 73613"/>
                <a:gd name="connsiteY98" fmla="*/ 0 h 13542"/>
                <a:gd name="connsiteX99" fmla="*/ 26232 w 73613"/>
                <a:gd name="connsiteY99" fmla="*/ 458 h 13542"/>
                <a:gd name="connsiteX100" fmla="*/ 27591 w 73613"/>
                <a:gd name="connsiteY100" fmla="*/ 1691 h 13542"/>
                <a:gd name="connsiteX101" fmla="*/ 28138 w 73613"/>
                <a:gd name="connsiteY101" fmla="*/ 3450 h 13542"/>
                <a:gd name="connsiteX102" fmla="*/ 26533 w 73613"/>
                <a:gd name="connsiteY102" fmla="*/ 3450 h 13542"/>
                <a:gd name="connsiteX103" fmla="*/ 26186 w 73613"/>
                <a:gd name="connsiteY103" fmla="*/ 2386 h 13542"/>
                <a:gd name="connsiteX104" fmla="*/ 25380 w 73613"/>
                <a:gd name="connsiteY104" fmla="*/ 1628 h 13542"/>
                <a:gd name="connsiteX105" fmla="*/ 24202 w 73613"/>
                <a:gd name="connsiteY105" fmla="*/ 1338 h 13542"/>
                <a:gd name="connsiteX106" fmla="*/ 22898 w 73613"/>
                <a:gd name="connsiteY106" fmla="*/ 1637 h 13542"/>
                <a:gd name="connsiteX107" fmla="*/ 22067 w 73613"/>
                <a:gd name="connsiteY107" fmla="*/ 2430 h 13542"/>
                <a:gd name="connsiteX108" fmla="*/ 21630 w 73613"/>
                <a:gd name="connsiteY108" fmla="*/ 3527 h 13542"/>
                <a:gd name="connsiteX109" fmla="*/ 21501 w 73613"/>
                <a:gd name="connsiteY109" fmla="*/ 4750 h 13542"/>
                <a:gd name="connsiteX110" fmla="*/ 21501 w 73613"/>
                <a:gd name="connsiteY110" fmla="*/ 5121 h 13542"/>
                <a:gd name="connsiteX111" fmla="*/ 21630 w 73613"/>
                <a:gd name="connsiteY111" fmla="*/ 6353 h 13542"/>
                <a:gd name="connsiteX112" fmla="*/ 22057 w 73613"/>
                <a:gd name="connsiteY112" fmla="*/ 7454 h 13542"/>
                <a:gd name="connsiteX113" fmla="*/ 22889 w 73613"/>
                <a:gd name="connsiteY113" fmla="*/ 8246 h 13542"/>
                <a:gd name="connsiteX114" fmla="*/ 24202 w 73613"/>
                <a:gd name="connsiteY114" fmla="*/ 8536 h 13542"/>
                <a:gd name="connsiteX115" fmla="*/ 36082 w 73613"/>
                <a:gd name="connsiteY115" fmla="*/ 7498 h 13542"/>
                <a:gd name="connsiteX116" fmla="*/ 36082 w 73613"/>
                <a:gd name="connsiteY116" fmla="*/ 175 h 13542"/>
                <a:gd name="connsiteX117" fmla="*/ 37781 w 73613"/>
                <a:gd name="connsiteY117" fmla="*/ 175 h 13542"/>
                <a:gd name="connsiteX118" fmla="*/ 37781 w 73613"/>
                <a:gd name="connsiteY118" fmla="*/ 9697 h 13542"/>
                <a:gd name="connsiteX119" fmla="*/ 36163 w 73613"/>
                <a:gd name="connsiteY119" fmla="*/ 9697 h 13542"/>
                <a:gd name="connsiteX120" fmla="*/ 36082 w 73613"/>
                <a:gd name="connsiteY120" fmla="*/ 7498 h 13542"/>
                <a:gd name="connsiteX121" fmla="*/ 36402 w 73613"/>
                <a:gd name="connsiteY121" fmla="*/ 5489 h 13542"/>
                <a:gd name="connsiteX122" fmla="*/ 37105 w 73613"/>
                <a:gd name="connsiteY122" fmla="*/ 5474 h 13542"/>
                <a:gd name="connsiteX123" fmla="*/ 36894 w 73613"/>
                <a:gd name="connsiteY123" fmla="*/ 7233 h 13542"/>
                <a:gd name="connsiteX124" fmla="*/ 36237 w 73613"/>
                <a:gd name="connsiteY124" fmla="*/ 8624 h 13542"/>
                <a:gd name="connsiteX125" fmla="*/ 35040 w 73613"/>
                <a:gd name="connsiteY125" fmla="*/ 9547 h 13542"/>
                <a:gd name="connsiteX126" fmla="*/ 33241 w 73613"/>
                <a:gd name="connsiteY126" fmla="*/ 9871 h 13542"/>
                <a:gd name="connsiteX127" fmla="*/ 31917 w 73613"/>
                <a:gd name="connsiteY127" fmla="*/ 9672 h 13542"/>
                <a:gd name="connsiteX128" fmla="*/ 30895 w 73613"/>
                <a:gd name="connsiteY128" fmla="*/ 9045 h 13542"/>
                <a:gd name="connsiteX129" fmla="*/ 30228 w 73613"/>
                <a:gd name="connsiteY129" fmla="*/ 7947 h 13542"/>
                <a:gd name="connsiteX130" fmla="*/ 30001 w 73613"/>
                <a:gd name="connsiteY130" fmla="*/ 6319 h 13542"/>
                <a:gd name="connsiteX131" fmla="*/ 30001 w 73613"/>
                <a:gd name="connsiteY131" fmla="*/ 175 h 13542"/>
                <a:gd name="connsiteX132" fmla="*/ 31691 w 73613"/>
                <a:gd name="connsiteY132" fmla="*/ 175 h 13542"/>
                <a:gd name="connsiteX133" fmla="*/ 31691 w 73613"/>
                <a:gd name="connsiteY133" fmla="*/ 6334 h 13542"/>
                <a:gd name="connsiteX134" fmla="*/ 31836 w 73613"/>
                <a:gd name="connsiteY134" fmla="*/ 7401 h 13542"/>
                <a:gd name="connsiteX135" fmla="*/ 32247 w 73613"/>
                <a:gd name="connsiteY135" fmla="*/ 8059 h 13542"/>
                <a:gd name="connsiteX136" fmla="*/ 32830 w 73613"/>
                <a:gd name="connsiteY136" fmla="*/ 8393 h 13542"/>
                <a:gd name="connsiteX137" fmla="*/ 33506 w 73613"/>
                <a:gd name="connsiteY137" fmla="*/ 8490 h 13542"/>
                <a:gd name="connsiteX138" fmla="*/ 35215 w 73613"/>
                <a:gd name="connsiteY138" fmla="*/ 8097 h 13542"/>
                <a:gd name="connsiteX139" fmla="*/ 36118 w 73613"/>
                <a:gd name="connsiteY139" fmla="*/ 7014 h 13542"/>
                <a:gd name="connsiteX140" fmla="*/ 36402 w 73613"/>
                <a:gd name="connsiteY140" fmla="*/ 5489 h 13542"/>
                <a:gd name="connsiteX141" fmla="*/ 42043 w 73613"/>
                <a:gd name="connsiteY141" fmla="*/ 1672 h 13542"/>
                <a:gd name="connsiteX142" fmla="*/ 42043 w 73613"/>
                <a:gd name="connsiteY142" fmla="*/ 9697 h 13542"/>
                <a:gd name="connsiteX143" fmla="*/ 40354 w 73613"/>
                <a:gd name="connsiteY143" fmla="*/ 9697 h 13542"/>
                <a:gd name="connsiteX144" fmla="*/ 40354 w 73613"/>
                <a:gd name="connsiteY144" fmla="*/ 175 h 13542"/>
                <a:gd name="connsiteX145" fmla="*/ 41998 w 73613"/>
                <a:gd name="connsiteY145" fmla="*/ 175 h 13542"/>
                <a:gd name="connsiteX146" fmla="*/ 42043 w 73613"/>
                <a:gd name="connsiteY146" fmla="*/ 1672 h 13542"/>
                <a:gd name="connsiteX147" fmla="*/ 45130 w 73613"/>
                <a:gd name="connsiteY147" fmla="*/ 125 h 13542"/>
                <a:gd name="connsiteX148" fmla="*/ 45120 w 73613"/>
                <a:gd name="connsiteY148" fmla="*/ 1637 h 13542"/>
                <a:gd name="connsiteX149" fmla="*/ 44719 w 73613"/>
                <a:gd name="connsiteY149" fmla="*/ 1584 h 13542"/>
                <a:gd name="connsiteX150" fmla="*/ 44298 w 73613"/>
                <a:gd name="connsiteY150" fmla="*/ 1566 h 13542"/>
                <a:gd name="connsiteX151" fmla="*/ 43266 w 73613"/>
                <a:gd name="connsiteY151" fmla="*/ 1744 h 13542"/>
                <a:gd name="connsiteX152" fmla="*/ 42509 w 73613"/>
                <a:gd name="connsiteY152" fmla="*/ 2236 h 13542"/>
                <a:gd name="connsiteX153" fmla="*/ 42017 w 73613"/>
                <a:gd name="connsiteY153" fmla="*/ 2991 h 13542"/>
                <a:gd name="connsiteX154" fmla="*/ 41787 w 73613"/>
                <a:gd name="connsiteY154" fmla="*/ 3942 h 13542"/>
                <a:gd name="connsiteX155" fmla="*/ 41311 w 73613"/>
                <a:gd name="connsiteY155" fmla="*/ 4207 h 13542"/>
                <a:gd name="connsiteX156" fmla="*/ 41486 w 73613"/>
                <a:gd name="connsiteY156" fmla="*/ 2586 h 13542"/>
                <a:gd name="connsiteX157" fmla="*/ 42043 w 73613"/>
                <a:gd name="connsiteY157" fmla="*/ 1251 h 13542"/>
                <a:gd name="connsiteX158" fmla="*/ 42991 w 73613"/>
                <a:gd name="connsiteY158" fmla="*/ 334 h 13542"/>
                <a:gd name="connsiteX159" fmla="*/ 44379 w 73613"/>
                <a:gd name="connsiteY159" fmla="*/ 0 h 13542"/>
                <a:gd name="connsiteX160" fmla="*/ 44800 w 73613"/>
                <a:gd name="connsiteY160" fmla="*/ 44 h 13542"/>
                <a:gd name="connsiteX161" fmla="*/ 45130 w 73613"/>
                <a:gd name="connsiteY161" fmla="*/ 125 h 13542"/>
                <a:gd name="connsiteX162" fmla="*/ 52149 w 73613"/>
                <a:gd name="connsiteY162" fmla="*/ 8069 h 13542"/>
                <a:gd name="connsiteX163" fmla="*/ 52149 w 73613"/>
                <a:gd name="connsiteY163" fmla="*/ 3169 h 13542"/>
                <a:gd name="connsiteX164" fmla="*/ 51913 w 73613"/>
                <a:gd name="connsiteY164" fmla="*/ 2193 h 13542"/>
                <a:gd name="connsiteX165" fmla="*/ 51217 w 73613"/>
                <a:gd name="connsiteY165" fmla="*/ 1541 h 13542"/>
                <a:gd name="connsiteX166" fmla="*/ 50068 w 73613"/>
                <a:gd name="connsiteY166" fmla="*/ 1310 h 13542"/>
                <a:gd name="connsiteX167" fmla="*/ 48945 w 73613"/>
                <a:gd name="connsiteY167" fmla="*/ 1522 h 13542"/>
                <a:gd name="connsiteX168" fmla="*/ 48198 w 73613"/>
                <a:gd name="connsiteY168" fmla="*/ 2077 h 13542"/>
                <a:gd name="connsiteX169" fmla="*/ 47933 w 73613"/>
                <a:gd name="connsiteY169" fmla="*/ 2816 h 13542"/>
                <a:gd name="connsiteX170" fmla="*/ 46243 w 73613"/>
                <a:gd name="connsiteY170" fmla="*/ 2816 h 13542"/>
                <a:gd name="connsiteX171" fmla="*/ 46515 w 73613"/>
                <a:gd name="connsiteY171" fmla="*/ 1803 h 13542"/>
                <a:gd name="connsiteX172" fmla="*/ 47301 w 73613"/>
                <a:gd name="connsiteY172" fmla="*/ 898 h 13542"/>
                <a:gd name="connsiteX173" fmla="*/ 48544 w 73613"/>
                <a:gd name="connsiteY173" fmla="*/ 246 h 13542"/>
                <a:gd name="connsiteX174" fmla="*/ 50169 w 73613"/>
                <a:gd name="connsiteY174" fmla="*/ 0 h 13542"/>
                <a:gd name="connsiteX175" fmla="*/ 52068 w 73613"/>
                <a:gd name="connsiteY175" fmla="*/ 352 h 13542"/>
                <a:gd name="connsiteX176" fmla="*/ 53363 w 73613"/>
                <a:gd name="connsiteY176" fmla="*/ 1416 h 13542"/>
                <a:gd name="connsiteX177" fmla="*/ 53838 w 73613"/>
                <a:gd name="connsiteY177" fmla="*/ 3184 h 13542"/>
                <a:gd name="connsiteX178" fmla="*/ 53838 w 73613"/>
                <a:gd name="connsiteY178" fmla="*/ 7620 h 13542"/>
                <a:gd name="connsiteX179" fmla="*/ 53919 w 73613"/>
                <a:gd name="connsiteY179" fmla="*/ 8633 h 13542"/>
                <a:gd name="connsiteX180" fmla="*/ 54185 w 73613"/>
                <a:gd name="connsiteY180" fmla="*/ 9556 h 13542"/>
                <a:gd name="connsiteX181" fmla="*/ 54185 w 73613"/>
                <a:gd name="connsiteY181" fmla="*/ 9697 h 13542"/>
                <a:gd name="connsiteX182" fmla="*/ 52424 w 73613"/>
                <a:gd name="connsiteY182" fmla="*/ 9697 h 13542"/>
                <a:gd name="connsiteX183" fmla="*/ 52223 w 73613"/>
                <a:gd name="connsiteY183" fmla="*/ 8948 h 13542"/>
                <a:gd name="connsiteX184" fmla="*/ 52149 w 73613"/>
                <a:gd name="connsiteY184" fmla="*/ 8069 h 13542"/>
                <a:gd name="connsiteX185" fmla="*/ 52440 w 73613"/>
                <a:gd name="connsiteY185" fmla="*/ 3924 h 13542"/>
                <a:gd name="connsiteX186" fmla="*/ 52460 w 73613"/>
                <a:gd name="connsiteY186" fmla="*/ 5068 h 13542"/>
                <a:gd name="connsiteX187" fmla="*/ 50751 w 73613"/>
                <a:gd name="connsiteY187" fmla="*/ 5068 h 13542"/>
                <a:gd name="connsiteX188" fmla="*/ 49466 w 73613"/>
                <a:gd name="connsiteY188" fmla="*/ 5184 h 13542"/>
                <a:gd name="connsiteX189" fmla="*/ 48515 w 73613"/>
                <a:gd name="connsiteY189" fmla="*/ 5508 h 13542"/>
                <a:gd name="connsiteX190" fmla="*/ 47933 w 73613"/>
                <a:gd name="connsiteY190" fmla="*/ 6063 h 13542"/>
                <a:gd name="connsiteX191" fmla="*/ 47732 w 73613"/>
                <a:gd name="connsiteY191" fmla="*/ 6827 h 13542"/>
                <a:gd name="connsiteX192" fmla="*/ 47942 w 73613"/>
                <a:gd name="connsiteY192" fmla="*/ 7647 h 13542"/>
                <a:gd name="connsiteX193" fmla="*/ 48570 w 73613"/>
                <a:gd name="connsiteY193" fmla="*/ 8237 h 13542"/>
                <a:gd name="connsiteX194" fmla="*/ 49622 w 73613"/>
                <a:gd name="connsiteY194" fmla="*/ 8446 h 13542"/>
                <a:gd name="connsiteX195" fmla="*/ 50991 w 73613"/>
                <a:gd name="connsiteY195" fmla="*/ 8131 h 13542"/>
                <a:gd name="connsiteX196" fmla="*/ 51929 w 73613"/>
                <a:gd name="connsiteY196" fmla="*/ 7357 h 13542"/>
                <a:gd name="connsiteX197" fmla="*/ 52314 w 73613"/>
                <a:gd name="connsiteY197" fmla="*/ 6469 h 13542"/>
                <a:gd name="connsiteX198" fmla="*/ 53036 w 73613"/>
                <a:gd name="connsiteY198" fmla="*/ 7251 h 13542"/>
                <a:gd name="connsiteX199" fmla="*/ 52690 w 73613"/>
                <a:gd name="connsiteY199" fmla="*/ 8069 h 13542"/>
                <a:gd name="connsiteX200" fmla="*/ 51929 w 73613"/>
                <a:gd name="connsiteY200" fmla="*/ 8933 h 13542"/>
                <a:gd name="connsiteX201" fmla="*/ 50816 w 73613"/>
                <a:gd name="connsiteY201" fmla="*/ 9609 h 13542"/>
                <a:gd name="connsiteX202" fmla="*/ 49373 w 73613"/>
                <a:gd name="connsiteY202" fmla="*/ 9871 h 13542"/>
                <a:gd name="connsiteX203" fmla="*/ 47612 w 73613"/>
                <a:gd name="connsiteY203" fmla="*/ 9494 h 13542"/>
                <a:gd name="connsiteX204" fmla="*/ 46444 w 73613"/>
                <a:gd name="connsiteY204" fmla="*/ 8483 h 13542"/>
                <a:gd name="connsiteX205" fmla="*/ 46033 w 73613"/>
                <a:gd name="connsiteY205" fmla="*/ 7049 h 13542"/>
                <a:gd name="connsiteX206" fmla="*/ 46344 w 73613"/>
                <a:gd name="connsiteY206" fmla="*/ 5701 h 13542"/>
                <a:gd name="connsiteX207" fmla="*/ 47237 w 73613"/>
                <a:gd name="connsiteY207" fmla="*/ 4725 h 13542"/>
                <a:gd name="connsiteX208" fmla="*/ 48645 w 73613"/>
                <a:gd name="connsiteY208" fmla="*/ 4126 h 13542"/>
                <a:gd name="connsiteX209" fmla="*/ 50479 w 73613"/>
                <a:gd name="connsiteY209" fmla="*/ 3924 h 13542"/>
                <a:gd name="connsiteX210" fmla="*/ 52440 w 73613"/>
                <a:gd name="connsiteY210" fmla="*/ 3924 h 13542"/>
                <a:gd name="connsiteX211" fmla="*/ 60450 w 73613"/>
                <a:gd name="connsiteY211" fmla="*/ 8536 h 13542"/>
                <a:gd name="connsiteX212" fmla="*/ 61563 w 73613"/>
                <a:gd name="connsiteY212" fmla="*/ 8296 h 13542"/>
                <a:gd name="connsiteX213" fmla="*/ 62401 w 73613"/>
                <a:gd name="connsiteY213" fmla="*/ 7647 h 13542"/>
                <a:gd name="connsiteX214" fmla="*/ 62776 w 73613"/>
                <a:gd name="connsiteY214" fmla="*/ 6687 h 13542"/>
                <a:gd name="connsiteX215" fmla="*/ 64381 w 73613"/>
                <a:gd name="connsiteY215" fmla="*/ 6687 h 13542"/>
                <a:gd name="connsiteX216" fmla="*/ 63789 w 73613"/>
                <a:gd name="connsiteY216" fmla="*/ 8262 h 13542"/>
                <a:gd name="connsiteX217" fmla="*/ 62375 w 73613"/>
                <a:gd name="connsiteY217" fmla="*/ 9432 h 13542"/>
                <a:gd name="connsiteX218" fmla="*/ 60450 w 73613"/>
                <a:gd name="connsiteY218" fmla="*/ 9871 h 13542"/>
                <a:gd name="connsiteX219" fmla="*/ 58505 w 73613"/>
                <a:gd name="connsiteY219" fmla="*/ 9494 h 13542"/>
                <a:gd name="connsiteX220" fmla="*/ 57133 w 73613"/>
                <a:gd name="connsiteY220" fmla="*/ 8455 h 13542"/>
                <a:gd name="connsiteX221" fmla="*/ 56320 w 73613"/>
                <a:gd name="connsiteY221" fmla="*/ 6943 h 13542"/>
                <a:gd name="connsiteX222" fmla="*/ 56058 w 73613"/>
                <a:gd name="connsiteY222" fmla="*/ 5121 h 13542"/>
                <a:gd name="connsiteX223" fmla="*/ 56058 w 73613"/>
                <a:gd name="connsiteY223" fmla="*/ 4750 h 13542"/>
                <a:gd name="connsiteX224" fmla="*/ 56320 w 73613"/>
                <a:gd name="connsiteY224" fmla="*/ 2938 h 13542"/>
                <a:gd name="connsiteX225" fmla="*/ 57133 w 73613"/>
                <a:gd name="connsiteY225" fmla="*/ 1416 h 13542"/>
                <a:gd name="connsiteX226" fmla="*/ 58505 w 73613"/>
                <a:gd name="connsiteY226" fmla="*/ 377 h 13542"/>
                <a:gd name="connsiteX227" fmla="*/ 60450 w 73613"/>
                <a:gd name="connsiteY227" fmla="*/ 0 h 13542"/>
                <a:gd name="connsiteX228" fmla="*/ 62475 w 73613"/>
                <a:gd name="connsiteY228" fmla="*/ 458 h 13542"/>
                <a:gd name="connsiteX229" fmla="*/ 63834 w 73613"/>
                <a:gd name="connsiteY229" fmla="*/ 1691 h 13542"/>
                <a:gd name="connsiteX230" fmla="*/ 64381 w 73613"/>
                <a:gd name="connsiteY230" fmla="*/ 3450 h 13542"/>
                <a:gd name="connsiteX231" fmla="*/ 62776 w 73613"/>
                <a:gd name="connsiteY231" fmla="*/ 3450 h 13542"/>
                <a:gd name="connsiteX232" fmla="*/ 62430 w 73613"/>
                <a:gd name="connsiteY232" fmla="*/ 2386 h 13542"/>
                <a:gd name="connsiteX233" fmla="*/ 61624 w 73613"/>
                <a:gd name="connsiteY233" fmla="*/ 1628 h 13542"/>
                <a:gd name="connsiteX234" fmla="*/ 60450 w 73613"/>
                <a:gd name="connsiteY234" fmla="*/ 1338 h 13542"/>
                <a:gd name="connsiteX235" fmla="*/ 59142 w 73613"/>
                <a:gd name="connsiteY235" fmla="*/ 1637 h 13542"/>
                <a:gd name="connsiteX236" fmla="*/ 58311 w 73613"/>
                <a:gd name="connsiteY236" fmla="*/ 2430 h 13542"/>
                <a:gd name="connsiteX237" fmla="*/ 57874 w 73613"/>
                <a:gd name="connsiteY237" fmla="*/ 3527 h 13542"/>
                <a:gd name="connsiteX238" fmla="*/ 57744 w 73613"/>
                <a:gd name="connsiteY238" fmla="*/ 4750 h 13542"/>
                <a:gd name="connsiteX239" fmla="*/ 57744 w 73613"/>
                <a:gd name="connsiteY239" fmla="*/ 5121 h 13542"/>
                <a:gd name="connsiteX240" fmla="*/ 57874 w 73613"/>
                <a:gd name="connsiteY240" fmla="*/ 6353 h 13542"/>
                <a:gd name="connsiteX241" fmla="*/ 58304 w 73613"/>
                <a:gd name="connsiteY241" fmla="*/ 7454 h 13542"/>
                <a:gd name="connsiteX242" fmla="*/ 59132 w 73613"/>
                <a:gd name="connsiteY242" fmla="*/ 8246 h 13542"/>
                <a:gd name="connsiteX243" fmla="*/ 60450 w 73613"/>
                <a:gd name="connsiteY243" fmla="*/ 8536 h 13542"/>
                <a:gd name="connsiteX244" fmla="*/ 69058 w 73613"/>
                <a:gd name="connsiteY244" fmla="*/ 8711 h 13542"/>
                <a:gd name="connsiteX245" fmla="*/ 71805 w 73613"/>
                <a:gd name="connsiteY245" fmla="*/ 175 h 13542"/>
                <a:gd name="connsiteX246" fmla="*/ 73614 w 73613"/>
                <a:gd name="connsiteY246" fmla="*/ 175 h 13542"/>
                <a:gd name="connsiteX247" fmla="*/ 69650 w 73613"/>
                <a:gd name="connsiteY247" fmla="*/ 11166 h 13542"/>
                <a:gd name="connsiteX248" fmla="*/ 69284 w 73613"/>
                <a:gd name="connsiteY248" fmla="*/ 11923 h 13542"/>
                <a:gd name="connsiteX249" fmla="*/ 68721 w 73613"/>
                <a:gd name="connsiteY249" fmla="*/ 12706 h 13542"/>
                <a:gd name="connsiteX250" fmla="*/ 67880 w 73613"/>
                <a:gd name="connsiteY250" fmla="*/ 13305 h 13542"/>
                <a:gd name="connsiteX251" fmla="*/ 66721 w 73613"/>
                <a:gd name="connsiteY251" fmla="*/ 13542 h 13542"/>
                <a:gd name="connsiteX252" fmla="*/ 66210 w 73613"/>
                <a:gd name="connsiteY252" fmla="*/ 13489 h 13542"/>
                <a:gd name="connsiteX253" fmla="*/ 65770 w 73613"/>
                <a:gd name="connsiteY253" fmla="*/ 13402 h 13542"/>
                <a:gd name="connsiteX254" fmla="*/ 65760 w 73613"/>
                <a:gd name="connsiteY254" fmla="*/ 12083 h 13542"/>
                <a:gd name="connsiteX255" fmla="*/ 65990 w 73613"/>
                <a:gd name="connsiteY255" fmla="*/ 12098 h 13542"/>
                <a:gd name="connsiteX256" fmla="*/ 66219 w 73613"/>
                <a:gd name="connsiteY256" fmla="*/ 12117 h 13542"/>
                <a:gd name="connsiteX257" fmla="*/ 67194 w 73613"/>
                <a:gd name="connsiteY257" fmla="*/ 11967 h 13542"/>
                <a:gd name="connsiteX258" fmla="*/ 67870 w 73613"/>
                <a:gd name="connsiteY258" fmla="*/ 11484 h 13542"/>
                <a:gd name="connsiteX259" fmla="*/ 68355 w 73613"/>
                <a:gd name="connsiteY259" fmla="*/ 10557 h 13542"/>
                <a:gd name="connsiteX260" fmla="*/ 69058 w 73613"/>
                <a:gd name="connsiteY260" fmla="*/ 8711 h 13542"/>
                <a:gd name="connsiteX261" fmla="*/ 67038 w 73613"/>
                <a:gd name="connsiteY261" fmla="*/ 175 h 13542"/>
                <a:gd name="connsiteX262" fmla="*/ 69604 w 73613"/>
                <a:gd name="connsiteY262" fmla="*/ 7566 h 13542"/>
                <a:gd name="connsiteX263" fmla="*/ 70045 w 73613"/>
                <a:gd name="connsiteY263" fmla="*/ 9282 h 13542"/>
                <a:gd name="connsiteX264" fmla="*/ 68828 w 73613"/>
                <a:gd name="connsiteY264" fmla="*/ 9881 h 13542"/>
                <a:gd name="connsiteX265" fmla="*/ 65197 w 73613"/>
                <a:gd name="connsiteY265" fmla="*/ 175 h 13542"/>
                <a:gd name="connsiteX266" fmla="*/ 67038 w 73613"/>
                <a:gd name="connsiteY266" fmla="*/ 175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73613" h="13542">
                  <a:moveTo>
                    <a:pt x="6119" y="8069"/>
                  </a:moveTo>
                  <a:lnTo>
                    <a:pt x="6119" y="3169"/>
                  </a:lnTo>
                  <a:cubicBezTo>
                    <a:pt x="6119" y="2791"/>
                    <a:pt x="6039" y="2467"/>
                    <a:pt x="5880" y="2193"/>
                  </a:cubicBezTo>
                  <a:cubicBezTo>
                    <a:pt x="5728" y="1909"/>
                    <a:pt x="5498" y="1694"/>
                    <a:pt x="5187" y="1541"/>
                  </a:cubicBezTo>
                  <a:cubicBezTo>
                    <a:pt x="4877" y="1388"/>
                    <a:pt x="4495" y="1310"/>
                    <a:pt x="4035" y="1310"/>
                  </a:cubicBezTo>
                  <a:cubicBezTo>
                    <a:pt x="3612" y="1310"/>
                    <a:pt x="3236" y="1382"/>
                    <a:pt x="2913" y="1522"/>
                  </a:cubicBezTo>
                  <a:cubicBezTo>
                    <a:pt x="2599" y="1662"/>
                    <a:pt x="2349" y="1850"/>
                    <a:pt x="2165" y="2077"/>
                  </a:cubicBezTo>
                  <a:cubicBezTo>
                    <a:pt x="1990" y="2305"/>
                    <a:pt x="1900" y="2551"/>
                    <a:pt x="1900" y="2816"/>
                  </a:cubicBezTo>
                  <a:lnTo>
                    <a:pt x="210" y="2816"/>
                  </a:lnTo>
                  <a:cubicBezTo>
                    <a:pt x="210" y="2476"/>
                    <a:pt x="304" y="2140"/>
                    <a:pt x="485" y="1803"/>
                  </a:cubicBezTo>
                  <a:cubicBezTo>
                    <a:pt x="667" y="1469"/>
                    <a:pt x="929" y="1167"/>
                    <a:pt x="1272" y="898"/>
                  </a:cubicBezTo>
                  <a:cubicBezTo>
                    <a:pt x="1618" y="621"/>
                    <a:pt x="2032" y="405"/>
                    <a:pt x="2511" y="246"/>
                  </a:cubicBezTo>
                  <a:cubicBezTo>
                    <a:pt x="3000" y="81"/>
                    <a:pt x="3540" y="0"/>
                    <a:pt x="4136" y="0"/>
                  </a:cubicBezTo>
                  <a:cubicBezTo>
                    <a:pt x="4854" y="0"/>
                    <a:pt x="5488" y="119"/>
                    <a:pt x="6035" y="352"/>
                  </a:cubicBezTo>
                  <a:cubicBezTo>
                    <a:pt x="6589" y="586"/>
                    <a:pt x="7022" y="942"/>
                    <a:pt x="7333" y="1416"/>
                  </a:cubicBezTo>
                  <a:cubicBezTo>
                    <a:pt x="7650" y="1887"/>
                    <a:pt x="7809" y="2476"/>
                    <a:pt x="7809" y="3184"/>
                  </a:cubicBezTo>
                  <a:lnTo>
                    <a:pt x="7809" y="7620"/>
                  </a:lnTo>
                  <a:cubicBezTo>
                    <a:pt x="7809" y="7938"/>
                    <a:pt x="7835" y="8274"/>
                    <a:pt x="7890" y="8633"/>
                  </a:cubicBezTo>
                  <a:cubicBezTo>
                    <a:pt x="7951" y="8989"/>
                    <a:pt x="8038" y="9297"/>
                    <a:pt x="8155" y="9556"/>
                  </a:cubicBezTo>
                  <a:lnTo>
                    <a:pt x="8155" y="9697"/>
                  </a:lnTo>
                  <a:lnTo>
                    <a:pt x="6391" y="9697"/>
                  </a:lnTo>
                  <a:cubicBezTo>
                    <a:pt x="6307" y="9510"/>
                    <a:pt x="6239" y="9260"/>
                    <a:pt x="6191" y="8948"/>
                  </a:cubicBezTo>
                  <a:cubicBezTo>
                    <a:pt x="6142" y="8633"/>
                    <a:pt x="6119" y="8340"/>
                    <a:pt x="6119" y="8069"/>
                  </a:cubicBezTo>
                  <a:close/>
                  <a:moveTo>
                    <a:pt x="6411" y="3924"/>
                  </a:moveTo>
                  <a:lnTo>
                    <a:pt x="6430" y="5068"/>
                  </a:lnTo>
                  <a:lnTo>
                    <a:pt x="4722" y="5068"/>
                  </a:lnTo>
                  <a:cubicBezTo>
                    <a:pt x="4239" y="5068"/>
                    <a:pt x="3812" y="5106"/>
                    <a:pt x="3434" y="5184"/>
                  </a:cubicBezTo>
                  <a:cubicBezTo>
                    <a:pt x="3058" y="5252"/>
                    <a:pt x="2741" y="5361"/>
                    <a:pt x="2485" y="5508"/>
                  </a:cubicBezTo>
                  <a:cubicBezTo>
                    <a:pt x="2230" y="5655"/>
                    <a:pt x="2036" y="5839"/>
                    <a:pt x="1900" y="6063"/>
                  </a:cubicBezTo>
                  <a:cubicBezTo>
                    <a:pt x="1767" y="6278"/>
                    <a:pt x="1699" y="6534"/>
                    <a:pt x="1699" y="6827"/>
                  </a:cubicBezTo>
                  <a:cubicBezTo>
                    <a:pt x="1699" y="7127"/>
                    <a:pt x="1770" y="7401"/>
                    <a:pt x="1909" y="7647"/>
                  </a:cubicBezTo>
                  <a:cubicBezTo>
                    <a:pt x="2048" y="7894"/>
                    <a:pt x="2259" y="8090"/>
                    <a:pt x="2540" y="8237"/>
                  </a:cubicBezTo>
                  <a:cubicBezTo>
                    <a:pt x="2825" y="8377"/>
                    <a:pt x="3175" y="8446"/>
                    <a:pt x="3589" y="8446"/>
                  </a:cubicBezTo>
                  <a:cubicBezTo>
                    <a:pt x="4107" y="8446"/>
                    <a:pt x="4563" y="8343"/>
                    <a:pt x="4958" y="8131"/>
                  </a:cubicBezTo>
                  <a:cubicBezTo>
                    <a:pt x="5356" y="7919"/>
                    <a:pt x="5670" y="7660"/>
                    <a:pt x="5899" y="7357"/>
                  </a:cubicBezTo>
                  <a:cubicBezTo>
                    <a:pt x="6136" y="7052"/>
                    <a:pt x="6265" y="6756"/>
                    <a:pt x="6281" y="6469"/>
                  </a:cubicBezTo>
                  <a:lnTo>
                    <a:pt x="7003" y="7251"/>
                  </a:lnTo>
                  <a:cubicBezTo>
                    <a:pt x="6961" y="7498"/>
                    <a:pt x="6844" y="7769"/>
                    <a:pt x="6657" y="8069"/>
                  </a:cubicBezTo>
                  <a:cubicBezTo>
                    <a:pt x="6469" y="8368"/>
                    <a:pt x="6217" y="8655"/>
                    <a:pt x="5899" y="8933"/>
                  </a:cubicBezTo>
                  <a:cubicBezTo>
                    <a:pt x="5589" y="9201"/>
                    <a:pt x="5217" y="9425"/>
                    <a:pt x="4786" y="9609"/>
                  </a:cubicBezTo>
                  <a:cubicBezTo>
                    <a:pt x="4359" y="9784"/>
                    <a:pt x="3880" y="9871"/>
                    <a:pt x="3343" y="9871"/>
                  </a:cubicBezTo>
                  <a:cubicBezTo>
                    <a:pt x="2673" y="9871"/>
                    <a:pt x="2087" y="9747"/>
                    <a:pt x="1582" y="9494"/>
                  </a:cubicBezTo>
                  <a:cubicBezTo>
                    <a:pt x="1081" y="9241"/>
                    <a:pt x="692" y="8904"/>
                    <a:pt x="411" y="8483"/>
                  </a:cubicBezTo>
                  <a:cubicBezTo>
                    <a:pt x="139" y="8053"/>
                    <a:pt x="0" y="7576"/>
                    <a:pt x="0" y="7049"/>
                  </a:cubicBezTo>
                  <a:cubicBezTo>
                    <a:pt x="0" y="6537"/>
                    <a:pt x="104" y="6088"/>
                    <a:pt x="311" y="5701"/>
                  </a:cubicBezTo>
                  <a:cubicBezTo>
                    <a:pt x="518" y="5308"/>
                    <a:pt x="819" y="4984"/>
                    <a:pt x="1207" y="4725"/>
                  </a:cubicBezTo>
                  <a:cubicBezTo>
                    <a:pt x="1596" y="4460"/>
                    <a:pt x="2065" y="4260"/>
                    <a:pt x="2612" y="4126"/>
                  </a:cubicBezTo>
                  <a:cubicBezTo>
                    <a:pt x="3162" y="3992"/>
                    <a:pt x="3773" y="3924"/>
                    <a:pt x="4446" y="3924"/>
                  </a:cubicBezTo>
                  <a:lnTo>
                    <a:pt x="6411" y="3924"/>
                  </a:lnTo>
                  <a:close/>
                  <a:moveTo>
                    <a:pt x="14417" y="8536"/>
                  </a:moveTo>
                  <a:cubicBezTo>
                    <a:pt x="14818" y="8536"/>
                    <a:pt x="15190" y="8455"/>
                    <a:pt x="15530" y="8296"/>
                  </a:cubicBezTo>
                  <a:cubicBezTo>
                    <a:pt x="15873" y="8140"/>
                    <a:pt x="16151" y="7922"/>
                    <a:pt x="16371" y="7647"/>
                  </a:cubicBezTo>
                  <a:cubicBezTo>
                    <a:pt x="16591" y="7364"/>
                    <a:pt x="16714" y="7046"/>
                    <a:pt x="16747" y="6687"/>
                  </a:cubicBezTo>
                  <a:lnTo>
                    <a:pt x="18352" y="6687"/>
                  </a:lnTo>
                  <a:cubicBezTo>
                    <a:pt x="18323" y="7251"/>
                    <a:pt x="18125" y="7775"/>
                    <a:pt x="17760" y="8262"/>
                  </a:cubicBezTo>
                  <a:cubicBezTo>
                    <a:pt x="17400" y="8742"/>
                    <a:pt x="16928" y="9132"/>
                    <a:pt x="16342" y="9432"/>
                  </a:cubicBezTo>
                  <a:cubicBezTo>
                    <a:pt x="15760" y="9725"/>
                    <a:pt x="15116" y="9871"/>
                    <a:pt x="14417" y="9871"/>
                  </a:cubicBezTo>
                  <a:cubicBezTo>
                    <a:pt x="13676" y="9871"/>
                    <a:pt x="13025" y="9747"/>
                    <a:pt x="12472" y="9494"/>
                  </a:cubicBezTo>
                  <a:cubicBezTo>
                    <a:pt x="11925" y="9241"/>
                    <a:pt x="11469" y="8895"/>
                    <a:pt x="11103" y="8455"/>
                  </a:cubicBezTo>
                  <a:cubicBezTo>
                    <a:pt x="10744" y="8016"/>
                    <a:pt x="10472" y="7510"/>
                    <a:pt x="10291" y="6943"/>
                  </a:cubicBezTo>
                  <a:cubicBezTo>
                    <a:pt x="10113" y="6369"/>
                    <a:pt x="10025" y="5761"/>
                    <a:pt x="10025" y="5121"/>
                  </a:cubicBezTo>
                  <a:lnTo>
                    <a:pt x="10025" y="4750"/>
                  </a:lnTo>
                  <a:cubicBezTo>
                    <a:pt x="10025" y="4111"/>
                    <a:pt x="10113" y="3509"/>
                    <a:pt x="10291" y="2938"/>
                  </a:cubicBezTo>
                  <a:cubicBezTo>
                    <a:pt x="10472" y="2364"/>
                    <a:pt x="10744" y="1856"/>
                    <a:pt x="11103" y="1416"/>
                  </a:cubicBezTo>
                  <a:cubicBezTo>
                    <a:pt x="11469" y="976"/>
                    <a:pt x="11925" y="630"/>
                    <a:pt x="12472" y="377"/>
                  </a:cubicBezTo>
                  <a:cubicBezTo>
                    <a:pt x="13025" y="125"/>
                    <a:pt x="13676" y="0"/>
                    <a:pt x="14417" y="0"/>
                  </a:cubicBezTo>
                  <a:cubicBezTo>
                    <a:pt x="15190" y="0"/>
                    <a:pt x="15866" y="153"/>
                    <a:pt x="16442" y="458"/>
                  </a:cubicBezTo>
                  <a:cubicBezTo>
                    <a:pt x="17022" y="758"/>
                    <a:pt x="17475" y="1167"/>
                    <a:pt x="17805" y="1691"/>
                  </a:cubicBezTo>
                  <a:cubicBezTo>
                    <a:pt x="18138" y="2205"/>
                    <a:pt x="18323" y="2791"/>
                    <a:pt x="18352" y="3450"/>
                  </a:cubicBezTo>
                  <a:lnTo>
                    <a:pt x="16747" y="3450"/>
                  </a:lnTo>
                  <a:cubicBezTo>
                    <a:pt x="16714" y="3057"/>
                    <a:pt x="16598" y="2701"/>
                    <a:pt x="16397" y="2386"/>
                  </a:cubicBezTo>
                  <a:cubicBezTo>
                    <a:pt x="16203" y="2068"/>
                    <a:pt x="15934" y="1815"/>
                    <a:pt x="15595" y="1628"/>
                  </a:cubicBezTo>
                  <a:cubicBezTo>
                    <a:pt x="15261" y="1435"/>
                    <a:pt x="14866" y="1338"/>
                    <a:pt x="14417" y="1338"/>
                  </a:cubicBezTo>
                  <a:cubicBezTo>
                    <a:pt x="13899" y="1338"/>
                    <a:pt x="13465" y="1438"/>
                    <a:pt x="13113" y="1637"/>
                  </a:cubicBezTo>
                  <a:cubicBezTo>
                    <a:pt x="12763" y="1831"/>
                    <a:pt x="12488" y="2096"/>
                    <a:pt x="12281" y="2430"/>
                  </a:cubicBezTo>
                  <a:cubicBezTo>
                    <a:pt x="12080" y="2757"/>
                    <a:pt x="11935" y="3125"/>
                    <a:pt x="11844" y="3527"/>
                  </a:cubicBezTo>
                  <a:cubicBezTo>
                    <a:pt x="11757" y="3927"/>
                    <a:pt x="11715" y="4335"/>
                    <a:pt x="11715" y="4750"/>
                  </a:cubicBezTo>
                  <a:lnTo>
                    <a:pt x="11715" y="5121"/>
                  </a:lnTo>
                  <a:cubicBezTo>
                    <a:pt x="11715" y="5539"/>
                    <a:pt x="11757" y="5948"/>
                    <a:pt x="11844" y="6353"/>
                  </a:cubicBezTo>
                  <a:cubicBezTo>
                    <a:pt x="11928" y="6759"/>
                    <a:pt x="12071" y="7124"/>
                    <a:pt x="12271" y="7454"/>
                  </a:cubicBezTo>
                  <a:cubicBezTo>
                    <a:pt x="12478" y="7782"/>
                    <a:pt x="12757" y="8047"/>
                    <a:pt x="13103" y="8246"/>
                  </a:cubicBezTo>
                  <a:cubicBezTo>
                    <a:pt x="13456" y="8440"/>
                    <a:pt x="13892" y="8536"/>
                    <a:pt x="14417" y="8536"/>
                  </a:cubicBezTo>
                  <a:close/>
                  <a:moveTo>
                    <a:pt x="24202" y="8536"/>
                  </a:moveTo>
                  <a:cubicBezTo>
                    <a:pt x="24607" y="8536"/>
                    <a:pt x="24976" y="8455"/>
                    <a:pt x="25319" y="8296"/>
                  </a:cubicBezTo>
                  <a:cubicBezTo>
                    <a:pt x="25659" y="8140"/>
                    <a:pt x="25937" y="7922"/>
                    <a:pt x="26157" y="7647"/>
                  </a:cubicBezTo>
                  <a:cubicBezTo>
                    <a:pt x="26377" y="7364"/>
                    <a:pt x="26500" y="7046"/>
                    <a:pt x="26533" y="6687"/>
                  </a:cubicBezTo>
                  <a:lnTo>
                    <a:pt x="28138" y="6687"/>
                  </a:lnTo>
                  <a:cubicBezTo>
                    <a:pt x="28109" y="7251"/>
                    <a:pt x="27911" y="7775"/>
                    <a:pt x="27545" y="8262"/>
                  </a:cubicBezTo>
                  <a:cubicBezTo>
                    <a:pt x="27186" y="8742"/>
                    <a:pt x="26714" y="9132"/>
                    <a:pt x="26131" y="9432"/>
                  </a:cubicBezTo>
                  <a:cubicBezTo>
                    <a:pt x="25546" y="9725"/>
                    <a:pt x="24905" y="9871"/>
                    <a:pt x="24202" y="9871"/>
                  </a:cubicBezTo>
                  <a:cubicBezTo>
                    <a:pt x="23461" y="9871"/>
                    <a:pt x="22814" y="9747"/>
                    <a:pt x="22261" y="9494"/>
                  </a:cubicBezTo>
                  <a:cubicBezTo>
                    <a:pt x="21711" y="9241"/>
                    <a:pt x="21254" y="8895"/>
                    <a:pt x="20889" y="8455"/>
                  </a:cubicBezTo>
                  <a:cubicBezTo>
                    <a:pt x="20530" y="8016"/>
                    <a:pt x="20261" y="7510"/>
                    <a:pt x="20077" y="6943"/>
                  </a:cubicBezTo>
                  <a:cubicBezTo>
                    <a:pt x="19902" y="6369"/>
                    <a:pt x="19811" y="5761"/>
                    <a:pt x="19811" y="5121"/>
                  </a:cubicBezTo>
                  <a:lnTo>
                    <a:pt x="19811" y="4750"/>
                  </a:lnTo>
                  <a:cubicBezTo>
                    <a:pt x="19811" y="4111"/>
                    <a:pt x="19902" y="3509"/>
                    <a:pt x="20077" y="2938"/>
                  </a:cubicBezTo>
                  <a:cubicBezTo>
                    <a:pt x="20261" y="2364"/>
                    <a:pt x="20530" y="1856"/>
                    <a:pt x="20889" y="1416"/>
                  </a:cubicBezTo>
                  <a:cubicBezTo>
                    <a:pt x="21254" y="976"/>
                    <a:pt x="21711" y="630"/>
                    <a:pt x="22261" y="377"/>
                  </a:cubicBezTo>
                  <a:cubicBezTo>
                    <a:pt x="22814" y="125"/>
                    <a:pt x="23461" y="0"/>
                    <a:pt x="24202" y="0"/>
                  </a:cubicBezTo>
                  <a:cubicBezTo>
                    <a:pt x="24976" y="0"/>
                    <a:pt x="25652" y="153"/>
                    <a:pt x="26232" y="458"/>
                  </a:cubicBezTo>
                  <a:cubicBezTo>
                    <a:pt x="26807" y="758"/>
                    <a:pt x="27264" y="1167"/>
                    <a:pt x="27591" y="1691"/>
                  </a:cubicBezTo>
                  <a:cubicBezTo>
                    <a:pt x="27927" y="2205"/>
                    <a:pt x="28109" y="2791"/>
                    <a:pt x="28138" y="3450"/>
                  </a:cubicBezTo>
                  <a:lnTo>
                    <a:pt x="26533" y="3450"/>
                  </a:lnTo>
                  <a:cubicBezTo>
                    <a:pt x="26500" y="3057"/>
                    <a:pt x="26387" y="2701"/>
                    <a:pt x="26186" y="2386"/>
                  </a:cubicBezTo>
                  <a:cubicBezTo>
                    <a:pt x="25989" y="2068"/>
                    <a:pt x="25724" y="1815"/>
                    <a:pt x="25380" y="1628"/>
                  </a:cubicBezTo>
                  <a:cubicBezTo>
                    <a:pt x="25047" y="1435"/>
                    <a:pt x="24656" y="1338"/>
                    <a:pt x="24202" y="1338"/>
                  </a:cubicBezTo>
                  <a:cubicBezTo>
                    <a:pt x="23688" y="1338"/>
                    <a:pt x="23251" y="1438"/>
                    <a:pt x="22898" y="1637"/>
                  </a:cubicBezTo>
                  <a:cubicBezTo>
                    <a:pt x="22552" y="1831"/>
                    <a:pt x="22274" y="2096"/>
                    <a:pt x="22067" y="2430"/>
                  </a:cubicBezTo>
                  <a:cubicBezTo>
                    <a:pt x="21866" y="2757"/>
                    <a:pt x="21721" y="3125"/>
                    <a:pt x="21630" y="3527"/>
                  </a:cubicBezTo>
                  <a:cubicBezTo>
                    <a:pt x="21546" y="3927"/>
                    <a:pt x="21501" y="4335"/>
                    <a:pt x="21501" y="4750"/>
                  </a:cubicBezTo>
                  <a:lnTo>
                    <a:pt x="21501" y="5121"/>
                  </a:lnTo>
                  <a:cubicBezTo>
                    <a:pt x="21501" y="5539"/>
                    <a:pt x="21546" y="5948"/>
                    <a:pt x="21630" y="6353"/>
                  </a:cubicBezTo>
                  <a:cubicBezTo>
                    <a:pt x="21714" y="6759"/>
                    <a:pt x="21856" y="7124"/>
                    <a:pt x="22057" y="7454"/>
                  </a:cubicBezTo>
                  <a:cubicBezTo>
                    <a:pt x="22264" y="7782"/>
                    <a:pt x="22542" y="8047"/>
                    <a:pt x="22889" y="8246"/>
                  </a:cubicBezTo>
                  <a:cubicBezTo>
                    <a:pt x="23241" y="8440"/>
                    <a:pt x="23681" y="8536"/>
                    <a:pt x="24202" y="8536"/>
                  </a:cubicBezTo>
                  <a:close/>
                  <a:moveTo>
                    <a:pt x="36082" y="7498"/>
                  </a:moveTo>
                  <a:lnTo>
                    <a:pt x="36082" y="175"/>
                  </a:lnTo>
                  <a:lnTo>
                    <a:pt x="37781" y="175"/>
                  </a:lnTo>
                  <a:lnTo>
                    <a:pt x="37781" y="9697"/>
                  </a:lnTo>
                  <a:lnTo>
                    <a:pt x="36163" y="9697"/>
                  </a:lnTo>
                  <a:lnTo>
                    <a:pt x="36082" y="7498"/>
                  </a:lnTo>
                  <a:close/>
                  <a:moveTo>
                    <a:pt x="36402" y="5489"/>
                  </a:moveTo>
                  <a:lnTo>
                    <a:pt x="37105" y="5474"/>
                  </a:lnTo>
                  <a:cubicBezTo>
                    <a:pt x="37105" y="6107"/>
                    <a:pt x="37034" y="6693"/>
                    <a:pt x="36894" y="7233"/>
                  </a:cubicBezTo>
                  <a:cubicBezTo>
                    <a:pt x="36762" y="7766"/>
                    <a:pt x="36542" y="8231"/>
                    <a:pt x="36237" y="8624"/>
                  </a:cubicBezTo>
                  <a:cubicBezTo>
                    <a:pt x="35933" y="9017"/>
                    <a:pt x="35535" y="9326"/>
                    <a:pt x="35040" y="9547"/>
                  </a:cubicBezTo>
                  <a:cubicBezTo>
                    <a:pt x="34548" y="9765"/>
                    <a:pt x="33950" y="9871"/>
                    <a:pt x="33241" y="9871"/>
                  </a:cubicBezTo>
                  <a:cubicBezTo>
                    <a:pt x="32762" y="9871"/>
                    <a:pt x="32318" y="9806"/>
                    <a:pt x="31917" y="9672"/>
                  </a:cubicBezTo>
                  <a:cubicBezTo>
                    <a:pt x="31523" y="9534"/>
                    <a:pt x="31183" y="9329"/>
                    <a:pt x="30895" y="9045"/>
                  </a:cubicBezTo>
                  <a:cubicBezTo>
                    <a:pt x="30610" y="8764"/>
                    <a:pt x="30387" y="8396"/>
                    <a:pt x="30228" y="7947"/>
                  </a:cubicBezTo>
                  <a:cubicBezTo>
                    <a:pt x="30076" y="7495"/>
                    <a:pt x="30001" y="6952"/>
                    <a:pt x="30001" y="6319"/>
                  </a:cubicBezTo>
                  <a:lnTo>
                    <a:pt x="30001" y="175"/>
                  </a:lnTo>
                  <a:lnTo>
                    <a:pt x="31691" y="175"/>
                  </a:lnTo>
                  <a:lnTo>
                    <a:pt x="31691" y="6334"/>
                  </a:lnTo>
                  <a:cubicBezTo>
                    <a:pt x="31691" y="6765"/>
                    <a:pt x="31739" y="7117"/>
                    <a:pt x="31836" y="7401"/>
                  </a:cubicBezTo>
                  <a:cubicBezTo>
                    <a:pt x="31940" y="7676"/>
                    <a:pt x="32076" y="7897"/>
                    <a:pt x="32247" y="8059"/>
                  </a:cubicBezTo>
                  <a:cubicBezTo>
                    <a:pt x="32422" y="8218"/>
                    <a:pt x="32620" y="8331"/>
                    <a:pt x="32830" y="8393"/>
                  </a:cubicBezTo>
                  <a:cubicBezTo>
                    <a:pt x="33050" y="8458"/>
                    <a:pt x="33276" y="8490"/>
                    <a:pt x="33506" y="8490"/>
                  </a:cubicBezTo>
                  <a:cubicBezTo>
                    <a:pt x="34225" y="8490"/>
                    <a:pt x="34794" y="8359"/>
                    <a:pt x="35215" y="8097"/>
                  </a:cubicBezTo>
                  <a:cubicBezTo>
                    <a:pt x="35636" y="7825"/>
                    <a:pt x="35937" y="7464"/>
                    <a:pt x="36118" y="7014"/>
                  </a:cubicBezTo>
                  <a:cubicBezTo>
                    <a:pt x="36305" y="6556"/>
                    <a:pt x="36402" y="6048"/>
                    <a:pt x="36402" y="5489"/>
                  </a:cubicBezTo>
                  <a:close/>
                  <a:moveTo>
                    <a:pt x="42043" y="1672"/>
                  </a:moveTo>
                  <a:lnTo>
                    <a:pt x="42043" y="9697"/>
                  </a:lnTo>
                  <a:lnTo>
                    <a:pt x="40354" y="9697"/>
                  </a:lnTo>
                  <a:lnTo>
                    <a:pt x="40354" y="175"/>
                  </a:lnTo>
                  <a:lnTo>
                    <a:pt x="41998" y="175"/>
                  </a:lnTo>
                  <a:lnTo>
                    <a:pt x="42043" y="1672"/>
                  </a:lnTo>
                  <a:close/>
                  <a:moveTo>
                    <a:pt x="45130" y="125"/>
                  </a:moveTo>
                  <a:lnTo>
                    <a:pt x="45120" y="1637"/>
                  </a:lnTo>
                  <a:cubicBezTo>
                    <a:pt x="44981" y="1606"/>
                    <a:pt x="44845" y="1591"/>
                    <a:pt x="44719" y="1584"/>
                  </a:cubicBezTo>
                  <a:cubicBezTo>
                    <a:pt x="44596" y="1572"/>
                    <a:pt x="44457" y="1566"/>
                    <a:pt x="44298" y="1566"/>
                  </a:cubicBezTo>
                  <a:cubicBezTo>
                    <a:pt x="43907" y="1566"/>
                    <a:pt x="43564" y="1625"/>
                    <a:pt x="43266" y="1744"/>
                  </a:cubicBezTo>
                  <a:cubicBezTo>
                    <a:pt x="42968" y="1859"/>
                    <a:pt x="42716" y="2024"/>
                    <a:pt x="42509" y="2236"/>
                  </a:cubicBezTo>
                  <a:cubicBezTo>
                    <a:pt x="42302" y="2445"/>
                    <a:pt x="42137" y="2698"/>
                    <a:pt x="42017" y="2991"/>
                  </a:cubicBezTo>
                  <a:cubicBezTo>
                    <a:pt x="41900" y="3278"/>
                    <a:pt x="41823" y="3596"/>
                    <a:pt x="41787" y="3942"/>
                  </a:cubicBezTo>
                  <a:lnTo>
                    <a:pt x="41311" y="4207"/>
                  </a:lnTo>
                  <a:cubicBezTo>
                    <a:pt x="41311" y="3630"/>
                    <a:pt x="41370" y="3091"/>
                    <a:pt x="41486" y="2586"/>
                  </a:cubicBezTo>
                  <a:cubicBezTo>
                    <a:pt x="41609" y="2083"/>
                    <a:pt x="41794" y="1637"/>
                    <a:pt x="42043" y="1251"/>
                  </a:cubicBezTo>
                  <a:cubicBezTo>
                    <a:pt x="42292" y="858"/>
                    <a:pt x="42609" y="552"/>
                    <a:pt x="42991" y="334"/>
                  </a:cubicBezTo>
                  <a:cubicBezTo>
                    <a:pt x="43383" y="112"/>
                    <a:pt x="43845" y="0"/>
                    <a:pt x="44379" y="0"/>
                  </a:cubicBezTo>
                  <a:cubicBezTo>
                    <a:pt x="44502" y="0"/>
                    <a:pt x="44642" y="16"/>
                    <a:pt x="44800" y="44"/>
                  </a:cubicBezTo>
                  <a:cubicBezTo>
                    <a:pt x="44959" y="69"/>
                    <a:pt x="45069" y="94"/>
                    <a:pt x="45130" y="125"/>
                  </a:cubicBezTo>
                  <a:close/>
                  <a:moveTo>
                    <a:pt x="52149" y="8069"/>
                  </a:moveTo>
                  <a:lnTo>
                    <a:pt x="52149" y="3169"/>
                  </a:lnTo>
                  <a:cubicBezTo>
                    <a:pt x="52149" y="2791"/>
                    <a:pt x="52071" y="2467"/>
                    <a:pt x="51913" y="2193"/>
                  </a:cubicBezTo>
                  <a:cubicBezTo>
                    <a:pt x="51761" y="1909"/>
                    <a:pt x="51528" y="1694"/>
                    <a:pt x="51217" y="1541"/>
                  </a:cubicBezTo>
                  <a:cubicBezTo>
                    <a:pt x="50906" y="1388"/>
                    <a:pt x="50525" y="1310"/>
                    <a:pt x="50068" y="1310"/>
                  </a:cubicBezTo>
                  <a:cubicBezTo>
                    <a:pt x="49641" y="1310"/>
                    <a:pt x="49269" y="1382"/>
                    <a:pt x="48945" y="1522"/>
                  </a:cubicBezTo>
                  <a:cubicBezTo>
                    <a:pt x="48628" y="1662"/>
                    <a:pt x="48379" y="1850"/>
                    <a:pt x="48198" y="2077"/>
                  </a:cubicBezTo>
                  <a:cubicBezTo>
                    <a:pt x="48020" y="2305"/>
                    <a:pt x="47933" y="2551"/>
                    <a:pt x="47933" y="2816"/>
                  </a:cubicBezTo>
                  <a:lnTo>
                    <a:pt x="46243" y="2816"/>
                  </a:lnTo>
                  <a:cubicBezTo>
                    <a:pt x="46243" y="2476"/>
                    <a:pt x="46334" y="2140"/>
                    <a:pt x="46515" y="1803"/>
                  </a:cubicBezTo>
                  <a:cubicBezTo>
                    <a:pt x="46700" y="1469"/>
                    <a:pt x="46962" y="1167"/>
                    <a:pt x="47301" y="898"/>
                  </a:cubicBezTo>
                  <a:cubicBezTo>
                    <a:pt x="47648" y="621"/>
                    <a:pt x="48062" y="405"/>
                    <a:pt x="48544" y="246"/>
                  </a:cubicBezTo>
                  <a:cubicBezTo>
                    <a:pt x="49030" y="81"/>
                    <a:pt x="49573" y="0"/>
                    <a:pt x="50169" y="0"/>
                  </a:cubicBezTo>
                  <a:cubicBezTo>
                    <a:pt x="50887" y="0"/>
                    <a:pt x="51518" y="119"/>
                    <a:pt x="52068" y="352"/>
                  </a:cubicBezTo>
                  <a:cubicBezTo>
                    <a:pt x="52622" y="586"/>
                    <a:pt x="53052" y="942"/>
                    <a:pt x="53363" y="1416"/>
                  </a:cubicBezTo>
                  <a:cubicBezTo>
                    <a:pt x="53680" y="1887"/>
                    <a:pt x="53838" y="2476"/>
                    <a:pt x="53838" y="3184"/>
                  </a:cubicBezTo>
                  <a:lnTo>
                    <a:pt x="53838" y="7620"/>
                  </a:lnTo>
                  <a:cubicBezTo>
                    <a:pt x="53838" y="7938"/>
                    <a:pt x="53864" y="8274"/>
                    <a:pt x="53919" y="8633"/>
                  </a:cubicBezTo>
                  <a:cubicBezTo>
                    <a:pt x="53981" y="8989"/>
                    <a:pt x="54068" y="9297"/>
                    <a:pt x="54185" y="9556"/>
                  </a:cubicBezTo>
                  <a:lnTo>
                    <a:pt x="54185" y="9697"/>
                  </a:lnTo>
                  <a:lnTo>
                    <a:pt x="52424" y="9697"/>
                  </a:lnTo>
                  <a:cubicBezTo>
                    <a:pt x="52337" y="9510"/>
                    <a:pt x="52272" y="9260"/>
                    <a:pt x="52223" y="8948"/>
                  </a:cubicBezTo>
                  <a:cubicBezTo>
                    <a:pt x="52175" y="8633"/>
                    <a:pt x="52149" y="8340"/>
                    <a:pt x="52149" y="8069"/>
                  </a:cubicBezTo>
                  <a:close/>
                  <a:moveTo>
                    <a:pt x="52440" y="3924"/>
                  </a:moveTo>
                  <a:lnTo>
                    <a:pt x="52460" y="5068"/>
                  </a:lnTo>
                  <a:lnTo>
                    <a:pt x="50751" y="5068"/>
                  </a:lnTo>
                  <a:cubicBezTo>
                    <a:pt x="50272" y="5068"/>
                    <a:pt x="49842" y="5106"/>
                    <a:pt x="49466" y="5184"/>
                  </a:cubicBezTo>
                  <a:cubicBezTo>
                    <a:pt x="49088" y="5252"/>
                    <a:pt x="48771" y="5361"/>
                    <a:pt x="48515" y="5508"/>
                  </a:cubicBezTo>
                  <a:cubicBezTo>
                    <a:pt x="48259" y="5655"/>
                    <a:pt x="48065" y="5839"/>
                    <a:pt x="47933" y="6063"/>
                  </a:cubicBezTo>
                  <a:cubicBezTo>
                    <a:pt x="47797" y="6278"/>
                    <a:pt x="47732" y="6534"/>
                    <a:pt x="47732" y="6827"/>
                  </a:cubicBezTo>
                  <a:cubicBezTo>
                    <a:pt x="47732" y="7127"/>
                    <a:pt x="47800" y="7401"/>
                    <a:pt x="47942" y="7647"/>
                  </a:cubicBezTo>
                  <a:cubicBezTo>
                    <a:pt x="48081" y="7894"/>
                    <a:pt x="48292" y="8090"/>
                    <a:pt x="48570" y="8237"/>
                  </a:cubicBezTo>
                  <a:cubicBezTo>
                    <a:pt x="48858" y="8377"/>
                    <a:pt x="49207" y="8446"/>
                    <a:pt x="49622" y="8446"/>
                  </a:cubicBezTo>
                  <a:cubicBezTo>
                    <a:pt x="50136" y="8446"/>
                    <a:pt x="50596" y="8343"/>
                    <a:pt x="50991" y="8131"/>
                  </a:cubicBezTo>
                  <a:cubicBezTo>
                    <a:pt x="51385" y="7919"/>
                    <a:pt x="51699" y="7660"/>
                    <a:pt x="51929" y="7357"/>
                  </a:cubicBezTo>
                  <a:cubicBezTo>
                    <a:pt x="52169" y="7052"/>
                    <a:pt x="52295" y="6756"/>
                    <a:pt x="52314" y="6469"/>
                  </a:cubicBezTo>
                  <a:lnTo>
                    <a:pt x="53036" y="7251"/>
                  </a:lnTo>
                  <a:cubicBezTo>
                    <a:pt x="52994" y="7498"/>
                    <a:pt x="52877" y="7769"/>
                    <a:pt x="52690" y="8069"/>
                  </a:cubicBezTo>
                  <a:cubicBezTo>
                    <a:pt x="52499" y="8368"/>
                    <a:pt x="52246" y="8655"/>
                    <a:pt x="51929" y="8933"/>
                  </a:cubicBezTo>
                  <a:cubicBezTo>
                    <a:pt x="51618" y="9201"/>
                    <a:pt x="51250" y="9425"/>
                    <a:pt x="50816" y="9609"/>
                  </a:cubicBezTo>
                  <a:cubicBezTo>
                    <a:pt x="50392" y="9784"/>
                    <a:pt x="49910" y="9871"/>
                    <a:pt x="49373" y="9871"/>
                  </a:cubicBezTo>
                  <a:cubicBezTo>
                    <a:pt x="48706" y="9871"/>
                    <a:pt x="48117" y="9747"/>
                    <a:pt x="47612" y="9494"/>
                  </a:cubicBezTo>
                  <a:cubicBezTo>
                    <a:pt x="47114" y="9241"/>
                    <a:pt x="46722" y="8904"/>
                    <a:pt x="46444" y="8483"/>
                  </a:cubicBezTo>
                  <a:cubicBezTo>
                    <a:pt x="46169" y="8053"/>
                    <a:pt x="46033" y="7576"/>
                    <a:pt x="46033" y="7049"/>
                  </a:cubicBezTo>
                  <a:cubicBezTo>
                    <a:pt x="46033" y="6537"/>
                    <a:pt x="46137" y="6088"/>
                    <a:pt x="46344" y="5701"/>
                  </a:cubicBezTo>
                  <a:cubicBezTo>
                    <a:pt x="46551" y="5308"/>
                    <a:pt x="46848" y="4984"/>
                    <a:pt x="47237" y="4725"/>
                  </a:cubicBezTo>
                  <a:cubicBezTo>
                    <a:pt x="47628" y="4460"/>
                    <a:pt x="48094" y="4260"/>
                    <a:pt x="48645" y="4126"/>
                  </a:cubicBezTo>
                  <a:cubicBezTo>
                    <a:pt x="49191" y="3992"/>
                    <a:pt x="49803" y="3924"/>
                    <a:pt x="50479" y="3924"/>
                  </a:cubicBezTo>
                  <a:lnTo>
                    <a:pt x="52440" y="3924"/>
                  </a:lnTo>
                  <a:close/>
                  <a:moveTo>
                    <a:pt x="60450" y="8536"/>
                  </a:moveTo>
                  <a:cubicBezTo>
                    <a:pt x="60851" y="8536"/>
                    <a:pt x="61220" y="8455"/>
                    <a:pt x="61563" y="8296"/>
                  </a:cubicBezTo>
                  <a:cubicBezTo>
                    <a:pt x="61903" y="8140"/>
                    <a:pt x="62184" y="7922"/>
                    <a:pt x="62401" y="7647"/>
                  </a:cubicBezTo>
                  <a:cubicBezTo>
                    <a:pt x="62621" y="7364"/>
                    <a:pt x="62747" y="7046"/>
                    <a:pt x="62776" y="6687"/>
                  </a:cubicBezTo>
                  <a:lnTo>
                    <a:pt x="64381" y="6687"/>
                  </a:lnTo>
                  <a:cubicBezTo>
                    <a:pt x="64352" y="7251"/>
                    <a:pt x="64155" y="7775"/>
                    <a:pt x="63789" y="8262"/>
                  </a:cubicBezTo>
                  <a:cubicBezTo>
                    <a:pt x="63430" y="8742"/>
                    <a:pt x="62958" y="9132"/>
                    <a:pt x="62375" y="9432"/>
                  </a:cubicBezTo>
                  <a:cubicBezTo>
                    <a:pt x="61789" y="9725"/>
                    <a:pt x="61149" y="9871"/>
                    <a:pt x="60450" y="9871"/>
                  </a:cubicBezTo>
                  <a:cubicBezTo>
                    <a:pt x="59705" y="9871"/>
                    <a:pt x="59058" y="9747"/>
                    <a:pt x="58505" y="9494"/>
                  </a:cubicBezTo>
                  <a:cubicBezTo>
                    <a:pt x="57955" y="9241"/>
                    <a:pt x="57498" y="8895"/>
                    <a:pt x="57133" y="8455"/>
                  </a:cubicBezTo>
                  <a:cubicBezTo>
                    <a:pt x="56773" y="8016"/>
                    <a:pt x="56505" y="7510"/>
                    <a:pt x="56320" y="6943"/>
                  </a:cubicBezTo>
                  <a:cubicBezTo>
                    <a:pt x="56146" y="6369"/>
                    <a:pt x="56058" y="5761"/>
                    <a:pt x="56058" y="5121"/>
                  </a:cubicBezTo>
                  <a:lnTo>
                    <a:pt x="56058" y="4750"/>
                  </a:lnTo>
                  <a:cubicBezTo>
                    <a:pt x="56058" y="4111"/>
                    <a:pt x="56146" y="3509"/>
                    <a:pt x="56320" y="2938"/>
                  </a:cubicBezTo>
                  <a:cubicBezTo>
                    <a:pt x="56505" y="2364"/>
                    <a:pt x="56773" y="1856"/>
                    <a:pt x="57133" y="1416"/>
                  </a:cubicBezTo>
                  <a:cubicBezTo>
                    <a:pt x="57498" y="976"/>
                    <a:pt x="57955" y="630"/>
                    <a:pt x="58505" y="377"/>
                  </a:cubicBezTo>
                  <a:cubicBezTo>
                    <a:pt x="59058" y="125"/>
                    <a:pt x="59705" y="0"/>
                    <a:pt x="60450" y="0"/>
                  </a:cubicBezTo>
                  <a:cubicBezTo>
                    <a:pt x="61220" y="0"/>
                    <a:pt x="61896" y="153"/>
                    <a:pt x="62475" y="458"/>
                  </a:cubicBezTo>
                  <a:cubicBezTo>
                    <a:pt x="63055" y="758"/>
                    <a:pt x="63508" y="1167"/>
                    <a:pt x="63834" y="1691"/>
                  </a:cubicBezTo>
                  <a:cubicBezTo>
                    <a:pt x="64171" y="2205"/>
                    <a:pt x="64352" y="2791"/>
                    <a:pt x="64381" y="3450"/>
                  </a:cubicBezTo>
                  <a:lnTo>
                    <a:pt x="62776" y="3450"/>
                  </a:lnTo>
                  <a:cubicBezTo>
                    <a:pt x="62747" y="3057"/>
                    <a:pt x="62631" y="2701"/>
                    <a:pt x="62430" y="2386"/>
                  </a:cubicBezTo>
                  <a:cubicBezTo>
                    <a:pt x="62236" y="2068"/>
                    <a:pt x="61967" y="1815"/>
                    <a:pt x="61624" y="1628"/>
                  </a:cubicBezTo>
                  <a:cubicBezTo>
                    <a:pt x="61291" y="1435"/>
                    <a:pt x="60899" y="1338"/>
                    <a:pt x="60450" y="1338"/>
                  </a:cubicBezTo>
                  <a:cubicBezTo>
                    <a:pt x="59932" y="1338"/>
                    <a:pt x="59495" y="1438"/>
                    <a:pt x="59142" y="1637"/>
                  </a:cubicBezTo>
                  <a:cubicBezTo>
                    <a:pt x="58796" y="1831"/>
                    <a:pt x="58518" y="2096"/>
                    <a:pt x="58311" y="2430"/>
                  </a:cubicBezTo>
                  <a:cubicBezTo>
                    <a:pt x="58110" y="2757"/>
                    <a:pt x="57964" y="3125"/>
                    <a:pt x="57874" y="3527"/>
                  </a:cubicBezTo>
                  <a:cubicBezTo>
                    <a:pt x="57790" y="3927"/>
                    <a:pt x="57744" y="4335"/>
                    <a:pt x="57744" y="4750"/>
                  </a:cubicBezTo>
                  <a:lnTo>
                    <a:pt x="57744" y="5121"/>
                  </a:lnTo>
                  <a:cubicBezTo>
                    <a:pt x="57744" y="5539"/>
                    <a:pt x="57790" y="5948"/>
                    <a:pt x="57874" y="6353"/>
                  </a:cubicBezTo>
                  <a:cubicBezTo>
                    <a:pt x="57958" y="6759"/>
                    <a:pt x="58100" y="7124"/>
                    <a:pt x="58304" y="7454"/>
                  </a:cubicBezTo>
                  <a:cubicBezTo>
                    <a:pt x="58508" y="7782"/>
                    <a:pt x="58786" y="8047"/>
                    <a:pt x="59132" y="8246"/>
                  </a:cubicBezTo>
                  <a:cubicBezTo>
                    <a:pt x="59485" y="8440"/>
                    <a:pt x="59925" y="8536"/>
                    <a:pt x="60450" y="8536"/>
                  </a:cubicBezTo>
                  <a:close/>
                  <a:moveTo>
                    <a:pt x="69058" y="8711"/>
                  </a:moveTo>
                  <a:lnTo>
                    <a:pt x="71805" y="175"/>
                  </a:lnTo>
                  <a:lnTo>
                    <a:pt x="73614" y="175"/>
                  </a:lnTo>
                  <a:lnTo>
                    <a:pt x="69650" y="11166"/>
                  </a:lnTo>
                  <a:cubicBezTo>
                    <a:pt x="69559" y="11400"/>
                    <a:pt x="69436" y="11652"/>
                    <a:pt x="69284" y="11923"/>
                  </a:cubicBezTo>
                  <a:cubicBezTo>
                    <a:pt x="69138" y="12198"/>
                    <a:pt x="68951" y="12460"/>
                    <a:pt x="68721" y="12706"/>
                  </a:cubicBezTo>
                  <a:cubicBezTo>
                    <a:pt x="68488" y="12953"/>
                    <a:pt x="68210" y="13152"/>
                    <a:pt x="67880" y="13305"/>
                  </a:cubicBezTo>
                  <a:cubicBezTo>
                    <a:pt x="67556" y="13461"/>
                    <a:pt x="67171" y="13542"/>
                    <a:pt x="66721" y="13542"/>
                  </a:cubicBezTo>
                  <a:cubicBezTo>
                    <a:pt x="66585" y="13542"/>
                    <a:pt x="66417" y="13523"/>
                    <a:pt x="66210" y="13489"/>
                  </a:cubicBezTo>
                  <a:cubicBezTo>
                    <a:pt x="66003" y="13455"/>
                    <a:pt x="65857" y="13424"/>
                    <a:pt x="65770" y="13402"/>
                  </a:cubicBezTo>
                  <a:lnTo>
                    <a:pt x="65760" y="12083"/>
                  </a:lnTo>
                  <a:cubicBezTo>
                    <a:pt x="65808" y="12086"/>
                    <a:pt x="65886" y="12092"/>
                    <a:pt x="65990" y="12098"/>
                  </a:cubicBezTo>
                  <a:cubicBezTo>
                    <a:pt x="66100" y="12111"/>
                    <a:pt x="66174" y="12117"/>
                    <a:pt x="66219" y="12117"/>
                  </a:cubicBezTo>
                  <a:cubicBezTo>
                    <a:pt x="66601" y="12117"/>
                    <a:pt x="66928" y="12067"/>
                    <a:pt x="67194" y="11967"/>
                  </a:cubicBezTo>
                  <a:cubicBezTo>
                    <a:pt x="67462" y="11874"/>
                    <a:pt x="67689" y="11711"/>
                    <a:pt x="67870" y="11484"/>
                  </a:cubicBezTo>
                  <a:cubicBezTo>
                    <a:pt x="68058" y="11259"/>
                    <a:pt x="68219" y="10950"/>
                    <a:pt x="68355" y="10557"/>
                  </a:cubicBezTo>
                  <a:lnTo>
                    <a:pt x="69058" y="8711"/>
                  </a:lnTo>
                  <a:close/>
                  <a:moveTo>
                    <a:pt x="67038" y="175"/>
                  </a:moveTo>
                  <a:lnTo>
                    <a:pt x="69604" y="7566"/>
                  </a:lnTo>
                  <a:lnTo>
                    <a:pt x="70045" y="9282"/>
                  </a:lnTo>
                  <a:lnTo>
                    <a:pt x="68828" y="9881"/>
                  </a:lnTo>
                  <a:lnTo>
                    <a:pt x="65197" y="175"/>
                  </a:lnTo>
                  <a:lnTo>
                    <a:pt x="67038" y="175"/>
                  </a:ln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D18EB47-FAAA-D95A-A1DE-3C211470FC2B}"/>
                </a:ext>
              </a:extLst>
            </p:cNvPr>
            <p:cNvSpPr/>
            <p:nvPr/>
          </p:nvSpPr>
          <p:spPr>
            <a:xfrm>
              <a:off x="3109491" y="3085387"/>
              <a:ext cx="123368" cy="17359"/>
            </a:xfrm>
            <a:custGeom>
              <a:avLst/>
              <a:gdLst>
                <a:gd name="connsiteX0" fmla="*/ 4537 w 123368"/>
                <a:gd name="connsiteY0" fmla="*/ 13689 h 17359"/>
                <a:gd name="connsiteX1" fmla="*/ 2666 w 123368"/>
                <a:gd name="connsiteY1" fmla="*/ 13355 h 17359"/>
                <a:gd name="connsiteX2" fmla="*/ 1233 w 123368"/>
                <a:gd name="connsiteY2" fmla="*/ 12398 h 17359"/>
                <a:gd name="connsiteX3" fmla="*/ 320 w 123368"/>
                <a:gd name="connsiteY3" fmla="*/ 10935 h 17359"/>
                <a:gd name="connsiteX4" fmla="*/ 0 w 123368"/>
                <a:gd name="connsiteY4" fmla="*/ 9088 h 17359"/>
                <a:gd name="connsiteX5" fmla="*/ 0 w 123368"/>
                <a:gd name="connsiteY5" fmla="*/ 8717 h 17359"/>
                <a:gd name="connsiteX6" fmla="*/ 356 w 123368"/>
                <a:gd name="connsiteY6" fmla="*/ 6650 h 17359"/>
                <a:gd name="connsiteX7" fmla="*/ 1324 w 123368"/>
                <a:gd name="connsiteY7" fmla="*/ 5103 h 17359"/>
                <a:gd name="connsiteX8" fmla="*/ 2712 w 123368"/>
                <a:gd name="connsiteY8" fmla="*/ 4142 h 17359"/>
                <a:gd name="connsiteX9" fmla="*/ 4317 w 123368"/>
                <a:gd name="connsiteY9" fmla="*/ 3818 h 17359"/>
                <a:gd name="connsiteX10" fmla="*/ 6145 w 123368"/>
                <a:gd name="connsiteY10" fmla="*/ 4170 h 17359"/>
                <a:gd name="connsiteX11" fmla="*/ 7414 w 123368"/>
                <a:gd name="connsiteY11" fmla="*/ 5156 h 17359"/>
                <a:gd name="connsiteX12" fmla="*/ 8142 w 123368"/>
                <a:gd name="connsiteY12" fmla="*/ 6634 h 17359"/>
                <a:gd name="connsiteX13" fmla="*/ 8381 w 123368"/>
                <a:gd name="connsiteY13" fmla="*/ 8480 h 17359"/>
                <a:gd name="connsiteX14" fmla="*/ 8381 w 123368"/>
                <a:gd name="connsiteY14" fmla="*/ 9210 h 17359"/>
                <a:gd name="connsiteX15" fmla="*/ 1003 w 123368"/>
                <a:gd name="connsiteY15" fmla="*/ 9210 h 17359"/>
                <a:gd name="connsiteX16" fmla="*/ 1003 w 123368"/>
                <a:gd name="connsiteY16" fmla="*/ 7881 h 17359"/>
                <a:gd name="connsiteX17" fmla="*/ 6692 w 123368"/>
                <a:gd name="connsiteY17" fmla="*/ 7881 h 17359"/>
                <a:gd name="connsiteX18" fmla="*/ 6692 w 123368"/>
                <a:gd name="connsiteY18" fmla="*/ 7760 h 17359"/>
                <a:gd name="connsiteX19" fmla="*/ 6417 w 123368"/>
                <a:gd name="connsiteY19" fmla="*/ 6528 h 17359"/>
                <a:gd name="connsiteX20" fmla="*/ 5689 w 123368"/>
                <a:gd name="connsiteY20" fmla="*/ 5542 h 17359"/>
                <a:gd name="connsiteX21" fmla="*/ 4317 w 123368"/>
                <a:gd name="connsiteY21" fmla="*/ 5156 h 17359"/>
                <a:gd name="connsiteX22" fmla="*/ 3259 w 123368"/>
                <a:gd name="connsiteY22" fmla="*/ 5393 h 17359"/>
                <a:gd name="connsiteX23" fmla="*/ 2427 w 123368"/>
                <a:gd name="connsiteY23" fmla="*/ 6079 h 17359"/>
                <a:gd name="connsiteX24" fmla="*/ 1890 w 123368"/>
                <a:gd name="connsiteY24" fmla="*/ 7195 h 17359"/>
                <a:gd name="connsiteX25" fmla="*/ 1699 w 123368"/>
                <a:gd name="connsiteY25" fmla="*/ 8717 h 17359"/>
                <a:gd name="connsiteX26" fmla="*/ 1699 w 123368"/>
                <a:gd name="connsiteY26" fmla="*/ 9088 h 17359"/>
                <a:gd name="connsiteX27" fmla="*/ 1890 w 123368"/>
                <a:gd name="connsiteY27" fmla="*/ 10364 h 17359"/>
                <a:gd name="connsiteX28" fmla="*/ 2466 w 123368"/>
                <a:gd name="connsiteY28" fmla="*/ 11403 h 17359"/>
                <a:gd name="connsiteX29" fmla="*/ 3388 w 123368"/>
                <a:gd name="connsiteY29" fmla="*/ 12108 h 17359"/>
                <a:gd name="connsiteX30" fmla="*/ 4628 w 123368"/>
                <a:gd name="connsiteY30" fmla="*/ 12360 h 17359"/>
                <a:gd name="connsiteX31" fmla="*/ 6145 w 123368"/>
                <a:gd name="connsiteY31" fmla="*/ 12011 h 17359"/>
                <a:gd name="connsiteX32" fmla="*/ 7229 w 123368"/>
                <a:gd name="connsiteY32" fmla="*/ 11069 h 17359"/>
                <a:gd name="connsiteX33" fmla="*/ 8252 w 123368"/>
                <a:gd name="connsiteY33" fmla="*/ 11852 h 17359"/>
                <a:gd name="connsiteX34" fmla="*/ 7440 w 123368"/>
                <a:gd name="connsiteY34" fmla="*/ 12741 h 17359"/>
                <a:gd name="connsiteX35" fmla="*/ 6226 w 123368"/>
                <a:gd name="connsiteY35" fmla="*/ 13427 h 17359"/>
                <a:gd name="connsiteX36" fmla="*/ 4537 w 123368"/>
                <a:gd name="connsiteY36" fmla="*/ 13689 h 17359"/>
                <a:gd name="connsiteX37" fmla="*/ 12041 w 123368"/>
                <a:gd name="connsiteY37" fmla="*/ 6026 h 17359"/>
                <a:gd name="connsiteX38" fmla="*/ 12041 w 123368"/>
                <a:gd name="connsiteY38" fmla="*/ 13514 h 17359"/>
                <a:gd name="connsiteX39" fmla="*/ 10352 w 123368"/>
                <a:gd name="connsiteY39" fmla="*/ 13514 h 17359"/>
                <a:gd name="connsiteX40" fmla="*/ 10352 w 123368"/>
                <a:gd name="connsiteY40" fmla="*/ 3992 h 17359"/>
                <a:gd name="connsiteX41" fmla="*/ 11951 w 123368"/>
                <a:gd name="connsiteY41" fmla="*/ 3992 h 17359"/>
                <a:gd name="connsiteX42" fmla="*/ 12041 w 123368"/>
                <a:gd name="connsiteY42" fmla="*/ 6026 h 17359"/>
                <a:gd name="connsiteX43" fmla="*/ 11640 w 123368"/>
                <a:gd name="connsiteY43" fmla="*/ 8393 h 17359"/>
                <a:gd name="connsiteX44" fmla="*/ 10938 w 123368"/>
                <a:gd name="connsiteY44" fmla="*/ 8368 h 17359"/>
                <a:gd name="connsiteX45" fmla="*/ 11239 w 123368"/>
                <a:gd name="connsiteY45" fmla="*/ 6562 h 17359"/>
                <a:gd name="connsiteX46" fmla="*/ 12061 w 123368"/>
                <a:gd name="connsiteY46" fmla="*/ 5112 h 17359"/>
                <a:gd name="connsiteX47" fmla="*/ 13320 w 123368"/>
                <a:gd name="connsiteY47" fmla="*/ 4161 h 17359"/>
                <a:gd name="connsiteX48" fmla="*/ 14954 w 123368"/>
                <a:gd name="connsiteY48" fmla="*/ 3818 h 17359"/>
                <a:gd name="connsiteX49" fmla="*/ 16268 w 123368"/>
                <a:gd name="connsiteY49" fmla="*/ 4011 h 17359"/>
                <a:gd name="connsiteX50" fmla="*/ 17264 w 123368"/>
                <a:gd name="connsiteY50" fmla="*/ 4610 h 17359"/>
                <a:gd name="connsiteX51" fmla="*/ 17902 w 123368"/>
                <a:gd name="connsiteY51" fmla="*/ 5683 h 17359"/>
                <a:gd name="connsiteX52" fmla="*/ 18122 w 123368"/>
                <a:gd name="connsiteY52" fmla="*/ 7276 h 17359"/>
                <a:gd name="connsiteX53" fmla="*/ 18122 w 123368"/>
                <a:gd name="connsiteY53" fmla="*/ 13514 h 17359"/>
                <a:gd name="connsiteX54" fmla="*/ 16423 w 123368"/>
                <a:gd name="connsiteY54" fmla="*/ 13514 h 17359"/>
                <a:gd name="connsiteX55" fmla="*/ 16423 w 123368"/>
                <a:gd name="connsiteY55" fmla="*/ 7258 h 17359"/>
                <a:gd name="connsiteX56" fmla="*/ 16196 w 123368"/>
                <a:gd name="connsiteY56" fmla="*/ 6060 h 17359"/>
                <a:gd name="connsiteX57" fmla="*/ 15530 w 123368"/>
                <a:gd name="connsiteY57" fmla="*/ 5402 h 17359"/>
                <a:gd name="connsiteX58" fmla="*/ 14452 w 123368"/>
                <a:gd name="connsiteY58" fmla="*/ 5190 h 17359"/>
                <a:gd name="connsiteX59" fmla="*/ 13300 w 123368"/>
                <a:gd name="connsiteY59" fmla="*/ 5446 h 17359"/>
                <a:gd name="connsiteX60" fmla="*/ 12417 w 123368"/>
                <a:gd name="connsiteY60" fmla="*/ 6150 h 17359"/>
                <a:gd name="connsiteX61" fmla="*/ 11841 w 123368"/>
                <a:gd name="connsiteY61" fmla="*/ 7180 h 17359"/>
                <a:gd name="connsiteX62" fmla="*/ 11640 w 123368"/>
                <a:gd name="connsiteY62" fmla="*/ 8393 h 17359"/>
                <a:gd name="connsiteX63" fmla="*/ 24639 w 123368"/>
                <a:gd name="connsiteY63" fmla="*/ 12354 h 17359"/>
                <a:gd name="connsiteX64" fmla="*/ 25756 w 123368"/>
                <a:gd name="connsiteY64" fmla="*/ 12114 h 17359"/>
                <a:gd name="connsiteX65" fmla="*/ 26594 w 123368"/>
                <a:gd name="connsiteY65" fmla="*/ 11465 h 17359"/>
                <a:gd name="connsiteX66" fmla="*/ 26969 w 123368"/>
                <a:gd name="connsiteY66" fmla="*/ 10504 h 17359"/>
                <a:gd name="connsiteX67" fmla="*/ 28574 w 123368"/>
                <a:gd name="connsiteY67" fmla="*/ 10504 h 17359"/>
                <a:gd name="connsiteX68" fmla="*/ 27982 w 123368"/>
                <a:gd name="connsiteY68" fmla="*/ 12079 h 17359"/>
                <a:gd name="connsiteX69" fmla="*/ 26568 w 123368"/>
                <a:gd name="connsiteY69" fmla="*/ 13249 h 17359"/>
                <a:gd name="connsiteX70" fmla="*/ 24639 w 123368"/>
                <a:gd name="connsiteY70" fmla="*/ 13689 h 17359"/>
                <a:gd name="connsiteX71" fmla="*/ 22694 w 123368"/>
                <a:gd name="connsiteY71" fmla="*/ 13311 h 17359"/>
                <a:gd name="connsiteX72" fmla="*/ 21326 w 123368"/>
                <a:gd name="connsiteY72" fmla="*/ 12273 h 17359"/>
                <a:gd name="connsiteX73" fmla="*/ 20513 w 123368"/>
                <a:gd name="connsiteY73" fmla="*/ 10760 h 17359"/>
                <a:gd name="connsiteX74" fmla="*/ 20248 w 123368"/>
                <a:gd name="connsiteY74" fmla="*/ 8939 h 17359"/>
                <a:gd name="connsiteX75" fmla="*/ 20248 w 123368"/>
                <a:gd name="connsiteY75" fmla="*/ 8568 h 17359"/>
                <a:gd name="connsiteX76" fmla="*/ 20513 w 123368"/>
                <a:gd name="connsiteY76" fmla="*/ 6756 h 17359"/>
                <a:gd name="connsiteX77" fmla="*/ 21326 w 123368"/>
                <a:gd name="connsiteY77" fmla="*/ 5234 h 17359"/>
                <a:gd name="connsiteX78" fmla="*/ 22694 w 123368"/>
                <a:gd name="connsiteY78" fmla="*/ 4195 h 17359"/>
                <a:gd name="connsiteX79" fmla="*/ 24639 w 123368"/>
                <a:gd name="connsiteY79" fmla="*/ 3818 h 17359"/>
                <a:gd name="connsiteX80" fmla="*/ 26668 w 123368"/>
                <a:gd name="connsiteY80" fmla="*/ 4276 h 17359"/>
                <a:gd name="connsiteX81" fmla="*/ 28027 w 123368"/>
                <a:gd name="connsiteY81" fmla="*/ 5508 h 17359"/>
                <a:gd name="connsiteX82" fmla="*/ 28574 w 123368"/>
                <a:gd name="connsiteY82" fmla="*/ 7267 h 17359"/>
                <a:gd name="connsiteX83" fmla="*/ 26969 w 123368"/>
                <a:gd name="connsiteY83" fmla="*/ 7267 h 17359"/>
                <a:gd name="connsiteX84" fmla="*/ 26623 w 123368"/>
                <a:gd name="connsiteY84" fmla="*/ 6204 h 17359"/>
                <a:gd name="connsiteX85" fmla="*/ 25817 w 123368"/>
                <a:gd name="connsiteY85" fmla="*/ 5446 h 17359"/>
                <a:gd name="connsiteX86" fmla="*/ 24639 w 123368"/>
                <a:gd name="connsiteY86" fmla="*/ 5156 h 17359"/>
                <a:gd name="connsiteX87" fmla="*/ 23335 w 123368"/>
                <a:gd name="connsiteY87" fmla="*/ 5455 h 17359"/>
                <a:gd name="connsiteX88" fmla="*/ 22503 w 123368"/>
                <a:gd name="connsiteY88" fmla="*/ 6247 h 17359"/>
                <a:gd name="connsiteX89" fmla="*/ 22067 w 123368"/>
                <a:gd name="connsiteY89" fmla="*/ 7345 h 17359"/>
                <a:gd name="connsiteX90" fmla="*/ 21937 w 123368"/>
                <a:gd name="connsiteY90" fmla="*/ 8568 h 17359"/>
                <a:gd name="connsiteX91" fmla="*/ 21937 w 123368"/>
                <a:gd name="connsiteY91" fmla="*/ 8939 h 17359"/>
                <a:gd name="connsiteX92" fmla="*/ 22067 w 123368"/>
                <a:gd name="connsiteY92" fmla="*/ 10171 h 17359"/>
                <a:gd name="connsiteX93" fmla="*/ 22494 w 123368"/>
                <a:gd name="connsiteY93" fmla="*/ 11272 h 17359"/>
                <a:gd name="connsiteX94" fmla="*/ 23325 w 123368"/>
                <a:gd name="connsiteY94" fmla="*/ 12064 h 17359"/>
                <a:gd name="connsiteX95" fmla="*/ 24639 w 123368"/>
                <a:gd name="connsiteY95" fmla="*/ 12354 h 17359"/>
                <a:gd name="connsiteX96" fmla="*/ 30027 w 123368"/>
                <a:gd name="connsiteY96" fmla="*/ 8861 h 17359"/>
                <a:gd name="connsiteX97" fmla="*/ 30027 w 123368"/>
                <a:gd name="connsiteY97" fmla="*/ 8658 h 17359"/>
                <a:gd name="connsiteX98" fmla="*/ 30338 w 123368"/>
                <a:gd name="connsiteY98" fmla="*/ 6749 h 17359"/>
                <a:gd name="connsiteX99" fmla="*/ 31231 w 123368"/>
                <a:gd name="connsiteY99" fmla="*/ 5209 h 17359"/>
                <a:gd name="connsiteX100" fmla="*/ 32649 w 123368"/>
                <a:gd name="connsiteY100" fmla="*/ 4189 h 17359"/>
                <a:gd name="connsiteX101" fmla="*/ 34509 w 123368"/>
                <a:gd name="connsiteY101" fmla="*/ 3818 h 17359"/>
                <a:gd name="connsiteX102" fmla="*/ 36380 w 123368"/>
                <a:gd name="connsiteY102" fmla="*/ 4189 h 17359"/>
                <a:gd name="connsiteX103" fmla="*/ 37807 w 123368"/>
                <a:gd name="connsiteY103" fmla="*/ 5209 h 17359"/>
                <a:gd name="connsiteX104" fmla="*/ 38710 w 123368"/>
                <a:gd name="connsiteY104" fmla="*/ 6749 h 17359"/>
                <a:gd name="connsiteX105" fmla="*/ 39020 w 123368"/>
                <a:gd name="connsiteY105" fmla="*/ 8658 h 17359"/>
                <a:gd name="connsiteX106" fmla="*/ 39020 w 123368"/>
                <a:gd name="connsiteY106" fmla="*/ 8861 h 17359"/>
                <a:gd name="connsiteX107" fmla="*/ 38710 w 123368"/>
                <a:gd name="connsiteY107" fmla="*/ 10770 h 17359"/>
                <a:gd name="connsiteX108" fmla="*/ 37807 w 123368"/>
                <a:gd name="connsiteY108" fmla="*/ 12307 h 17359"/>
                <a:gd name="connsiteX109" fmla="*/ 36389 w 123368"/>
                <a:gd name="connsiteY109" fmla="*/ 13330 h 17359"/>
                <a:gd name="connsiteX110" fmla="*/ 34529 w 123368"/>
                <a:gd name="connsiteY110" fmla="*/ 13689 h 17359"/>
                <a:gd name="connsiteX111" fmla="*/ 32655 w 123368"/>
                <a:gd name="connsiteY111" fmla="*/ 13330 h 17359"/>
                <a:gd name="connsiteX112" fmla="*/ 31231 w 123368"/>
                <a:gd name="connsiteY112" fmla="*/ 12307 h 17359"/>
                <a:gd name="connsiteX113" fmla="*/ 30338 w 123368"/>
                <a:gd name="connsiteY113" fmla="*/ 10770 h 17359"/>
                <a:gd name="connsiteX114" fmla="*/ 30027 w 123368"/>
                <a:gd name="connsiteY114" fmla="*/ 8861 h 17359"/>
                <a:gd name="connsiteX115" fmla="*/ 31716 w 123368"/>
                <a:gd name="connsiteY115" fmla="*/ 8658 h 17359"/>
                <a:gd name="connsiteX116" fmla="*/ 31716 w 123368"/>
                <a:gd name="connsiteY116" fmla="*/ 8861 h 17359"/>
                <a:gd name="connsiteX117" fmla="*/ 31888 w 123368"/>
                <a:gd name="connsiteY117" fmla="*/ 10205 h 17359"/>
                <a:gd name="connsiteX118" fmla="*/ 32409 w 123368"/>
                <a:gd name="connsiteY118" fmla="*/ 11315 h 17359"/>
                <a:gd name="connsiteX119" fmla="*/ 33296 w 123368"/>
                <a:gd name="connsiteY119" fmla="*/ 12079 h 17359"/>
                <a:gd name="connsiteX120" fmla="*/ 34529 w 123368"/>
                <a:gd name="connsiteY120" fmla="*/ 12354 h 17359"/>
                <a:gd name="connsiteX121" fmla="*/ 35742 w 123368"/>
                <a:gd name="connsiteY121" fmla="*/ 12079 h 17359"/>
                <a:gd name="connsiteX122" fmla="*/ 36619 w 123368"/>
                <a:gd name="connsiteY122" fmla="*/ 11315 h 17359"/>
                <a:gd name="connsiteX123" fmla="*/ 37140 w 123368"/>
                <a:gd name="connsiteY123" fmla="*/ 10205 h 17359"/>
                <a:gd name="connsiteX124" fmla="*/ 37321 w 123368"/>
                <a:gd name="connsiteY124" fmla="*/ 8861 h 17359"/>
                <a:gd name="connsiteX125" fmla="*/ 37321 w 123368"/>
                <a:gd name="connsiteY125" fmla="*/ 8658 h 17359"/>
                <a:gd name="connsiteX126" fmla="*/ 37140 w 123368"/>
                <a:gd name="connsiteY126" fmla="*/ 7329 h 17359"/>
                <a:gd name="connsiteX127" fmla="*/ 36609 w 123368"/>
                <a:gd name="connsiteY127" fmla="*/ 6210 h 17359"/>
                <a:gd name="connsiteX128" fmla="*/ 35733 w 123368"/>
                <a:gd name="connsiteY128" fmla="*/ 5436 h 17359"/>
                <a:gd name="connsiteX129" fmla="*/ 34509 w 123368"/>
                <a:gd name="connsiteY129" fmla="*/ 5156 h 17359"/>
                <a:gd name="connsiteX130" fmla="*/ 33286 w 123368"/>
                <a:gd name="connsiteY130" fmla="*/ 5436 h 17359"/>
                <a:gd name="connsiteX131" fmla="*/ 32409 w 123368"/>
                <a:gd name="connsiteY131" fmla="*/ 6210 h 17359"/>
                <a:gd name="connsiteX132" fmla="*/ 31888 w 123368"/>
                <a:gd name="connsiteY132" fmla="*/ 7329 h 17359"/>
                <a:gd name="connsiteX133" fmla="*/ 31716 w 123368"/>
                <a:gd name="connsiteY133" fmla="*/ 8658 h 17359"/>
                <a:gd name="connsiteX134" fmla="*/ 47363 w 123368"/>
                <a:gd name="connsiteY134" fmla="*/ 11668 h 17359"/>
                <a:gd name="connsiteX135" fmla="*/ 47363 w 123368"/>
                <a:gd name="connsiteY135" fmla="*/ 0 h 17359"/>
                <a:gd name="connsiteX136" fmla="*/ 49062 w 123368"/>
                <a:gd name="connsiteY136" fmla="*/ 0 h 17359"/>
                <a:gd name="connsiteX137" fmla="*/ 49062 w 123368"/>
                <a:gd name="connsiteY137" fmla="*/ 13514 h 17359"/>
                <a:gd name="connsiteX138" fmla="*/ 47508 w 123368"/>
                <a:gd name="connsiteY138" fmla="*/ 13514 h 17359"/>
                <a:gd name="connsiteX139" fmla="*/ 47363 w 123368"/>
                <a:gd name="connsiteY139" fmla="*/ 11668 h 17359"/>
                <a:gd name="connsiteX140" fmla="*/ 40716 w 123368"/>
                <a:gd name="connsiteY140" fmla="*/ 8861 h 17359"/>
                <a:gd name="connsiteX141" fmla="*/ 40716 w 123368"/>
                <a:gd name="connsiteY141" fmla="*/ 8674 h 17359"/>
                <a:gd name="connsiteX142" fmla="*/ 40991 w 123368"/>
                <a:gd name="connsiteY142" fmla="*/ 6696 h 17359"/>
                <a:gd name="connsiteX143" fmla="*/ 41787 w 123368"/>
                <a:gd name="connsiteY143" fmla="*/ 5156 h 17359"/>
                <a:gd name="connsiteX144" fmla="*/ 43017 w 123368"/>
                <a:gd name="connsiteY144" fmla="*/ 4170 h 17359"/>
                <a:gd name="connsiteX145" fmla="*/ 44625 w 123368"/>
                <a:gd name="connsiteY145" fmla="*/ 3818 h 17359"/>
                <a:gd name="connsiteX146" fmla="*/ 46250 w 123368"/>
                <a:gd name="connsiteY146" fmla="*/ 4136 h 17359"/>
                <a:gd name="connsiteX147" fmla="*/ 47437 w 123368"/>
                <a:gd name="connsiteY147" fmla="*/ 5040 h 17359"/>
                <a:gd name="connsiteX148" fmla="*/ 48214 w 123368"/>
                <a:gd name="connsiteY148" fmla="*/ 6465 h 17359"/>
                <a:gd name="connsiteX149" fmla="*/ 48605 w 123368"/>
                <a:gd name="connsiteY149" fmla="*/ 8359 h 17359"/>
                <a:gd name="connsiteX150" fmla="*/ 48605 w 123368"/>
                <a:gd name="connsiteY150" fmla="*/ 9166 h 17359"/>
                <a:gd name="connsiteX151" fmla="*/ 48214 w 123368"/>
                <a:gd name="connsiteY151" fmla="*/ 11050 h 17359"/>
                <a:gd name="connsiteX152" fmla="*/ 47437 w 123368"/>
                <a:gd name="connsiteY152" fmla="*/ 12476 h 17359"/>
                <a:gd name="connsiteX153" fmla="*/ 46250 w 123368"/>
                <a:gd name="connsiteY153" fmla="*/ 13383 h 17359"/>
                <a:gd name="connsiteX154" fmla="*/ 44606 w 123368"/>
                <a:gd name="connsiteY154" fmla="*/ 13689 h 17359"/>
                <a:gd name="connsiteX155" fmla="*/ 43017 w 123368"/>
                <a:gd name="connsiteY155" fmla="*/ 13330 h 17359"/>
                <a:gd name="connsiteX156" fmla="*/ 41787 w 123368"/>
                <a:gd name="connsiteY156" fmla="*/ 12316 h 17359"/>
                <a:gd name="connsiteX157" fmla="*/ 40991 w 123368"/>
                <a:gd name="connsiteY157" fmla="*/ 10785 h 17359"/>
                <a:gd name="connsiteX158" fmla="*/ 40716 w 123368"/>
                <a:gd name="connsiteY158" fmla="*/ 8861 h 17359"/>
                <a:gd name="connsiteX159" fmla="*/ 42415 w 123368"/>
                <a:gd name="connsiteY159" fmla="*/ 8674 h 17359"/>
                <a:gd name="connsiteX160" fmla="*/ 42415 w 123368"/>
                <a:gd name="connsiteY160" fmla="*/ 8861 h 17359"/>
                <a:gd name="connsiteX161" fmla="*/ 42561 w 123368"/>
                <a:gd name="connsiteY161" fmla="*/ 10196 h 17359"/>
                <a:gd name="connsiteX162" fmla="*/ 43036 w 123368"/>
                <a:gd name="connsiteY162" fmla="*/ 11297 h 17359"/>
                <a:gd name="connsiteX163" fmla="*/ 43849 w 123368"/>
                <a:gd name="connsiteY163" fmla="*/ 12045 h 17359"/>
                <a:gd name="connsiteX164" fmla="*/ 45027 w 123368"/>
                <a:gd name="connsiteY164" fmla="*/ 12307 h 17359"/>
                <a:gd name="connsiteX165" fmla="*/ 46405 w 123368"/>
                <a:gd name="connsiteY165" fmla="*/ 11964 h 17359"/>
                <a:gd name="connsiteX166" fmla="*/ 47282 w 123368"/>
                <a:gd name="connsiteY166" fmla="*/ 11060 h 17359"/>
                <a:gd name="connsiteX167" fmla="*/ 47793 w 123368"/>
                <a:gd name="connsiteY167" fmla="*/ 9837 h 17359"/>
                <a:gd name="connsiteX168" fmla="*/ 47793 w 123368"/>
                <a:gd name="connsiteY168" fmla="*/ 7716 h 17359"/>
                <a:gd name="connsiteX169" fmla="*/ 47473 w 123368"/>
                <a:gd name="connsiteY169" fmla="*/ 6784 h 17359"/>
                <a:gd name="connsiteX170" fmla="*/ 46945 w 123368"/>
                <a:gd name="connsiteY170" fmla="*/ 5973 h 17359"/>
                <a:gd name="connsiteX171" fmla="*/ 46149 w 123368"/>
                <a:gd name="connsiteY171" fmla="*/ 5402 h 17359"/>
                <a:gd name="connsiteX172" fmla="*/ 45046 w 123368"/>
                <a:gd name="connsiteY172" fmla="*/ 5190 h 17359"/>
                <a:gd name="connsiteX173" fmla="*/ 43849 w 123368"/>
                <a:gd name="connsiteY173" fmla="*/ 5471 h 17359"/>
                <a:gd name="connsiteX174" fmla="*/ 43036 w 123368"/>
                <a:gd name="connsiteY174" fmla="*/ 6228 h 17359"/>
                <a:gd name="connsiteX175" fmla="*/ 42561 w 123368"/>
                <a:gd name="connsiteY175" fmla="*/ 7339 h 17359"/>
                <a:gd name="connsiteX176" fmla="*/ 42415 w 123368"/>
                <a:gd name="connsiteY176" fmla="*/ 8674 h 17359"/>
                <a:gd name="connsiteX177" fmla="*/ 55790 w 123368"/>
                <a:gd name="connsiteY177" fmla="*/ 13689 h 17359"/>
                <a:gd name="connsiteX178" fmla="*/ 53919 w 123368"/>
                <a:gd name="connsiteY178" fmla="*/ 13355 h 17359"/>
                <a:gd name="connsiteX179" fmla="*/ 52486 w 123368"/>
                <a:gd name="connsiteY179" fmla="*/ 12398 h 17359"/>
                <a:gd name="connsiteX180" fmla="*/ 51573 w 123368"/>
                <a:gd name="connsiteY180" fmla="*/ 10935 h 17359"/>
                <a:gd name="connsiteX181" fmla="*/ 51253 w 123368"/>
                <a:gd name="connsiteY181" fmla="*/ 9088 h 17359"/>
                <a:gd name="connsiteX182" fmla="*/ 51253 w 123368"/>
                <a:gd name="connsiteY182" fmla="*/ 8717 h 17359"/>
                <a:gd name="connsiteX183" fmla="*/ 51609 w 123368"/>
                <a:gd name="connsiteY183" fmla="*/ 6650 h 17359"/>
                <a:gd name="connsiteX184" fmla="*/ 52576 w 123368"/>
                <a:gd name="connsiteY184" fmla="*/ 5103 h 17359"/>
                <a:gd name="connsiteX185" fmla="*/ 53964 w 123368"/>
                <a:gd name="connsiteY185" fmla="*/ 4142 h 17359"/>
                <a:gd name="connsiteX186" fmla="*/ 55573 w 123368"/>
                <a:gd name="connsiteY186" fmla="*/ 3818 h 17359"/>
                <a:gd name="connsiteX187" fmla="*/ 57398 w 123368"/>
                <a:gd name="connsiteY187" fmla="*/ 4170 h 17359"/>
                <a:gd name="connsiteX188" fmla="*/ 58666 w 123368"/>
                <a:gd name="connsiteY188" fmla="*/ 5156 h 17359"/>
                <a:gd name="connsiteX189" fmla="*/ 59398 w 123368"/>
                <a:gd name="connsiteY189" fmla="*/ 6634 h 17359"/>
                <a:gd name="connsiteX190" fmla="*/ 59634 w 123368"/>
                <a:gd name="connsiteY190" fmla="*/ 8480 h 17359"/>
                <a:gd name="connsiteX191" fmla="*/ 59634 w 123368"/>
                <a:gd name="connsiteY191" fmla="*/ 9210 h 17359"/>
                <a:gd name="connsiteX192" fmla="*/ 52256 w 123368"/>
                <a:gd name="connsiteY192" fmla="*/ 9210 h 17359"/>
                <a:gd name="connsiteX193" fmla="*/ 52256 w 123368"/>
                <a:gd name="connsiteY193" fmla="*/ 7881 h 17359"/>
                <a:gd name="connsiteX194" fmla="*/ 57945 w 123368"/>
                <a:gd name="connsiteY194" fmla="*/ 7881 h 17359"/>
                <a:gd name="connsiteX195" fmla="*/ 57945 w 123368"/>
                <a:gd name="connsiteY195" fmla="*/ 7760 h 17359"/>
                <a:gd name="connsiteX196" fmla="*/ 57670 w 123368"/>
                <a:gd name="connsiteY196" fmla="*/ 6528 h 17359"/>
                <a:gd name="connsiteX197" fmla="*/ 56941 w 123368"/>
                <a:gd name="connsiteY197" fmla="*/ 5542 h 17359"/>
                <a:gd name="connsiteX198" fmla="*/ 55573 w 123368"/>
                <a:gd name="connsiteY198" fmla="*/ 5156 h 17359"/>
                <a:gd name="connsiteX199" fmla="*/ 54511 w 123368"/>
                <a:gd name="connsiteY199" fmla="*/ 5393 h 17359"/>
                <a:gd name="connsiteX200" fmla="*/ 53683 w 123368"/>
                <a:gd name="connsiteY200" fmla="*/ 6079 h 17359"/>
                <a:gd name="connsiteX201" fmla="*/ 53143 w 123368"/>
                <a:gd name="connsiteY201" fmla="*/ 7195 h 17359"/>
                <a:gd name="connsiteX202" fmla="*/ 52952 w 123368"/>
                <a:gd name="connsiteY202" fmla="*/ 8717 h 17359"/>
                <a:gd name="connsiteX203" fmla="*/ 52952 w 123368"/>
                <a:gd name="connsiteY203" fmla="*/ 9088 h 17359"/>
                <a:gd name="connsiteX204" fmla="*/ 53143 w 123368"/>
                <a:gd name="connsiteY204" fmla="*/ 10364 h 17359"/>
                <a:gd name="connsiteX205" fmla="*/ 53718 w 123368"/>
                <a:gd name="connsiteY205" fmla="*/ 11403 h 17359"/>
                <a:gd name="connsiteX206" fmla="*/ 54641 w 123368"/>
                <a:gd name="connsiteY206" fmla="*/ 12108 h 17359"/>
                <a:gd name="connsiteX207" fmla="*/ 55880 w 123368"/>
                <a:gd name="connsiteY207" fmla="*/ 12360 h 17359"/>
                <a:gd name="connsiteX208" fmla="*/ 57398 w 123368"/>
                <a:gd name="connsiteY208" fmla="*/ 12011 h 17359"/>
                <a:gd name="connsiteX209" fmla="*/ 58482 w 123368"/>
                <a:gd name="connsiteY209" fmla="*/ 11069 h 17359"/>
                <a:gd name="connsiteX210" fmla="*/ 59505 w 123368"/>
                <a:gd name="connsiteY210" fmla="*/ 11852 h 17359"/>
                <a:gd name="connsiteX211" fmla="*/ 58692 w 123368"/>
                <a:gd name="connsiteY211" fmla="*/ 12741 h 17359"/>
                <a:gd name="connsiteX212" fmla="*/ 57479 w 123368"/>
                <a:gd name="connsiteY212" fmla="*/ 13427 h 17359"/>
                <a:gd name="connsiteX213" fmla="*/ 55790 w 123368"/>
                <a:gd name="connsiteY213" fmla="*/ 13689 h 17359"/>
                <a:gd name="connsiteX214" fmla="*/ 63294 w 123368"/>
                <a:gd name="connsiteY214" fmla="*/ 5489 h 17359"/>
                <a:gd name="connsiteX215" fmla="*/ 63294 w 123368"/>
                <a:gd name="connsiteY215" fmla="*/ 13514 h 17359"/>
                <a:gd name="connsiteX216" fmla="*/ 61605 w 123368"/>
                <a:gd name="connsiteY216" fmla="*/ 13514 h 17359"/>
                <a:gd name="connsiteX217" fmla="*/ 61605 w 123368"/>
                <a:gd name="connsiteY217" fmla="*/ 3992 h 17359"/>
                <a:gd name="connsiteX218" fmla="*/ 63249 w 123368"/>
                <a:gd name="connsiteY218" fmla="*/ 3992 h 17359"/>
                <a:gd name="connsiteX219" fmla="*/ 63294 w 123368"/>
                <a:gd name="connsiteY219" fmla="*/ 5489 h 17359"/>
                <a:gd name="connsiteX220" fmla="*/ 66381 w 123368"/>
                <a:gd name="connsiteY220" fmla="*/ 3942 h 17359"/>
                <a:gd name="connsiteX221" fmla="*/ 66371 w 123368"/>
                <a:gd name="connsiteY221" fmla="*/ 5455 h 17359"/>
                <a:gd name="connsiteX222" fmla="*/ 65970 w 123368"/>
                <a:gd name="connsiteY222" fmla="*/ 5402 h 17359"/>
                <a:gd name="connsiteX223" fmla="*/ 65550 w 123368"/>
                <a:gd name="connsiteY223" fmla="*/ 5383 h 17359"/>
                <a:gd name="connsiteX224" fmla="*/ 64517 w 123368"/>
                <a:gd name="connsiteY224" fmla="*/ 5561 h 17359"/>
                <a:gd name="connsiteX225" fmla="*/ 63760 w 123368"/>
                <a:gd name="connsiteY225" fmla="*/ 6054 h 17359"/>
                <a:gd name="connsiteX226" fmla="*/ 63268 w 123368"/>
                <a:gd name="connsiteY226" fmla="*/ 6809 h 17359"/>
                <a:gd name="connsiteX227" fmla="*/ 63038 w 123368"/>
                <a:gd name="connsiteY227" fmla="*/ 7760 h 17359"/>
                <a:gd name="connsiteX228" fmla="*/ 62566 w 123368"/>
                <a:gd name="connsiteY228" fmla="*/ 8025 h 17359"/>
                <a:gd name="connsiteX229" fmla="*/ 62737 w 123368"/>
                <a:gd name="connsiteY229" fmla="*/ 6403 h 17359"/>
                <a:gd name="connsiteX230" fmla="*/ 63294 w 123368"/>
                <a:gd name="connsiteY230" fmla="*/ 5068 h 17359"/>
                <a:gd name="connsiteX231" fmla="*/ 64245 w 123368"/>
                <a:gd name="connsiteY231" fmla="*/ 4151 h 17359"/>
                <a:gd name="connsiteX232" fmla="*/ 65630 w 123368"/>
                <a:gd name="connsiteY232" fmla="*/ 3818 h 17359"/>
                <a:gd name="connsiteX233" fmla="*/ 66051 w 123368"/>
                <a:gd name="connsiteY233" fmla="*/ 3861 h 17359"/>
                <a:gd name="connsiteX234" fmla="*/ 66381 w 123368"/>
                <a:gd name="connsiteY234" fmla="*/ 3942 h 17359"/>
                <a:gd name="connsiteX235" fmla="*/ 75064 w 123368"/>
                <a:gd name="connsiteY235" fmla="*/ 13514 h 17359"/>
                <a:gd name="connsiteX236" fmla="*/ 75064 w 123368"/>
                <a:gd name="connsiteY236" fmla="*/ 14852 h 17359"/>
                <a:gd name="connsiteX237" fmla="*/ 66692 w 123368"/>
                <a:gd name="connsiteY237" fmla="*/ 14852 h 17359"/>
                <a:gd name="connsiteX238" fmla="*/ 66692 w 123368"/>
                <a:gd name="connsiteY238" fmla="*/ 13514 h 17359"/>
                <a:gd name="connsiteX239" fmla="*/ 75064 w 123368"/>
                <a:gd name="connsiteY239" fmla="*/ 13514 h 17359"/>
                <a:gd name="connsiteX240" fmla="*/ 78212 w 123368"/>
                <a:gd name="connsiteY240" fmla="*/ 0 h 17359"/>
                <a:gd name="connsiteX241" fmla="*/ 78212 w 123368"/>
                <a:gd name="connsiteY241" fmla="*/ 13514 h 17359"/>
                <a:gd name="connsiteX242" fmla="*/ 76513 w 123368"/>
                <a:gd name="connsiteY242" fmla="*/ 13514 h 17359"/>
                <a:gd name="connsiteX243" fmla="*/ 76513 w 123368"/>
                <a:gd name="connsiteY243" fmla="*/ 0 h 17359"/>
                <a:gd name="connsiteX244" fmla="*/ 78212 w 123368"/>
                <a:gd name="connsiteY244" fmla="*/ 0 h 17359"/>
                <a:gd name="connsiteX245" fmla="*/ 86749 w 123368"/>
                <a:gd name="connsiteY245" fmla="*/ 11886 h 17359"/>
                <a:gd name="connsiteX246" fmla="*/ 86749 w 123368"/>
                <a:gd name="connsiteY246" fmla="*/ 6986 h 17359"/>
                <a:gd name="connsiteX247" fmla="*/ 86513 w 123368"/>
                <a:gd name="connsiteY247" fmla="*/ 6010 h 17359"/>
                <a:gd name="connsiteX248" fmla="*/ 85817 w 123368"/>
                <a:gd name="connsiteY248" fmla="*/ 5358 h 17359"/>
                <a:gd name="connsiteX249" fmla="*/ 84668 w 123368"/>
                <a:gd name="connsiteY249" fmla="*/ 5127 h 17359"/>
                <a:gd name="connsiteX250" fmla="*/ 83545 w 123368"/>
                <a:gd name="connsiteY250" fmla="*/ 5340 h 17359"/>
                <a:gd name="connsiteX251" fmla="*/ 82794 w 123368"/>
                <a:gd name="connsiteY251" fmla="*/ 5895 h 17359"/>
                <a:gd name="connsiteX252" fmla="*/ 82529 w 123368"/>
                <a:gd name="connsiteY252" fmla="*/ 6634 h 17359"/>
                <a:gd name="connsiteX253" fmla="*/ 80843 w 123368"/>
                <a:gd name="connsiteY253" fmla="*/ 6634 h 17359"/>
                <a:gd name="connsiteX254" fmla="*/ 81115 w 123368"/>
                <a:gd name="connsiteY254" fmla="*/ 5620 h 17359"/>
                <a:gd name="connsiteX255" fmla="*/ 81901 w 123368"/>
                <a:gd name="connsiteY255" fmla="*/ 4716 h 17359"/>
                <a:gd name="connsiteX256" fmla="*/ 83141 w 123368"/>
                <a:gd name="connsiteY256" fmla="*/ 4064 h 17359"/>
                <a:gd name="connsiteX257" fmla="*/ 84768 w 123368"/>
                <a:gd name="connsiteY257" fmla="*/ 3818 h 17359"/>
                <a:gd name="connsiteX258" fmla="*/ 86665 w 123368"/>
                <a:gd name="connsiteY258" fmla="*/ 4170 h 17359"/>
                <a:gd name="connsiteX259" fmla="*/ 87962 w 123368"/>
                <a:gd name="connsiteY259" fmla="*/ 5234 h 17359"/>
                <a:gd name="connsiteX260" fmla="*/ 88438 w 123368"/>
                <a:gd name="connsiteY260" fmla="*/ 7002 h 17359"/>
                <a:gd name="connsiteX261" fmla="*/ 88438 w 123368"/>
                <a:gd name="connsiteY261" fmla="*/ 11437 h 17359"/>
                <a:gd name="connsiteX262" fmla="*/ 88519 w 123368"/>
                <a:gd name="connsiteY262" fmla="*/ 12451 h 17359"/>
                <a:gd name="connsiteX263" fmla="*/ 88784 w 123368"/>
                <a:gd name="connsiteY263" fmla="*/ 13374 h 17359"/>
                <a:gd name="connsiteX264" fmla="*/ 88784 w 123368"/>
                <a:gd name="connsiteY264" fmla="*/ 13514 h 17359"/>
                <a:gd name="connsiteX265" fmla="*/ 87021 w 123368"/>
                <a:gd name="connsiteY265" fmla="*/ 13514 h 17359"/>
                <a:gd name="connsiteX266" fmla="*/ 86820 w 123368"/>
                <a:gd name="connsiteY266" fmla="*/ 12766 h 17359"/>
                <a:gd name="connsiteX267" fmla="*/ 86749 w 123368"/>
                <a:gd name="connsiteY267" fmla="*/ 11886 h 17359"/>
                <a:gd name="connsiteX268" fmla="*/ 87040 w 123368"/>
                <a:gd name="connsiteY268" fmla="*/ 7741 h 17359"/>
                <a:gd name="connsiteX269" fmla="*/ 87059 w 123368"/>
                <a:gd name="connsiteY269" fmla="*/ 8886 h 17359"/>
                <a:gd name="connsiteX270" fmla="*/ 85351 w 123368"/>
                <a:gd name="connsiteY270" fmla="*/ 8886 h 17359"/>
                <a:gd name="connsiteX271" fmla="*/ 84063 w 123368"/>
                <a:gd name="connsiteY271" fmla="*/ 9001 h 17359"/>
                <a:gd name="connsiteX272" fmla="*/ 83115 w 123368"/>
                <a:gd name="connsiteY272" fmla="*/ 9326 h 17359"/>
                <a:gd name="connsiteX273" fmla="*/ 82529 w 123368"/>
                <a:gd name="connsiteY273" fmla="*/ 9881 h 17359"/>
                <a:gd name="connsiteX274" fmla="*/ 82328 w 123368"/>
                <a:gd name="connsiteY274" fmla="*/ 10645 h 17359"/>
                <a:gd name="connsiteX275" fmla="*/ 82539 w 123368"/>
                <a:gd name="connsiteY275" fmla="*/ 11465 h 17359"/>
                <a:gd name="connsiteX276" fmla="*/ 83170 w 123368"/>
                <a:gd name="connsiteY276" fmla="*/ 12055 h 17359"/>
                <a:gd name="connsiteX277" fmla="*/ 84218 w 123368"/>
                <a:gd name="connsiteY277" fmla="*/ 12263 h 17359"/>
                <a:gd name="connsiteX278" fmla="*/ 85590 w 123368"/>
                <a:gd name="connsiteY278" fmla="*/ 11948 h 17359"/>
                <a:gd name="connsiteX279" fmla="*/ 86529 w 123368"/>
                <a:gd name="connsiteY279" fmla="*/ 11175 h 17359"/>
                <a:gd name="connsiteX280" fmla="*/ 86914 w 123368"/>
                <a:gd name="connsiteY280" fmla="*/ 10286 h 17359"/>
                <a:gd name="connsiteX281" fmla="*/ 87636 w 123368"/>
                <a:gd name="connsiteY281" fmla="*/ 11069 h 17359"/>
                <a:gd name="connsiteX282" fmla="*/ 87286 w 123368"/>
                <a:gd name="connsiteY282" fmla="*/ 11886 h 17359"/>
                <a:gd name="connsiteX283" fmla="*/ 86529 w 123368"/>
                <a:gd name="connsiteY283" fmla="*/ 12750 h 17359"/>
                <a:gd name="connsiteX284" fmla="*/ 85416 w 123368"/>
                <a:gd name="connsiteY284" fmla="*/ 13427 h 17359"/>
                <a:gd name="connsiteX285" fmla="*/ 83972 w 123368"/>
                <a:gd name="connsiteY285" fmla="*/ 13689 h 17359"/>
                <a:gd name="connsiteX286" fmla="*/ 82212 w 123368"/>
                <a:gd name="connsiteY286" fmla="*/ 13311 h 17359"/>
                <a:gd name="connsiteX287" fmla="*/ 81044 w 123368"/>
                <a:gd name="connsiteY287" fmla="*/ 12301 h 17359"/>
                <a:gd name="connsiteX288" fmla="*/ 80633 w 123368"/>
                <a:gd name="connsiteY288" fmla="*/ 10866 h 17359"/>
                <a:gd name="connsiteX289" fmla="*/ 80943 w 123368"/>
                <a:gd name="connsiteY289" fmla="*/ 9519 h 17359"/>
                <a:gd name="connsiteX290" fmla="*/ 81837 w 123368"/>
                <a:gd name="connsiteY290" fmla="*/ 8543 h 17359"/>
                <a:gd name="connsiteX291" fmla="*/ 83244 w 123368"/>
                <a:gd name="connsiteY291" fmla="*/ 7944 h 17359"/>
                <a:gd name="connsiteX292" fmla="*/ 85079 w 123368"/>
                <a:gd name="connsiteY292" fmla="*/ 7741 h 17359"/>
                <a:gd name="connsiteX293" fmla="*/ 87040 w 123368"/>
                <a:gd name="connsiteY293" fmla="*/ 7741 h 17359"/>
                <a:gd name="connsiteX294" fmla="*/ 93723 w 123368"/>
                <a:gd name="connsiteY294" fmla="*/ 12529 h 17359"/>
                <a:gd name="connsiteX295" fmla="*/ 96470 w 123368"/>
                <a:gd name="connsiteY295" fmla="*/ 3992 h 17359"/>
                <a:gd name="connsiteX296" fmla="*/ 98279 w 123368"/>
                <a:gd name="connsiteY296" fmla="*/ 3992 h 17359"/>
                <a:gd name="connsiteX297" fmla="*/ 94318 w 123368"/>
                <a:gd name="connsiteY297" fmla="*/ 14983 h 17359"/>
                <a:gd name="connsiteX298" fmla="*/ 93952 w 123368"/>
                <a:gd name="connsiteY298" fmla="*/ 15741 h 17359"/>
                <a:gd name="connsiteX299" fmla="*/ 93386 w 123368"/>
                <a:gd name="connsiteY299" fmla="*/ 16524 h 17359"/>
                <a:gd name="connsiteX300" fmla="*/ 92545 w 123368"/>
                <a:gd name="connsiteY300" fmla="*/ 17123 h 17359"/>
                <a:gd name="connsiteX301" fmla="*/ 91386 w 123368"/>
                <a:gd name="connsiteY301" fmla="*/ 17360 h 17359"/>
                <a:gd name="connsiteX302" fmla="*/ 90875 w 123368"/>
                <a:gd name="connsiteY302" fmla="*/ 17307 h 17359"/>
                <a:gd name="connsiteX303" fmla="*/ 90438 w 123368"/>
                <a:gd name="connsiteY303" fmla="*/ 17219 h 17359"/>
                <a:gd name="connsiteX304" fmla="*/ 90428 w 123368"/>
                <a:gd name="connsiteY304" fmla="*/ 15900 h 17359"/>
                <a:gd name="connsiteX305" fmla="*/ 90655 w 123368"/>
                <a:gd name="connsiteY305" fmla="*/ 15916 h 17359"/>
                <a:gd name="connsiteX306" fmla="*/ 90885 w 123368"/>
                <a:gd name="connsiteY306" fmla="*/ 15934 h 17359"/>
                <a:gd name="connsiteX307" fmla="*/ 91862 w 123368"/>
                <a:gd name="connsiteY307" fmla="*/ 15785 h 17359"/>
                <a:gd name="connsiteX308" fmla="*/ 92535 w 123368"/>
                <a:gd name="connsiteY308" fmla="*/ 15301 h 17359"/>
                <a:gd name="connsiteX309" fmla="*/ 93020 w 123368"/>
                <a:gd name="connsiteY309" fmla="*/ 14375 h 17359"/>
                <a:gd name="connsiteX310" fmla="*/ 93723 w 123368"/>
                <a:gd name="connsiteY310" fmla="*/ 12529 h 17359"/>
                <a:gd name="connsiteX311" fmla="*/ 91707 w 123368"/>
                <a:gd name="connsiteY311" fmla="*/ 3992 h 17359"/>
                <a:gd name="connsiteX312" fmla="*/ 94273 w 123368"/>
                <a:gd name="connsiteY312" fmla="*/ 11384 h 17359"/>
                <a:gd name="connsiteX313" fmla="*/ 94710 w 123368"/>
                <a:gd name="connsiteY313" fmla="*/ 13099 h 17359"/>
                <a:gd name="connsiteX314" fmla="*/ 93496 w 123368"/>
                <a:gd name="connsiteY314" fmla="*/ 13698 h 17359"/>
                <a:gd name="connsiteX315" fmla="*/ 89862 w 123368"/>
                <a:gd name="connsiteY315" fmla="*/ 3992 h 17359"/>
                <a:gd name="connsiteX316" fmla="*/ 91707 w 123368"/>
                <a:gd name="connsiteY316" fmla="*/ 3992 h 17359"/>
                <a:gd name="connsiteX317" fmla="*/ 103774 w 123368"/>
                <a:gd name="connsiteY317" fmla="*/ 13689 h 17359"/>
                <a:gd name="connsiteX318" fmla="*/ 101903 w 123368"/>
                <a:gd name="connsiteY318" fmla="*/ 13355 h 17359"/>
                <a:gd name="connsiteX319" fmla="*/ 100470 w 123368"/>
                <a:gd name="connsiteY319" fmla="*/ 12398 h 17359"/>
                <a:gd name="connsiteX320" fmla="*/ 99557 w 123368"/>
                <a:gd name="connsiteY320" fmla="*/ 10935 h 17359"/>
                <a:gd name="connsiteX321" fmla="*/ 99237 w 123368"/>
                <a:gd name="connsiteY321" fmla="*/ 9088 h 17359"/>
                <a:gd name="connsiteX322" fmla="*/ 99237 w 123368"/>
                <a:gd name="connsiteY322" fmla="*/ 8717 h 17359"/>
                <a:gd name="connsiteX323" fmla="*/ 99593 w 123368"/>
                <a:gd name="connsiteY323" fmla="*/ 6650 h 17359"/>
                <a:gd name="connsiteX324" fmla="*/ 100560 w 123368"/>
                <a:gd name="connsiteY324" fmla="*/ 5103 h 17359"/>
                <a:gd name="connsiteX325" fmla="*/ 101949 w 123368"/>
                <a:gd name="connsiteY325" fmla="*/ 4142 h 17359"/>
                <a:gd name="connsiteX326" fmla="*/ 103557 w 123368"/>
                <a:gd name="connsiteY326" fmla="*/ 3818 h 17359"/>
                <a:gd name="connsiteX327" fmla="*/ 105382 w 123368"/>
                <a:gd name="connsiteY327" fmla="*/ 4170 h 17359"/>
                <a:gd name="connsiteX328" fmla="*/ 106651 w 123368"/>
                <a:gd name="connsiteY328" fmla="*/ 5156 h 17359"/>
                <a:gd name="connsiteX329" fmla="*/ 107382 w 123368"/>
                <a:gd name="connsiteY329" fmla="*/ 6634 h 17359"/>
                <a:gd name="connsiteX330" fmla="*/ 107618 w 123368"/>
                <a:gd name="connsiteY330" fmla="*/ 8480 h 17359"/>
                <a:gd name="connsiteX331" fmla="*/ 107618 w 123368"/>
                <a:gd name="connsiteY331" fmla="*/ 9210 h 17359"/>
                <a:gd name="connsiteX332" fmla="*/ 100243 w 123368"/>
                <a:gd name="connsiteY332" fmla="*/ 9210 h 17359"/>
                <a:gd name="connsiteX333" fmla="*/ 100243 w 123368"/>
                <a:gd name="connsiteY333" fmla="*/ 7881 h 17359"/>
                <a:gd name="connsiteX334" fmla="*/ 105929 w 123368"/>
                <a:gd name="connsiteY334" fmla="*/ 7881 h 17359"/>
                <a:gd name="connsiteX335" fmla="*/ 105929 w 123368"/>
                <a:gd name="connsiteY335" fmla="*/ 7760 h 17359"/>
                <a:gd name="connsiteX336" fmla="*/ 105657 w 123368"/>
                <a:gd name="connsiteY336" fmla="*/ 6528 h 17359"/>
                <a:gd name="connsiteX337" fmla="*/ 104926 w 123368"/>
                <a:gd name="connsiteY337" fmla="*/ 5542 h 17359"/>
                <a:gd name="connsiteX338" fmla="*/ 103557 w 123368"/>
                <a:gd name="connsiteY338" fmla="*/ 5156 h 17359"/>
                <a:gd name="connsiteX339" fmla="*/ 102496 w 123368"/>
                <a:gd name="connsiteY339" fmla="*/ 5393 h 17359"/>
                <a:gd name="connsiteX340" fmla="*/ 101667 w 123368"/>
                <a:gd name="connsiteY340" fmla="*/ 6079 h 17359"/>
                <a:gd name="connsiteX341" fmla="*/ 101127 w 123368"/>
                <a:gd name="connsiteY341" fmla="*/ 7195 h 17359"/>
                <a:gd name="connsiteX342" fmla="*/ 100936 w 123368"/>
                <a:gd name="connsiteY342" fmla="*/ 8717 h 17359"/>
                <a:gd name="connsiteX343" fmla="*/ 100936 w 123368"/>
                <a:gd name="connsiteY343" fmla="*/ 9088 h 17359"/>
                <a:gd name="connsiteX344" fmla="*/ 101127 w 123368"/>
                <a:gd name="connsiteY344" fmla="*/ 10364 h 17359"/>
                <a:gd name="connsiteX345" fmla="*/ 101703 w 123368"/>
                <a:gd name="connsiteY345" fmla="*/ 11403 h 17359"/>
                <a:gd name="connsiteX346" fmla="*/ 102625 w 123368"/>
                <a:gd name="connsiteY346" fmla="*/ 12108 h 17359"/>
                <a:gd name="connsiteX347" fmla="*/ 103868 w 123368"/>
                <a:gd name="connsiteY347" fmla="*/ 12360 h 17359"/>
                <a:gd name="connsiteX348" fmla="*/ 105382 w 123368"/>
                <a:gd name="connsiteY348" fmla="*/ 12011 h 17359"/>
                <a:gd name="connsiteX349" fmla="*/ 106470 w 123368"/>
                <a:gd name="connsiteY349" fmla="*/ 11069 h 17359"/>
                <a:gd name="connsiteX350" fmla="*/ 107492 w 123368"/>
                <a:gd name="connsiteY350" fmla="*/ 11852 h 17359"/>
                <a:gd name="connsiteX351" fmla="*/ 106677 w 123368"/>
                <a:gd name="connsiteY351" fmla="*/ 12741 h 17359"/>
                <a:gd name="connsiteX352" fmla="*/ 105463 w 123368"/>
                <a:gd name="connsiteY352" fmla="*/ 13427 h 17359"/>
                <a:gd name="connsiteX353" fmla="*/ 103774 w 123368"/>
                <a:gd name="connsiteY353" fmla="*/ 13689 h 17359"/>
                <a:gd name="connsiteX354" fmla="*/ 111278 w 123368"/>
                <a:gd name="connsiteY354" fmla="*/ 5489 h 17359"/>
                <a:gd name="connsiteX355" fmla="*/ 111278 w 123368"/>
                <a:gd name="connsiteY355" fmla="*/ 13514 h 17359"/>
                <a:gd name="connsiteX356" fmla="*/ 109589 w 123368"/>
                <a:gd name="connsiteY356" fmla="*/ 13514 h 17359"/>
                <a:gd name="connsiteX357" fmla="*/ 109589 w 123368"/>
                <a:gd name="connsiteY357" fmla="*/ 3992 h 17359"/>
                <a:gd name="connsiteX358" fmla="*/ 111233 w 123368"/>
                <a:gd name="connsiteY358" fmla="*/ 3992 h 17359"/>
                <a:gd name="connsiteX359" fmla="*/ 111278 w 123368"/>
                <a:gd name="connsiteY359" fmla="*/ 5489 h 17359"/>
                <a:gd name="connsiteX360" fmla="*/ 114365 w 123368"/>
                <a:gd name="connsiteY360" fmla="*/ 3942 h 17359"/>
                <a:gd name="connsiteX361" fmla="*/ 114356 w 123368"/>
                <a:gd name="connsiteY361" fmla="*/ 5455 h 17359"/>
                <a:gd name="connsiteX362" fmla="*/ 113954 w 123368"/>
                <a:gd name="connsiteY362" fmla="*/ 5402 h 17359"/>
                <a:gd name="connsiteX363" fmla="*/ 113534 w 123368"/>
                <a:gd name="connsiteY363" fmla="*/ 5383 h 17359"/>
                <a:gd name="connsiteX364" fmla="*/ 112501 w 123368"/>
                <a:gd name="connsiteY364" fmla="*/ 5561 h 17359"/>
                <a:gd name="connsiteX365" fmla="*/ 111744 w 123368"/>
                <a:gd name="connsiteY365" fmla="*/ 6054 h 17359"/>
                <a:gd name="connsiteX366" fmla="*/ 111252 w 123368"/>
                <a:gd name="connsiteY366" fmla="*/ 6809 h 17359"/>
                <a:gd name="connsiteX367" fmla="*/ 111023 w 123368"/>
                <a:gd name="connsiteY367" fmla="*/ 7760 h 17359"/>
                <a:gd name="connsiteX368" fmla="*/ 110550 w 123368"/>
                <a:gd name="connsiteY368" fmla="*/ 8025 h 17359"/>
                <a:gd name="connsiteX369" fmla="*/ 110722 w 123368"/>
                <a:gd name="connsiteY369" fmla="*/ 6403 h 17359"/>
                <a:gd name="connsiteX370" fmla="*/ 111278 w 123368"/>
                <a:gd name="connsiteY370" fmla="*/ 5068 h 17359"/>
                <a:gd name="connsiteX371" fmla="*/ 112230 w 123368"/>
                <a:gd name="connsiteY371" fmla="*/ 4151 h 17359"/>
                <a:gd name="connsiteX372" fmla="*/ 113618 w 123368"/>
                <a:gd name="connsiteY372" fmla="*/ 3818 h 17359"/>
                <a:gd name="connsiteX373" fmla="*/ 114035 w 123368"/>
                <a:gd name="connsiteY373" fmla="*/ 3861 h 17359"/>
                <a:gd name="connsiteX374" fmla="*/ 114365 w 123368"/>
                <a:gd name="connsiteY374" fmla="*/ 3942 h 17359"/>
                <a:gd name="connsiteX375" fmla="*/ 121679 w 123368"/>
                <a:gd name="connsiteY375" fmla="*/ 10988 h 17359"/>
                <a:gd name="connsiteX376" fmla="*/ 121514 w 123368"/>
                <a:gd name="connsiteY376" fmla="*/ 10339 h 17359"/>
                <a:gd name="connsiteX377" fmla="*/ 120867 w 123368"/>
                <a:gd name="connsiteY377" fmla="*/ 9784 h 17359"/>
                <a:gd name="connsiteX378" fmla="*/ 119404 w 123368"/>
                <a:gd name="connsiteY378" fmla="*/ 9344 h 17359"/>
                <a:gd name="connsiteX379" fmla="*/ 117915 w 123368"/>
                <a:gd name="connsiteY379" fmla="*/ 8948 h 17359"/>
                <a:gd name="connsiteX380" fmla="*/ 116793 w 123368"/>
                <a:gd name="connsiteY380" fmla="*/ 8393 h 17359"/>
                <a:gd name="connsiteX381" fmla="*/ 116090 w 123368"/>
                <a:gd name="connsiteY381" fmla="*/ 7629 h 17359"/>
                <a:gd name="connsiteX382" fmla="*/ 115844 w 123368"/>
                <a:gd name="connsiteY382" fmla="*/ 6600 h 17359"/>
                <a:gd name="connsiteX383" fmla="*/ 116100 w 123368"/>
                <a:gd name="connsiteY383" fmla="*/ 5533 h 17359"/>
                <a:gd name="connsiteX384" fmla="*/ 116838 w 123368"/>
                <a:gd name="connsiteY384" fmla="*/ 4644 h 17359"/>
                <a:gd name="connsiteX385" fmla="*/ 118000 w 123368"/>
                <a:gd name="connsiteY385" fmla="*/ 4039 h 17359"/>
                <a:gd name="connsiteX386" fmla="*/ 119504 w 123368"/>
                <a:gd name="connsiteY386" fmla="*/ 3818 h 17359"/>
                <a:gd name="connsiteX387" fmla="*/ 121533 w 123368"/>
                <a:gd name="connsiteY387" fmla="*/ 4223 h 17359"/>
                <a:gd name="connsiteX388" fmla="*/ 122818 w 123368"/>
                <a:gd name="connsiteY388" fmla="*/ 5305 h 17359"/>
                <a:gd name="connsiteX389" fmla="*/ 123268 w 123368"/>
                <a:gd name="connsiteY389" fmla="*/ 6793 h 17359"/>
                <a:gd name="connsiteX390" fmla="*/ 121578 w 123368"/>
                <a:gd name="connsiteY390" fmla="*/ 6793 h 17359"/>
                <a:gd name="connsiteX391" fmla="*/ 121329 w 123368"/>
                <a:gd name="connsiteY391" fmla="*/ 6026 h 17359"/>
                <a:gd name="connsiteX392" fmla="*/ 120627 w 123368"/>
                <a:gd name="connsiteY392" fmla="*/ 5402 h 17359"/>
                <a:gd name="connsiteX393" fmla="*/ 119504 w 123368"/>
                <a:gd name="connsiteY393" fmla="*/ 5156 h 17359"/>
                <a:gd name="connsiteX394" fmla="*/ 118365 w 123368"/>
                <a:gd name="connsiteY394" fmla="*/ 5368 h 17359"/>
                <a:gd name="connsiteX395" fmla="*/ 117734 w 123368"/>
                <a:gd name="connsiteY395" fmla="*/ 5885 h 17359"/>
                <a:gd name="connsiteX396" fmla="*/ 117543 w 123368"/>
                <a:gd name="connsiteY396" fmla="*/ 6553 h 17359"/>
                <a:gd name="connsiteX397" fmla="*/ 117634 w 123368"/>
                <a:gd name="connsiteY397" fmla="*/ 7030 h 17359"/>
                <a:gd name="connsiteX398" fmla="*/ 117980 w 123368"/>
                <a:gd name="connsiteY398" fmla="*/ 7407 h 17359"/>
                <a:gd name="connsiteX399" fmla="*/ 118676 w 123368"/>
                <a:gd name="connsiteY399" fmla="*/ 7726 h 17359"/>
                <a:gd name="connsiteX400" fmla="*/ 119815 w 123368"/>
                <a:gd name="connsiteY400" fmla="*/ 8025 h 17359"/>
                <a:gd name="connsiteX401" fmla="*/ 121815 w 123368"/>
                <a:gd name="connsiteY401" fmla="*/ 8658 h 17359"/>
                <a:gd name="connsiteX402" fmla="*/ 122983 w 123368"/>
                <a:gd name="connsiteY402" fmla="*/ 9563 h 17359"/>
                <a:gd name="connsiteX403" fmla="*/ 123368 w 123368"/>
                <a:gd name="connsiteY403" fmla="*/ 10866 h 17359"/>
                <a:gd name="connsiteX404" fmla="*/ 123093 w 123368"/>
                <a:gd name="connsiteY404" fmla="*/ 12011 h 17359"/>
                <a:gd name="connsiteX405" fmla="*/ 122316 w 123368"/>
                <a:gd name="connsiteY405" fmla="*/ 12906 h 17359"/>
                <a:gd name="connsiteX406" fmla="*/ 121113 w 123368"/>
                <a:gd name="connsiteY406" fmla="*/ 13489 h 17359"/>
                <a:gd name="connsiteX407" fmla="*/ 119550 w 123368"/>
                <a:gd name="connsiteY407" fmla="*/ 13689 h 17359"/>
                <a:gd name="connsiteX408" fmla="*/ 117343 w 123368"/>
                <a:gd name="connsiteY408" fmla="*/ 13243 h 17359"/>
                <a:gd name="connsiteX409" fmla="*/ 115970 w 123368"/>
                <a:gd name="connsiteY409" fmla="*/ 12079 h 17359"/>
                <a:gd name="connsiteX410" fmla="*/ 115508 w 123368"/>
                <a:gd name="connsiteY410" fmla="*/ 10576 h 17359"/>
                <a:gd name="connsiteX411" fmla="*/ 117203 w 123368"/>
                <a:gd name="connsiteY411" fmla="*/ 10576 h 17359"/>
                <a:gd name="connsiteX412" fmla="*/ 117605 w 123368"/>
                <a:gd name="connsiteY412" fmla="*/ 11640 h 17359"/>
                <a:gd name="connsiteX413" fmla="*/ 118501 w 123368"/>
                <a:gd name="connsiteY413" fmla="*/ 12195 h 17359"/>
                <a:gd name="connsiteX414" fmla="*/ 119550 w 123368"/>
                <a:gd name="connsiteY414" fmla="*/ 12354 h 17359"/>
                <a:gd name="connsiteX415" fmla="*/ 120711 w 123368"/>
                <a:gd name="connsiteY415" fmla="*/ 12176 h 17359"/>
                <a:gd name="connsiteX416" fmla="*/ 121433 w 123368"/>
                <a:gd name="connsiteY416" fmla="*/ 11693 h 17359"/>
                <a:gd name="connsiteX417" fmla="*/ 121679 w 123368"/>
                <a:gd name="connsiteY417" fmla="*/ 10988 h 1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</a:cxnLst>
              <a:rect l="l" t="t" r="r" b="b"/>
              <a:pathLst>
                <a:path w="123368" h="17359">
                  <a:moveTo>
                    <a:pt x="4537" y="13689"/>
                  </a:moveTo>
                  <a:cubicBezTo>
                    <a:pt x="3851" y="13689"/>
                    <a:pt x="3226" y="13580"/>
                    <a:pt x="2666" y="13355"/>
                  </a:cubicBezTo>
                  <a:cubicBezTo>
                    <a:pt x="2113" y="13127"/>
                    <a:pt x="1634" y="12806"/>
                    <a:pt x="1233" y="12398"/>
                  </a:cubicBezTo>
                  <a:cubicBezTo>
                    <a:pt x="838" y="11986"/>
                    <a:pt x="534" y="11499"/>
                    <a:pt x="320" y="10935"/>
                  </a:cubicBezTo>
                  <a:cubicBezTo>
                    <a:pt x="107" y="10373"/>
                    <a:pt x="0" y="9756"/>
                    <a:pt x="0" y="9088"/>
                  </a:cubicBezTo>
                  <a:lnTo>
                    <a:pt x="0" y="8717"/>
                  </a:lnTo>
                  <a:cubicBezTo>
                    <a:pt x="0" y="7944"/>
                    <a:pt x="120" y="7255"/>
                    <a:pt x="356" y="6650"/>
                  </a:cubicBezTo>
                  <a:cubicBezTo>
                    <a:pt x="592" y="6041"/>
                    <a:pt x="916" y="5524"/>
                    <a:pt x="1324" y="5103"/>
                  </a:cubicBezTo>
                  <a:cubicBezTo>
                    <a:pt x="1731" y="4681"/>
                    <a:pt x="2194" y="4360"/>
                    <a:pt x="2712" y="4142"/>
                  </a:cubicBezTo>
                  <a:cubicBezTo>
                    <a:pt x="3230" y="3927"/>
                    <a:pt x="3763" y="3818"/>
                    <a:pt x="4317" y="3818"/>
                  </a:cubicBezTo>
                  <a:cubicBezTo>
                    <a:pt x="5026" y="3818"/>
                    <a:pt x="5634" y="3936"/>
                    <a:pt x="6145" y="4170"/>
                  </a:cubicBezTo>
                  <a:cubicBezTo>
                    <a:pt x="6663" y="4404"/>
                    <a:pt x="7084" y="4731"/>
                    <a:pt x="7414" y="5156"/>
                  </a:cubicBezTo>
                  <a:cubicBezTo>
                    <a:pt x="7741" y="5570"/>
                    <a:pt x="7986" y="6063"/>
                    <a:pt x="8142" y="6634"/>
                  </a:cubicBezTo>
                  <a:cubicBezTo>
                    <a:pt x="8300" y="7195"/>
                    <a:pt x="8381" y="7813"/>
                    <a:pt x="8381" y="8480"/>
                  </a:cubicBezTo>
                  <a:lnTo>
                    <a:pt x="8381" y="9210"/>
                  </a:lnTo>
                  <a:lnTo>
                    <a:pt x="1003" y="9210"/>
                  </a:lnTo>
                  <a:lnTo>
                    <a:pt x="1003" y="7881"/>
                  </a:lnTo>
                  <a:lnTo>
                    <a:pt x="6692" y="7881"/>
                  </a:lnTo>
                  <a:lnTo>
                    <a:pt x="6692" y="7760"/>
                  </a:lnTo>
                  <a:cubicBezTo>
                    <a:pt x="6666" y="7339"/>
                    <a:pt x="6576" y="6927"/>
                    <a:pt x="6417" y="6528"/>
                  </a:cubicBezTo>
                  <a:cubicBezTo>
                    <a:pt x="6265" y="6129"/>
                    <a:pt x="6022" y="5801"/>
                    <a:pt x="5689" y="5542"/>
                  </a:cubicBezTo>
                  <a:cubicBezTo>
                    <a:pt x="5352" y="5283"/>
                    <a:pt x="4896" y="5156"/>
                    <a:pt x="4317" y="5156"/>
                  </a:cubicBezTo>
                  <a:cubicBezTo>
                    <a:pt x="3935" y="5156"/>
                    <a:pt x="3582" y="5234"/>
                    <a:pt x="3259" y="5393"/>
                  </a:cubicBezTo>
                  <a:cubicBezTo>
                    <a:pt x="2935" y="5545"/>
                    <a:pt x="2660" y="5773"/>
                    <a:pt x="2427" y="6079"/>
                  </a:cubicBezTo>
                  <a:cubicBezTo>
                    <a:pt x="2197" y="6384"/>
                    <a:pt x="2016" y="6756"/>
                    <a:pt x="1890" y="7195"/>
                  </a:cubicBezTo>
                  <a:cubicBezTo>
                    <a:pt x="1760" y="7635"/>
                    <a:pt x="1699" y="8143"/>
                    <a:pt x="1699" y="8717"/>
                  </a:cubicBezTo>
                  <a:lnTo>
                    <a:pt x="1699" y="9088"/>
                  </a:lnTo>
                  <a:cubicBezTo>
                    <a:pt x="1699" y="9541"/>
                    <a:pt x="1760" y="9965"/>
                    <a:pt x="1890" y="10364"/>
                  </a:cubicBezTo>
                  <a:cubicBezTo>
                    <a:pt x="2023" y="10757"/>
                    <a:pt x="2217" y="11103"/>
                    <a:pt x="2466" y="11403"/>
                  </a:cubicBezTo>
                  <a:cubicBezTo>
                    <a:pt x="2722" y="11702"/>
                    <a:pt x="3029" y="11936"/>
                    <a:pt x="3388" y="12108"/>
                  </a:cubicBezTo>
                  <a:cubicBezTo>
                    <a:pt x="3754" y="12276"/>
                    <a:pt x="4165" y="12360"/>
                    <a:pt x="4628" y="12360"/>
                  </a:cubicBezTo>
                  <a:cubicBezTo>
                    <a:pt x="5226" y="12360"/>
                    <a:pt x="5731" y="12245"/>
                    <a:pt x="6145" y="12011"/>
                  </a:cubicBezTo>
                  <a:cubicBezTo>
                    <a:pt x="6559" y="11774"/>
                    <a:pt x="6919" y="11462"/>
                    <a:pt x="7229" y="11069"/>
                  </a:cubicBezTo>
                  <a:lnTo>
                    <a:pt x="8252" y="11852"/>
                  </a:lnTo>
                  <a:cubicBezTo>
                    <a:pt x="8042" y="12161"/>
                    <a:pt x="7770" y="12457"/>
                    <a:pt x="7440" y="12741"/>
                  </a:cubicBezTo>
                  <a:cubicBezTo>
                    <a:pt x="7113" y="13021"/>
                    <a:pt x="6708" y="13249"/>
                    <a:pt x="6226" y="13427"/>
                  </a:cubicBezTo>
                  <a:cubicBezTo>
                    <a:pt x="5750" y="13602"/>
                    <a:pt x="5187" y="13689"/>
                    <a:pt x="4537" y="13689"/>
                  </a:cubicBezTo>
                  <a:close/>
                  <a:moveTo>
                    <a:pt x="12041" y="6026"/>
                  </a:moveTo>
                  <a:lnTo>
                    <a:pt x="12041" y="13514"/>
                  </a:lnTo>
                  <a:lnTo>
                    <a:pt x="10352" y="13514"/>
                  </a:lnTo>
                  <a:lnTo>
                    <a:pt x="10352" y="3992"/>
                  </a:lnTo>
                  <a:lnTo>
                    <a:pt x="11951" y="3992"/>
                  </a:lnTo>
                  <a:lnTo>
                    <a:pt x="12041" y="6026"/>
                  </a:lnTo>
                  <a:close/>
                  <a:moveTo>
                    <a:pt x="11640" y="8393"/>
                  </a:moveTo>
                  <a:lnTo>
                    <a:pt x="10938" y="8368"/>
                  </a:lnTo>
                  <a:cubicBezTo>
                    <a:pt x="10944" y="7716"/>
                    <a:pt x="11045" y="7114"/>
                    <a:pt x="11239" y="6562"/>
                  </a:cubicBezTo>
                  <a:cubicBezTo>
                    <a:pt x="11433" y="6007"/>
                    <a:pt x="11708" y="5520"/>
                    <a:pt x="12061" y="5112"/>
                  </a:cubicBezTo>
                  <a:cubicBezTo>
                    <a:pt x="12414" y="4700"/>
                    <a:pt x="12834" y="4385"/>
                    <a:pt x="13320" y="4161"/>
                  </a:cubicBezTo>
                  <a:cubicBezTo>
                    <a:pt x="13811" y="3933"/>
                    <a:pt x="14358" y="3818"/>
                    <a:pt x="14954" y="3818"/>
                  </a:cubicBezTo>
                  <a:cubicBezTo>
                    <a:pt x="15442" y="3818"/>
                    <a:pt x="15879" y="3883"/>
                    <a:pt x="16268" y="4011"/>
                  </a:cubicBezTo>
                  <a:cubicBezTo>
                    <a:pt x="16659" y="4136"/>
                    <a:pt x="16989" y="4335"/>
                    <a:pt x="17264" y="4610"/>
                  </a:cubicBezTo>
                  <a:cubicBezTo>
                    <a:pt x="17543" y="4884"/>
                    <a:pt x="17756" y="5243"/>
                    <a:pt x="17902" y="5683"/>
                  </a:cubicBezTo>
                  <a:cubicBezTo>
                    <a:pt x="18047" y="6116"/>
                    <a:pt x="18122" y="6650"/>
                    <a:pt x="18122" y="7276"/>
                  </a:cubicBezTo>
                  <a:lnTo>
                    <a:pt x="18122" y="13514"/>
                  </a:lnTo>
                  <a:lnTo>
                    <a:pt x="16423" y="13514"/>
                  </a:lnTo>
                  <a:lnTo>
                    <a:pt x="16423" y="7258"/>
                  </a:lnTo>
                  <a:cubicBezTo>
                    <a:pt x="16423" y="6759"/>
                    <a:pt x="16349" y="6359"/>
                    <a:pt x="16196" y="6060"/>
                  </a:cubicBezTo>
                  <a:cubicBezTo>
                    <a:pt x="16044" y="5757"/>
                    <a:pt x="15821" y="5536"/>
                    <a:pt x="15530" y="5402"/>
                  </a:cubicBezTo>
                  <a:cubicBezTo>
                    <a:pt x="15239" y="5262"/>
                    <a:pt x="14879" y="5190"/>
                    <a:pt x="14452" y="5190"/>
                  </a:cubicBezTo>
                  <a:cubicBezTo>
                    <a:pt x="14032" y="5190"/>
                    <a:pt x="13650" y="5274"/>
                    <a:pt x="13300" y="5446"/>
                  </a:cubicBezTo>
                  <a:cubicBezTo>
                    <a:pt x="12960" y="5617"/>
                    <a:pt x="12666" y="5851"/>
                    <a:pt x="12417" y="6150"/>
                  </a:cubicBezTo>
                  <a:cubicBezTo>
                    <a:pt x="12174" y="6450"/>
                    <a:pt x="11980" y="6793"/>
                    <a:pt x="11841" y="7180"/>
                  </a:cubicBezTo>
                  <a:cubicBezTo>
                    <a:pt x="11708" y="7560"/>
                    <a:pt x="11640" y="7966"/>
                    <a:pt x="11640" y="8393"/>
                  </a:cubicBezTo>
                  <a:close/>
                  <a:moveTo>
                    <a:pt x="24639" y="12354"/>
                  </a:moveTo>
                  <a:cubicBezTo>
                    <a:pt x="25041" y="12354"/>
                    <a:pt x="25413" y="12273"/>
                    <a:pt x="25756" y="12114"/>
                  </a:cubicBezTo>
                  <a:cubicBezTo>
                    <a:pt x="26095" y="11958"/>
                    <a:pt x="26374" y="11740"/>
                    <a:pt x="26594" y="11465"/>
                  </a:cubicBezTo>
                  <a:cubicBezTo>
                    <a:pt x="26814" y="11181"/>
                    <a:pt x="26937" y="10863"/>
                    <a:pt x="26969" y="10504"/>
                  </a:cubicBezTo>
                  <a:lnTo>
                    <a:pt x="28574" y="10504"/>
                  </a:lnTo>
                  <a:cubicBezTo>
                    <a:pt x="28545" y="11069"/>
                    <a:pt x="28348" y="11593"/>
                    <a:pt x="27982" y="12079"/>
                  </a:cubicBezTo>
                  <a:cubicBezTo>
                    <a:pt x="27623" y="12560"/>
                    <a:pt x="27150" y="12950"/>
                    <a:pt x="26568" y="13249"/>
                  </a:cubicBezTo>
                  <a:cubicBezTo>
                    <a:pt x="25982" y="13542"/>
                    <a:pt x="25342" y="13689"/>
                    <a:pt x="24639" y="13689"/>
                  </a:cubicBezTo>
                  <a:cubicBezTo>
                    <a:pt x="23898" y="13689"/>
                    <a:pt x="23251" y="13564"/>
                    <a:pt x="22694" y="13311"/>
                  </a:cubicBezTo>
                  <a:cubicBezTo>
                    <a:pt x="22148" y="13059"/>
                    <a:pt x="21691" y="12713"/>
                    <a:pt x="21326" y="12273"/>
                  </a:cubicBezTo>
                  <a:cubicBezTo>
                    <a:pt x="20966" y="11833"/>
                    <a:pt x="20698" y="11328"/>
                    <a:pt x="20513" y="10760"/>
                  </a:cubicBezTo>
                  <a:cubicBezTo>
                    <a:pt x="20339" y="10186"/>
                    <a:pt x="20248" y="9578"/>
                    <a:pt x="20248" y="8939"/>
                  </a:cubicBezTo>
                  <a:lnTo>
                    <a:pt x="20248" y="8568"/>
                  </a:lnTo>
                  <a:cubicBezTo>
                    <a:pt x="20248" y="7928"/>
                    <a:pt x="20339" y="7326"/>
                    <a:pt x="20513" y="6756"/>
                  </a:cubicBezTo>
                  <a:cubicBezTo>
                    <a:pt x="20698" y="6182"/>
                    <a:pt x="20966" y="5673"/>
                    <a:pt x="21326" y="5234"/>
                  </a:cubicBezTo>
                  <a:cubicBezTo>
                    <a:pt x="21691" y="4794"/>
                    <a:pt x="22148" y="4448"/>
                    <a:pt x="22694" y="4195"/>
                  </a:cubicBezTo>
                  <a:cubicBezTo>
                    <a:pt x="23251" y="3942"/>
                    <a:pt x="23898" y="3818"/>
                    <a:pt x="24639" y="3818"/>
                  </a:cubicBezTo>
                  <a:cubicBezTo>
                    <a:pt x="25413" y="3818"/>
                    <a:pt x="26089" y="3970"/>
                    <a:pt x="26668" y="4276"/>
                  </a:cubicBezTo>
                  <a:cubicBezTo>
                    <a:pt x="27244" y="4575"/>
                    <a:pt x="27697" y="4984"/>
                    <a:pt x="28027" y="5508"/>
                  </a:cubicBezTo>
                  <a:cubicBezTo>
                    <a:pt x="28361" y="6023"/>
                    <a:pt x="28545" y="6609"/>
                    <a:pt x="28574" y="7267"/>
                  </a:cubicBezTo>
                  <a:lnTo>
                    <a:pt x="26969" y="7267"/>
                  </a:lnTo>
                  <a:cubicBezTo>
                    <a:pt x="26937" y="6874"/>
                    <a:pt x="26824" y="6518"/>
                    <a:pt x="26623" y="6204"/>
                  </a:cubicBezTo>
                  <a:cubicBezTo>
                    <a:pt x="26425" y="5885"/>
                    <a:pt x="26160" y="5633"/>
                    <a:pt x="25817" y="5446"/>
                  </a:cubicBezTo>
                  <a:cubicBezTo>
                    <a:pt x="25484" y="5252"/>
                    <a:pt x="25092" y="5156"/>
                    <a:pt x="24639" y="5156"/>
                  </a:cubicBezTo>
                  <a:cubicBezTo>
                    <a:pt x="24122" y="5156"/>
                    <a:pt x="23688" y="5255"/>
                    <a:pt x="23335" y="5455"/>
                  </a:cubicBezTo>
                  <a:cubicBezTo>
                    <a:pt x="22989" y="5648"/>
                    <a:pt x="22710" y="5913"/>
                    <a:pt x="22503" y="6247"/>
                  </a:cubicBezTo>
                  <a:cubicBezTo>
                    <a:pt x="22303" y="6575"/>
                    <a:pt x="22157" y="6943"/>
                    <a:pt x="22067" y="7345"/>
                  </a:cubicBezTo>
                  <a:cubicBezTo>
                    <a:pt x="21979" y="7744"/>
                    <a:pt x="21937" y="8153"/>
                    <a:pt x="21937" y="8568"/>
                  </a:cubicBezTo>
                  <a:lnTo>
                    <a:pt x="21937" y="8939"/>
                  </a:lnTo>
                  <a:cubicBezTo>
                    <a:pt x="21937" y="9357"/>
                    <a:pt x="21979" y="9765"/>
                    <a:pt x="22067" y="10171"/>
                  </a:cubicBezTo>
                  <a:cubicBezTo>
                    <a:pt x="22151" y="10576"/>
                    <a:pt x="22293" y="10941"/>
                    <a:pt x="22494" y="11272"/>
                  </a:cubicBezTo>
                  <a:cubicBezTo>
                    <a:pt x="22701" y="11599"/>
                    <a:pt x="22979" y="11864"/>
                    <a:pt x="23325" y="12064"/>
                  </a:cubicBezTo>
                  <a:cubicBezTo>
                    <a:pt x="23678" y="12257"/>
                    <a:pt x="24118" y="12354"/>
                    <a:pt x="24639" y="12354"/>
                  </a:cubicBezTo>
                  <a:close/>
                  <a:moveTo>
                    <a:pt x="30027" y="8861"/>
                  </a:moveTo>
                  <a:lnTo>
                    <a:pt x="30027" y="8658"/>
                  </a:lnTo>
                  <a:cubicBezTo>
                    <a:pt x="30027" y="7972"/>
                    <a:pt x="30131" y="7336"/>
                    <a:pt x="30338" y="6749"/>
                  </a:cubicBezTo>
                  <a:cubicBezTo>
                    <a:pt x="30545" y="6157"/>
                    <a:pt x="30843" y="5642"/>
                    <a:pt x="31231" y="5209"/>
                  </a:cubicBezTo>
                  <a:cubicBezTo>
                    <a:pt x="31623" y="4769"/>
                    <a:pt x="32092" y="4429"/>
                    <a:pt x="32649" y="4189"/>
                  </a:cubicBezTo>
                  <a:cubicBezTo>
                    <a:pt x="33202" y="3942"/>
                    <a:pt x="33823" y="3818"/>
                    <a:pt x="34509" y="3818"/>
                  </a:cubicBezTo>
                  <a:cubicBezTo>
                    <a:pt x="35202" y="3818"/>
                    <a:pt x="35826" y="3942"/>
                    <a:pt x="36380" y="4189"/>
                  </a:cubicBezTo>
                  <a:cubicBezTo>
                    <a:pt x="36940" y="4429"/>
                    <a:pt x="37415" y="4769"/>
                    <a:pt x="37807" y="5209"/>
                  </a:cubicBezTo>
                  <a:cubicBezTo>
                    <a:pt x="38202" y="5642"/>
                    <a:pt x="38502" y="6157"/>
                    <a:pt x="38710" y="6749"/>
                  </a:cubicBezTo>
                  <a:cubicBezTo>
                    <a:pt x="38917" y="7336"/>
                    <a:pt x="39020" y="7972"/>
                    <a:pt x="39020" y="8658"/>
                  </a:cubicBezTo>
                  <a:lnTo>
                    <a:pt x="39020" y="8861"/>
                  </a:lnTo>
                  <a:cubicBezTo>
                    <a:pt x="39020" y="9547"/>
                    <a:pt x="38917" y="10183"/>
                    <a:pt x="38710" y="10770"/>
                  </a:cubicBezTo>
                  <a:cubicBezTo>
                    <a:pt x="38502" y="11356"/>
                    <a:pt x="38202" y="11867"/>
                    <a:pt x="37807" y="12307"/>
                  </a:cubicBezTo>
                  <a:cubicBezTo>
                    <a:pt x="37415" y="12744"/>
                    <a:pt x="36943" y="13084"/>
                    <a:pt x="36389" y="13330"/>
                  </a:cubicBezTo>
                  <a:cubicBezTo>
                    <a:pt x="35843" y="13570"/>
                    <a:pt x="35221" y="13689"/>
                    <a:pt x="34529" y="13689"/>
                  </a:cubicBezTo>
                  <a:cubicBezTo>
                    <a:pt x="33833" y="13689"/>
                    <a:pt x="33212" y="13570"/>
                    <a:pt x="32655" y="13330"/>
                  </a:cubicBezTo>
                  <a:cubicBezTo>
                    <a:pt x="32102" y="13084"/>
                    <a:pt x="31629" y="12744"/>
                    <a:pt x="31231" y="12307"/>
                  </a:cubicBezTo>
                  <a:cubicBezTo>
                    <a:pt x="30843" y="11867"/>
                    <a:pt x="30545" y="11356"/>
                    <a:pt x="30338" y="10770"/>
                  </a:cubicBezTo>
                  <a:cubicBezTo>
                    <a:pt x="30131" y="10183"/>
                    <a:pt x="30027" y="9547"/>
                    <a:pt x="30027" y="8861"/>
                  </a:cubicBezTo>
                  <a:close/>
                  <a:moveTo>
                    <a:pt x="31716" y="8658"/>
                  </a:moveTo>
                  <a:lnTo>
                    <a:pt x="31716" y="8861"/>
                  </a:lnTo>
                  <a:cubicBezTo>
                    <a:pt x="31716" y="9335"/>
                    <a:pt x="31775" y="9784"/>
                    <a:pt x="31888" y="10205"/>
                  </a:cubicBezTo>
                  <a:cubicBezTo>
                    <a:pt x="32004" y="10623"/>
                    <a:pt x="32179" y="10991"/>
                    <a:pt x="32409" y="11315"/>
                  </a:cubicBezTo>
                  <a:cubicBezTo>
                    <a:pt x="32649" y="11637"/>
                    <a:pt x="32943" y="11892"/>
                    <a:pt x="33296" y="12079"/>
                  </a:cubicBezTo>
                  <a:cubicBezTo>
                    <a:pt x="33648" y="12260"/>
                    <a:pt x="34059" y="12354"/>
                    <a:pt x="34529" y="12354"/>
                  </a:cubicBezTo>
                  <a:cubicBezTo>
                    <a:pt x="34991" y="12354"/>
                    <a:pt x="35396" y="12260"/>
                    <a:pt x="35742" y="12079"/>
                  </a:cubicBezTo>
                  <a:cubicBezTo>
                    <a:pt x="36095" y="11892"/>
                    <a:pt x="36386" y="11637"/>
                    <a:pt x="36619" y="11315"/>
                  </a:cubicBezTo>
                  <a:cubicBezTo>
                    <a:pt x="36849" y="10991"/>
                    <a:pt x="37024" y="10623"/>
                    <a:pt x="37140" y="10205"/>
                  </a:cubicBezTo>
                  <a:cubicBezTo>
                    <a:pt x="37260" y="9784"/>
                    <a:pt x="37321" y="9335"/>
                    <a:pt x="37321" y="8861"/>
                  </a:cubicBezTo>
                  <a:lnTo>
                    <a:pt x="37321" y="8658"/>
                  </a:lnTo>
                  <a:cubicBezTo>
                    <a:pt x="37321" y="8187"/>
                    <a:pt x="37260" y="7744"/>
                    <a:pt x="37140" y="7329"/>
                  </a:cubicBezTo>
                  <a:cubicBezTo>
                    <a:pt x="37024" y="6905"/>
                    <a:pt x="36846" y="6534"/>
                    <a:pt x="36609" y="6210"/>
                  </a:cubicBezTo>
                  <a:cubicBezTo>
                    <a:pt x="36376" y="5882"/>
                    <a:pt x="36085" y="5623"/>
                    <a:pt x="35733" y="5436"/>
                  </a:cubicBezTo>
                  <a:cubicBezTo>
                    <a:pt x="35386" y="5249"/>
                    <a:pt x="34978" y="5156"/>
                    <a:pt x="34509" y="5156"/>
                  </a:cubicBezTo>
                  <a:cubicBezTo>
                    <a:pt x="34047" y="5156"/>
                    <a:pt x="33639" y="5249"/>
                    <a:pt x="33286" y="5436"/>
                  </a:cubicBezTo>
                  <a:cubicBezTo>
                    <a:pt x="32940" y="5623"/>
                    <a:pt x="32649" y="5882"/>
                    <a:pt x="32409" y="6210"/>
                  </a:cubicBezTo>
                  <a:cubicBezTo>
                    <a:pt x="32179" y="6534"/>
                    <a:pt x="32004" y="6905"/>
                    <a:pt x="31888" y="7329"/>
                  </a:cubicBezTo>
                  <a:cubicBezTo>
                    <a:pt x="31775" y="7744"/>
                    <a:pt x="31716" y="8187"/>
                    <a:pt x="31716" y="8658"/>
                  </a:cubicBezTo>
                  <a:close/>
                  <a:moveTo>
                    <a:pt x="47363" y="11668"/>
                  </a:moveTo>
                  <a:lnTo>
                    <a:pt x="47363" y="0"/>
                  </a:lnTo>
                  <a:lnTo>
                    <a:pt x="49062" y="0"/>
                  </a:lnTo>
                  <a:lnTo>
                    <a:pt x="49062" y="13514"/>
                  </a:lnTo>
                  <a:lnTo>
                    <a:pt x="47508" y="13514"/>
                  </a:lnTo>
                  <a:lnTo>
                    <a:pt x="47363" y="11668"/>
                  </a:lnTo>
                  <a:close/>
                  <a:moveTo>
                    <a:pt x="40716" y="8861"/>
                  </a:moveTo>
                  <a:lnTo>
                    <a:pt x="40716" y="8674"/>
                  </a:lnTo>
                  <a:cubicBezTo>
                    <a:pt x="40716" y="7947"/>
                    <a:pt x="40810" y="7289"/>
                    <a:pt x="40991" y="6696"/>
                  </a:cubicBezTo>
                  <a:cubicBezTo>
                    <a:pt x="41179" y="6097"/>
                    <a:pt x="41444" y="5583"/>
                    <a:pt x="41787" y="5156"/>
                  </a:cubicBezTo>
                  <a:cubicBezTo>
                    <a:pt x="42133" y="4728"/>
                    <a:pt x="42544" y="4398"/>
                    <a:pt x="43017" y="4170"/>
                  </a:cubicBezTo>
                  <a:cubicBezTo>
                    <a:pt x="43499" y="3936"/>
                    <a:pt x="44033" y="3818"/>
                    <a:pt x="44625" y="3818"/>
                  </a:cubicBezTo>
                  <a:cubicBezTo>
                    <a:pt x="45247" y="3818"/>
                    <a:pt x="45787" y="3924"/>
                    <a:pt x="46250" y="4136"/>
                  </a:cubicBezTo>
                  <a:cubicBezTo>
                    <a:pt x="46719" y="4338"/>
                    <a:pt x="47114" y="4641"/>
                    <a:pt x="47437" y="5040"/>
                  </a:cubicBezTo>
                  <a:cubicBezTo>
                    <a:pt x="47764" y="5433"/>
                    <a:pt x="48023" y="5910"/>
                    <a:pt x="48214" y="6465"/>
                  </a:cubicBezTo>
                  <a:cubicBezTo>
                    <a:pt x="48402" y="7024"/>
                    <a:pt x="48531" y="7654"/>
                    <a:pt x="48605" y="8359"/>
                  </a:cubicBezTo>
                  <a:lnTo>
                    <a:pt x="48605" y="9166"/>
                  </a:lnTo>
                  <a:cubicBezTo>
                    <a:pt x="48537" y="9865"/>
                    <a:pt x="48408" y="10492"/>
                    <a:pt x="48214" y="11050"/>
                  </a:cubicBezTo>
                  <a:cubicBezTo>
                    <a:pt x="48023" y="11609"/>
                    <a:pt x="47764" y="12083"/>
                    <a:pt x="47437" y="12476"/>
                  </a:cubicBezTo>
                  <a:cubicBezTo>
                    <a:pt x="47114" y="12869"/>
                    <a:pt x="46719" y="13171"/>
                    <a:pt x="46250" y="13383"/>
                  </a:cubicBezTo>
                  <a:cubicBezTo>
                    <a:pt x="45780" y="13589"/>
                    <a:pt x="45233" y="13689"/>
                    <a:pt x="44606" y="13689"/>
                  </a:cubicBezTo>
                  <a:cubicBezTo>
                    <a:pt x="44030" y="13689"/>
                    <a:pt x="43499" y="13570"/>
                    <a:pt x="43017" y="13330"/>
                  </a:cubicBezTo>
                  <a:cubicBezTo>
                    <a:pt x="42544" y="13090"/>
                    <a:pt x="42133" y="12750"/>
                    <a:pt x="41787" y="12316"/>
                  </a:cubicBezTo>
                  <a:cubicBezTo>
                    <a:pt x="41444" y="11883"/>
                    <a:pt x="41179" y="11375"/>
                    <a:pt x="40991" y="10785"/>
                  </a:cubicBezTo>
                  <a:cubicBezTo>
                    <a:pt x="40810" y="10193"/>
                    <a:pt x="40716" y="9553"/>
                    <a:pt x="40716" y="8861"/>
                  </a:cubicBezTo>
                  <a:close/>
                  <a:moveTo>
                    <a:pt x="42415" y="8674"/>
                  </a:moveTo>
                  <a:lnTo>
                    <a:pt x="42415" y="8861"/>
                  </a:lnTo>
                  <a:cubicBezTo>
                    <a:pt x="42415" y="9335"/>
                    <a:pt x="42463" y="9781"/>
                    <a:pt x="42561" y="10196"/>
                  </a:cubicBezTo>
                  <a:cubicBezTo>
                    <a:pt x="42664" y="10614"/>
                    <a:pt x="42823" y="10982"/>
                    <a:pt x="43036" y="11297"/>
                  </a:cubicBezTo>
                  <a:cubicBezTo>
                    <a:pt x="43250" y="11615"/>
                    <a:pt x="43522" y="11864"/>
                    <a:pt x="43849" y="12045"/>
                  </a:cubicBezTo>
                  <a:cubicBezTo>
                    <a:pt x="44179" y="12220"/>
                    <a:pt x="44570" y="12307"/>
                    <a:pt x="45027" y="12307"/>
                  </a:cubicBezTo>
                  <a:cubicBezTo>
                    <a:pt x="45586" y="12307"/>
                    <a:pt x="46046" y="12195"/>
                    <a:pt x="46405" y="11964"/>
                  </a:cubicBezTo>
                  <a:cubicBezTo>
                    <a:pt x="46771" y="11736"/>
                    <a:pt x="47062" y="11434"/>
                    <a:pt x="47282" y="11060"/>
                  </a:cubicBezTo>
                  <a:cubicBezTo>
                    <a:pt x="47502" y="10685"/>
                    <a:pt x="47670" y="10277"/>
                    <a:pt x="47793" y="9837"/>
                  </a:cubicBezTo>
                  <a:lnTo>
                    <a:pt x="47793" y="7716"/>
                  </a:lnTo>
                  <a:cubicBezTo>
                    <a:pt x="47719" y="7392"/>
                    <a:pt x="47612" y="7083"/>
                    <a:pt x="47473" y="6784"/>
                  </a:cubicBezTo>
                  <a:cubicBezTo>
                    <a:pt x="47340" y="6478"/>
                    <a:pt x="47162" y="6207"/>
                    <a:pt x="46945" y="5973"/>
                  </a:cubicBezTo>
                  <a:cubicBezTo>
                    <a:pt x="46732" y="5733"/>
                    <a:pt x="46466" y="5542"/>
                    <a:pt x="46149" y="5402"/>
                  </a:cubicBezTo>
                  <a:cubicBezTo>
                    <a:pt x="45839" y="5262"/>
                    <a:pt x="45470" y="5190"/>
                    <a:pt x="45046" y="5190"/>
                  </a:cubicBezTo>
                  <a:cubicBezTo>
                    <a:pt x="44583" y="5190"/>
                    <a:pt x="44185" y="5283"/>
                    <a:pt x="43849" y="5471"/>
                  </a:cubicBezTo>
                  <a:cubicBezTo>
                    <a:pt x="43522" y="5655"/>
                    <a:pt x="43250" y="5907"/>
                    <a:pt x="43036" y="6228"/>
                  </a:cubicBezTo>
                  <a:cubicBezTo>
                    <a:pt x="42823" y="6547"/>
                    <a:pt x="42664" y="6915"/>
                    <a:pt x="42561" y="7339"/>
                  </a:cubicBezTo>
                  <a:cubicBezTo>
                    <a:pt x="42463" y="7754"/>
                    <a:pt x="42415" y="8200"/>
                    <a:pt x="42415" y="8674"/>
                  </a:cubicBezTo>
                  <a:close/>
                  <a:moveTo>
                    <a:pt x="55790" y="13689"/>
                  </a:moveTo>
                  <a:cubicBezTo>
                    <a:pt x="55103" y="13689"/>
                    <a:pt x="54479" y="13580"/>
                    <a:pt x="53919" y="13355"/>
                  </a:cubicBezTo>
                  <a:cubicBezTo>
                    <a:pt x="53366" y="13127"/>
                    <a:pt x="52887" y="12806"/>
                    <a:pt x="52486" y="12398"/>
                  </a:cubicBezTo>
                  <a:cubicBezTo>
                    <a:pt x="52091" y="11986"/>
                    <a:pt x="51787" y="11499"/>
                    <a:pt x="51573" y="10935"/>
                  </a:cubicBezTo>
                  <a:cubicBezTo>
                    <a:pt x="51359" y="10373"/>
                    <a:pt x="51253" y="9756"/>
                    <a:pt x="51253" y="9088"/>
                  </a:cubicBezTo>
                  <a:lnTo>
                    <a:pt x="51253" y="8717"/>
                  </a:lnTo>
                  <a:cubicBezTo>
                    <a:pt x="51253" y="7944"/>
                    <a:pt x="51372" y="7255"/>
                    <a:pt x="51609" y="6650"/>
                  </a:cubicBezTo>
                  <a:cubicBezTo>
                    <a:pt x="51845" y="6041"/>
                    <a:pt x="52168" y="5524"/>
                    <a:pt x="52576" y="5103"/>
                  </a:cubicBezTo>
                  <a:cubicBezTo>
                    <a:pt x="52984" y="4681"/>
                    <a:pt x="53447" y="4360"/>
                    <a:pt x="53964" y="4142"/>
                  </a:cubicBezTo>
                  <a:cubicBezTo>
                    <a:pt x="54482" y="3927"/>
                    <a:pt x="55016" y="3818"/>
                    <a:pt x="55573" y="3818"/>
                  </a:cubicBezTo>
                  <a:cubicBezTo>
                    <a:pt x="56278" y="3818"/>
                    <a:pt x="56887" y="3936"/>
                    <a:pt x="57398" y="4170"/>
                  </a:cubicBezTo>
                  <a:cubicBezTo>
                    <a:pt x="57916" y="4404"/>
                    <a:pt x="58336" y="4731"/>
                    <a:pt x="58666" y="5156"/>
                  </a:cubicBezTo>
                  <a:cubicBezTo>
                    <a:pt x="58993" y="5570"/>
                    <a:pt x="59239" y="6063"/>
                    <a:pt x="59398" y="6634"/>
                  </a:cubicBezTo>
                  <a:cubicBezTo>
                    <a:pt x="59553" y="7195"/>
                    <a:pt x="59634" y="7813"/>
                    <a:pt x="59634" y="8480"/>
                  </a:cubicBezTo>
                  <a:lnTo>
                    <a:pt x="59634" y="9210"/>
                  </a:lnTo>
                  <a:lnTo>
                    <a:pt x="52256" y="9210"/>
                  </a:lnTo>
                  <a:lnTo>
                    <a:pt x="52256" y="7881"/>
                  </a:lnTo>
                  <a:lnTo>
                    <a:pt x="57945" y="7881"/>
                  </a:lnTo>
                  <a:lnTo>
                    <a:pt x="57945" y="7760"/>
                  </a:lnTo>
                  <a:cubicBezTo>
                    <a:pt x="57922" y="7339"/>
                    <a:pt x="57828" y="6927"/>
                    <a:pt x="57670" y="6528"/>
                  </a:cubicBezTo>
                  <a:cubicBezTo>
                    <a:pt x="57518" y="6129"/>
                    <a:pt x="57275" y="5801"/>
                    <a:pt x="56941" y="5542"/>
                  </a:cubicBezTo>
                  <a:cubicBezTo>
                    <a:pt x="56605" y="5283"/>
                    <a:pt x="56149" y="5156"/>
                    <a:pt x="55573" y="5156"/>
                  </a:cubicBezTo>
                  <a:cubicBezTo>
                    <a:pt x="55188" y="5156"/>
                    <a:pt x="54835" y="5234"/>
                    <a:pt x="54511" y="5393"/>
                  </a:cubicBezTo>
                  <a:cubicBezTo>
                    <a:pt x="54191" y="5545"/>
                    <a:pt x="53913" y="5773"/>
                    <a:pt x="53683" y="6079"/>
                  </a:cubicBezTo>
                  <a:cubicBezTo>
                    <a:pt x="53450" y="6384"/>
                    <a:pt x="53272" y="6756"/>
                    <a:pt x="53143" y="7195"/>
                  </a:cubicBezTo>
                  <a:cubicBezTo>
                    <a:pt x="53016" y="7635"/>
                    <a:pt x="52952" y="8143"/>
                    <a:pt x="52952" y="8717"/>
                  </a:cubicBezTo>
                  <a:lnTo>
                    <a:pt x="52952" y="9088"/>
                  </a:lnTo>
                  <a:cubicBezTo>
                    <a:pt x="52952" y="9541"/>
                    <a:pt x="53016" y="9965"/>
                    <a:pt x="53143" y="10364"/>
                  </a:cubicBezTo>
                  <a:cubicBezTo>
                    <a:pt x="53275" y="10757"/>
                    <a:pt x="53469" y="11103"/>
                    <a:pt x="53718" y="11403"/>
                  </a:cubicBezTo>
                  <a:cubicBezTo>
                    <a:pt x="53974" y="11702"/>
                    <a:pt x="54282" y="11936"/>
                    <a:pt x="54641" y="12108"/>
                  </a:cubicBezTo>
                  <a:cubicBezTo>
                    <a:pt x="55006" y="12276"/>
                    <a:pt x="55421" y="12360"/>
                    <a:pt x="55880" y="12360"/>
                  </a:cubicBezTo>
                  <a:cubicBezTo>
                    <a:pt x="56479" y="12360"/>
                    <a:pt x="56984" y="12245"/>
                    <a:pt x="57398" y="12011"/>
                  </a:cubicBezTo>
                  <a:cubicBezTo>
                    <a:pt x="57812" y="11774"/>
                    <a:pt x="58175" y="11462"/>
                    <a:pt x="58482" y="11069"/>
                  </a:cubicBezTo>
                  <a:lnTo>
                    <a:pt x="59505" y="11852"/>
                  </a:lnTo>
                  <a:cubicBezTo>
                    <a:pt x="59294" y="12161"/>
                    <a:pt x="59022" y="12457"/>
                    <a:pt x="58692" y="12741"/>
                  </a:cubicBezTo>
                  <a:cubicBezTo>
                    <a:pt x="58365" y="13021"/>
                    <a:pt x="57961" y="13249"/>
                    <a:pt x="57479" y="13427"/>
                  </a:cubicBezTo>
                  <a:cubicBezTo>
                    <a:pt x="57003" y="13602"/>
                    <a:pt x="56440" y="13689"/>
                    <a:pt x="55790" y="13689"/>
                  </a:cubicBezTo>
                  <a:close/>
                  <a:moveTo>
                    <a:pt x="63294" y="5489"/>
                  </a:moveTo>
                  <a:lnTo>
                    <a:pt x="63294" y="13514"/>
                  </a:lnTo>
                  <a:lnTo>
                    <a:pt x="61605" y="13514"/>
                  </a:lnTo>
                  <a:lnTo>
                    <a:pt x="61605" y="3992"/>
                  </a:lnTo>
                  <a:lnTo>
                    <a:pt x="63249" y="3992"/>
                  </a:lnTo>
                  <a:lnTo>
                    <a:pt x="63294" y="5489"/>
                  </a:lnTo>
                  <a:close/>
                  <a:moveTo>
                    <a:pt x="66381" y="3942"/>
                  </a:moveTo>
                  <a:lnTo>
                    <a:pt x="66371" y="5455"/>
                  </a:lnTo>
                  <a:cubicBezTo>
                    <a:pt x="66232" y="5424"/>
                    <a:pt x="66096" y="5408"/>
                    <a:pt x="65970" y="5402"/>
                  </a:cubicBezTo>
                  <a:cubicBezTo>
                    <a:pt x="65847" y="5389"/>
                    <a:pt x="65708" y="5383"/>
                    <a:pt x="65550" y="5383"/>
                  </a:cubicBezTo>
                  <a:cubicBezTo>
                    <a:pt x="65161" y="5383"/>
                    <a:pt x="64815" y="5442"/>
                    <a:pt x="64517" y="5561"/>
                  </a:cubicBezTo>
                  <a:cubicBezTo>
                    <a:pt x="64219" y="5676"/>
                    <a:pt x="63967" y="5842"/>
                    <a:pt x="63760" y="6054"/>
                  </a:cubicBezTo>
                  <a:cubicBezTo>
                    <a:pt x="63553" y="6263"/>
                    <a:pt x="63388" y="6515"/>
                    <a:pt x="63268" y="6809"/>
                  </a:cubicBezTo>
                  <a:cubicBezTo>
                    <a:pt x="63151" y="7095"/>
                    <a:pt x="63077" y="7414"/>
                    <a:pt x="63038" y="7760"/>
                  </a:cubicBezTo>
                  <a:lnTo>
                    <a:pt x="62566" y="8025"/>
                  </a:lnTo>
                  <a:cubicBezTo>
                    <a:pt x="62566" y="7448"/>
                    <a:pt x="62621" y="6908"/>
                    <a:pt x="62737" y="6403"/>
                  </a:cubicBezTo>
                  <a:cubicBezTo>
                    <a:pt x="62860" y="5901"/>
                    <a:pt x="63045" y="5455"/>
                    <a:pt x="63294" y="5068"/>
                  </a:cubicBezTo>
                  <a:cubicBezTo>
                    <a:pt x="63543" y="4675"/>
                    <a:pt x="63860" y="4370"/>
                    <a:pt x="64245" y="4151"/>
                  </a:cubicBezTo>
                  <a:cubicBezTo>
                    <a:pt x="64634" y="3930"/>
                    <a:pt x="65096" y="3818"/>
                    <a:pt x="65630" y="3818"/>
                  </a:cubicBezTo>
                  <a:cubicBezTo>
                    <a:pt x="65753" y="3818"/>
                    <a:pt x="65893" y="3833"/>
                    <a:pt x="66051" y="3861"/>
                  </a:cubicBezTo>
                  <a:cubicBezTo>
                    <a:pt x="66210" y="3886"/>
                    <a:pt x="66320" y="3911"/>
                    <a:pt x="66381" y="3942"/>
                  </a:cubicBezTo>
                  <a:close/>
                  <a:moveTo>
                    <a:pt x="75064" y="13514"/>
                  </a:moveTo>
                  <a:lnTo>
                    <a:pt x="75064" y="14852"/>
                  </a:lnTo>
                  <a:lnTo>
                    <a:pt x="66692" y="14852"/>
                  </a:lnTo>
                  <a:lnTo>
                    <a:pt x="66692" y="13514"/>
                  </a:lnTo>
                  <a:lnTo>
                    <a:pt x="75064" y="13514"/>
                  </a:lnTo>
                  <a:close/>
                  <a:moveTo>
                    <a:pt x="78212" y="0"/>
                  </a:moveTo>
                  <a:lnTo>
                    <a:pt x="78212" y="13514"/>
                  </a:lnTo>
                  <a:lnTo>
                    <a:pt x="76513" y="13514"/>
                  </a:lnTo>
                  <a:lnTo>
                    <a:pt x="76513" y="0"/>
                  </a:lnTo>
                  <a:lnTo>
                    <a:pt x="78212" y="0"/>
                  </a:lnTo>
                  <a:close/>
                  <a:moveTo>
                    <a:pt x="86749" y="11886"/>
                  </a:moveTo>
                  <a:lnTo>
                    <a:pt x="86749" y="6986"/>
                  </a:lnTo>
                  <a:cubicBezTo>
                    <a:pt x="86749" y="6609"/>
                    <a:pt x="86668" y="6285"/>
                    <a:pt x="86513" y="6010"/>
                  </a:cubicBezTo>
                  <a:cubicBezTo>
                    <a:pt x="86357" y="5726"/>
                    <a:pt x="86128" y="5511"/>
                    <a:pt x="85817" y="5358"/>
                  </a:cubicBezTo>
                  <a:cubicBezTo>
                    <a:pt x="85506" y="5205"/>
                    <a:pt x="85124" y="5127"/>
                    <a:pt x="84668" y="5127"/>
                  </a:cubicBezTo>
                  <a:cubicBezTo>
                    <a:pt x="84241" y="5127"/>
                    <a:pt x="83866" y="5199"/>
                    <a:pt x="83545" y="5340"/>
                  </a:cubicBezTo>
                  <a:cubicBezTo>
                    <a:pt x="83228" y="5480"/>
                    <a:pt x="82979" y="5667"/>
                    <a:pt x="82794" y="5895"/>
                  </a:cubicBezTo>
                  <a:cubicBezTo>
                    <a:pt x="82620" y="6122"/>
                    <a:pt x="82529" y="6369"/>
                    <a:pt x="82529" y="6634"/>
                  </a:cubicBezTo>
                  <a:lnTo>
                    <a:pt x="80843" y="6634"/>
                  </a:lnTo>
                  <a:cubicBezTo>
                    <a:pt x="80843" y="6294"/>
                    <a:pt x="80934" y="5957"/>
                    <a:pt x="81115" y="5620"/>
                  </a:cubicBezTo>
                  <a:cubicBezTo>
                    <a:pt x="81299" y="5287"/>
                    <a:pt x="81558" y="4984"/>
                    <a:pt x="81901" y="4716"/>
                  </a:cubicBezTo>
                  <a:cubicBezTo>
                    <a:pt x="82247" y="4438"/>
                    <a:pt x="82662" y="4223"/>
                    <a:pt x="83141" y="4064"/>
                  </a:cubicBezTo>
                  <a:cubicBezTo>
                    <a:pt x="83629" y="3899"/>
                    <a:pt x="84170" y="3818"/>
                    <a:pt x="84768" y="3818"/>
                  </a:cubicBezTo>
                  <a:cubicBezTo>
                    <a:pt x="85487" y="3818"/>
                    <a:pt x="86118" y="3936"/>
                    <a:pt x="86665" y="4170"/>
                  </a:cubicBezTo>
                  <a:cubicBezTo>
                    <a:pt x="87221" y="4404"/>
                    <a:pt x="87652" y="4759"/>
                    <a:pt x="87962" y="5234"/>
                  </a:cubicBezTo>
                  <a:cubicBezTo>
                    <a:pt x="88280" y="5704"/>
                    <a:pt x="88438" y="6294"/>
                    <a:pt x="88438" y="7002"/>
                  </a:cubicBezTo>
                  <a:lnTo>
                    <a:pt x="88438" y="11437"/>
                  </a:lnTo>
                  <a:cubicBezTo>
                    <a:pt x="88438" y="11755"/>
                    <a:pt x="88464" y="12092"/>
                    <a:pt x="88519" y="12451"/>
                  </a:cubicBezTo>
                  <a:cubicBezTo>
                    <a:pt x="88581" y="12806"/>
                    <a:pt x="88668" y="13115"/>
                    <a:pt x="88784" y="13374"/>
                  </a:cubicBezTo>
                  <a:lnTo>
                    <a:pt x="88784" y="13514"/>
                  </a:lnTo>
                  <a:lnTo>
                    <a:pt x="87021" y="13514"/>
                  </a:lnTo>
                  <a:cubicBezTo>
                    <a:pt x="86937" y="13327"/>
                    <a:pt x="86869" y="13077"/>
                    <a:pt x="86820" y="12766"/>
                  </a:cubicBezTo>
                  <a:cubicBezTo>
                    <a:pt x="86772" y="12451"/>
                    <a:pt x="86749" y="12157"/>
                    <a:pt x="86749" y="11886"/>
                  </a:cubicBezTo>
                  <a:close/>
                  <a:moveTo>
                    <a:pt x="87040" y="7741"/>
                  </a:moveTo>
                  <a:lnTo>
                    <a:pt x="87059" y="8886"/>
                  </a:lnTo>
                  <a:lnTo>
                    <a:pt x="85351" y="8886"/>
                  </a:lnTo>
                  <a:cubicBezTo>
                    <a:pt x="84872" y="8886"/>
                    <a:pt x="84442" y="8923"/>
                    <a:pt x="84063" y="9001"/>
                  </a:cubicBezTo>
                  <a:cubicBezTo>
                    <a:pt x="83688" y="9070"/>
                    <a:pt x="83371" y="9179"/>
                    <a:pt x="83115" y="9326"/>
                  </a:cubicBezTo>
                  <a:cubicBezTo>
                    <a:pt x="82859" y="9472"/>
                    <a:pt x="82665" y="9656"/>
                    <a:pt x="82529" y="9881"/>
                  </a:cubicBezTo>
                  <a:cubicBezTo>
                    <a:pt x="82396" y="10096"/>
                    <a:pt x="82328" y="10352"/>
                    <a:pt x="82328" y="10645"/>
                  </a:cubicBezTo>
                  <a:cubicBezTo>
                    <a:pt x="82328" y="10944"/>
                    <a:pt x="82400" y="11219"/>
                    <a:pt x="82539" y="11465"/>
                  </a:cubicBezTo>
                  <a:cubicBezTo>
                    <a:pt x="82681" y="11711"/>
                    <a:pt x="82888" y="11908"/>
                    <a:pt x="83170" y="12055"/>
                  </a:cubicBezTo>
                  <a:cubicBezTo>
                    <a:pt x="83455" y="12195"/>
                    <a:pt x="83804" y="12263"/>
                    <a:pt x="84218" y="12263"/>
                  </a:cubicBezTo>
                  <a:cubicBezTo>
                    <a:pt x="84736" y="12263"/>
                    <a:pt x="85192" y="12161"/>
                    <a:pt x="85590" y="11948"/>
                  </a:cubicBezTo>
                  <a:cubicBezTo>
                    <a:pt x="85985" y="11736"/>
                    <a:pt x="86299" y="11477"/>
                    <a:pt x="86529" y="11175"/>
                  </a:cubicBezTo>
                  <a:cubicBezTo>
                    <a:pt x="86765" y="10869"/>
                    <a:pt x="86895" y="10573"/>
                    <a:pt x="86914" y="10286"/>
                  </a:cubicBezTo>
                  <a:lnTo>
                    <a:pt x="87636" y="11069"/>
                  </a:lnTo>
                  <a:cubicBezTo>
                    <a:pt x="87590" y="11315"/>
                    <a:pt x="87477" y="11587"/>
                    <a:pt x="87286" y="11886"/>
                  </a:cubicBezTo>
                  <a:cubicBezTo>
                    <a:pt x="87098" y="12186"/>
                    <a:pt x="86846" y="12472"/>
                    <a:pt x="86529" y="12750"/>
                  </a:cubicBezTo>
                  <a:cubicBezTo>
                    <a:pt x="86218" y="13018"/>
                    <a:pt x="85846" y="13243"/>
                    <a:pt x="85416" y="13427"/>
                  </a:cubicBezTo>
                  <a:cubicBezTo>
                    <a:pt x="84989" y="13602"/>
                    <a:pt x="84510" y="13689"/>
                    <a:pt x="83972" y="13689"/>
                  </a:cubicBezTo>
                  <a:cubicBezTo>
                    <a:pt x="83303" y="13689"/>
                    <a:pt x="82717" y="13564"/>
                    <a:pt x="82212" y="13311"/>
                  </a:cubicBezTo>
                  <a:cubicBezTo>
                    <a:pt x="81714" y="13059"/>
                    <a:pt x="81322" y="12722"/>
                    <a:pt x="81044" y="12301"/>
                  </a:cubicBezTo>
                  <a:cubicBezTo>
                    <a:pt x="80769" y="11870"/>
                    <a:pt x="80633" y="11393"/>
                    <a:pt x="80633" y="10866"/>
                  </a:cubicBezTo>
                  <a:cubicBezTo>
                    <a:pt x="80633" y="10355"/>
                    <a:pt x="80736" y="9906"/>
                    <a:pt x="80943" y="9519"/>
                  </a:cubicBezTo>
                  <a:cubicBezTo>
                    <a:pt x="81150" y="9126"/>
                    <a:pt x="81448" y="8802"/>
                    <a:pt x="81837" y="8543"/>
                  </a:cubicBezTo>
                  <a:cubicBezTo>
                    <a:pt x="82225" y="8278"/>
                    <a:pt x="82694" y="8078"/>
                    <a:pt x="83244" y="7944"/>
                  </a:cubicBezTo>
                  <a:cubicBezTo>
                    <a:pt x="83791" y="7810"/>
                    <a:pt x="84403" y="7741"/>
                    <a:pt x="85079" y="7741"/>
                  </a:cubicBezTo>
                  <a:lnTo>
                    <a:pt x="87040" y="7741"/>
                  </a:lnTo>
                  <a:close/>
                  <a:moveTo>
                    <a:pt x="93723" y="12529"/>
                  </a:moveTo>
                  <a:lnTo>
                    <a:pt x="96470" y="3992"/>
                  </a:lnTo>
                  <a:lnTo>
                    <a:pt x="98279" y="3992"/>
                  </a:lnTo>
                  <a:lnTo>
                    <a:pt x="94318" y="14983"/>
                  </a:lnTo>
                  <a:cubicBezTo>
                    <a:pt x="94224" y="15217"/>
                    <a:pt x="94104" y="15470"/>
                    <a:pt x="93952" y="15741"/>
                  </a:cubicBezTo>
                  <a:cubicBezTo>
                    <a:pt x="93807" y="16016"/>
                    <a:pt x="93616" y="16277"/>
                    <a:pt x="93386" y="16524"/>
                  </a:cubicBezTo>
                  <a:cubicBezTo>
                    <a:pt x="93153" y="16770"/>
                    <a:pt x="92875" y="16970"/>
                    <a:pt x="92545" y="17123"/>
                  </a:cubicBezTo>
                  <a:cubicBezTo>
                    <a:pt x="92224" y="17279"/>
                    <a:pt x="91836" y="17360"/>
                    <a:pt x="91386" y="17360"/>
                  </a:cubicBezTo>
                  <a:cubicBezTo>
                    <a:pt x="91253" y="17360"/>
                    <a:pt x="91082" y="17341"/>
                    <a:pt x="90875" y="17307"/>
                  </a:cubicBezTo>
                  <a:cubicBezTo>
                    <a:pt x="90668" y="17272"/>
                    <a:pt x="90522" y="17241"/>
                    <a:pt x="90438" y="17219"/>
                  </a:cubicBezTo>
                  <a:lnTo>
                    <a:pt x="90428" y="15900"/>
                  </a:lnTo>
                  <a:cubicBezTo>
                    <a:pt x="90477" y="15903"/>
                    <a:pt x="90551" y="15909"/>
                    <a:pt x="90655" y="15916"/>
                  </a:cubicBezTo>
                  <a:cubicBezTo>
                    <a:pt x="90765" y="15928"/>
                    <a:pt x="90842" y="15934"/>
                    <a:pt x="90885" y="15934"/>
                  </a:cubicBezTo>
                  <a:cubicBezTo>
                    <a:pt x="91267" y="15934"/>
                    <a:pt x="91593" y="15885"/>
                    <a:pt x="91862" y="15785"/>
                  </a:cubicBezTo>
                  <a:cubicBezTo>
                    <a:pt x="92127" y="15691"/>
                    <a:pt x="92354" y="15529"/>
                    <a:pt x="92535" y="15301"/>
                  </a:cubicBezTo>
                  <a:cubicBezTo>
                    <a:pt x="92726" y="15077"/>
                    <a:pt x="92888" y="14768"/>
                    <a:pt x="93020" y="14375"/>
                  </a:cubicBezTo>
                  <a:lnTo>
                    <a:pt x="93723" y="12529"/>
                  </a:lnTo>
                  <a:close/>
                  <a:moveTo>
                    <a:pt x="91707" y="3992"/>
                  </a:moveTo>
                  <a:lnTo>
                    <a:pt x="94273" y="11384"/>
                  </a:lnTo>
                  <a:lnTo>
                    <a:pt x="94710" y="13099"/>
                  </a:lnTo>
                  <a:lnTo>
                    <a:pt x="93496" y="13698"/>
                  </a:lnTo>
                  <a:lnTo>
                    <a:pt x="89862" y="3992"/>
                  </a:lnTo>
                  <a:lnTo>
                    <a:pt x="91707" y="3992"/>
                  </a:lnTo>
                  <a:close/>
                  <a:moveTo>
                    <a:pt x="103774" y="13689"/>
                  </a:moveTo>
                  <a:cubicBezTo>
                    <a:pt x="103088" y="13689"/>
                    <a:pt x="102463" y="13580"/>
                    <a:pt x="101903" y="13355"/>
                  </a:cubicBezTo>
                  <a:cubicBezTo>
                    <a:pt x="101350" y="13127"/>
                    <a:pt x="100871" y="12806"/>
                    <a:pt x="100470" y="12398"/>
                  </a:cubicBezTo>
                  <a:cubicBezTo>
                    <a:pt x="100075" y="11986"/>
                    <a:pt x="99771" y="11499"/>
                    <a:pt x="99557" y="10935"/>
                  </a:cubicBezTo>
                  <a:cubicBezTo>
                    <a:pt x="99344" y="10373"/>
                    <a:pt x="99237" y="9756"/>
                    <a:pt x="99237" y="9088"/>
                  </a:cubicBezTo>
                  <a:lnTo>
                    <a:pt x="99237" y="8717"/>
                  </a:lnTo>
                  <a:cubicBezTo>
                    <a:pt x="99237" y="7944"/>
                    <a:pt x="99357" y="7255"/>
                    <a:pt x="99593" y="6650"/>
                  </a:cubicBezTo>
                  <a:cubicBezTo>
                    <a:pt x="99832" y="6041"/>
                    <a:pt x="100153" y="5524"/>
                    <a:pt x="100560" y="5103"/>
                  </a:cubicBezTo>
                  <a:cubicBezTo>
                    <a:pt x="100968" y="4681"/>
                    <a:pt x="101431" y="4360"/>
                    <a:pt x="101949" y="4142"/>
                  </a:cubicBezTo>
                  <a:cubicBezTo>
                    <a:pt x="102467" y="3927"/>
                    <a:pt x="103004" y="3818"/>
                    <a:pt x="103557" y="3818"/>
                  </a:cubicBezTo>
                  <a:cubicBezTo>
                    <a:pt x="104262" y="3818"/>
                    <a:pt x="104871" y="3936"/>
                    <a:pt x="105382" y="4170"/>
                  </a:cubicBezTo>
                  <a:cubicBezTo>
                    <a:pt x="105900" y="4404"/>
                    <a:pt x="106321" y="4731"/>
                    <a:pt x="106651" y="5156"/>
                  </a:cubicBezTo>
                  <a:cubicBezTo>
                    <a:pt x="106981" y="5570"/>
                    <a:pt x="107223" y="6063"/>
                    <a:pt x="107382" y="6634"/>
                  </a:cubicBezTo>
                  <a:cubicBezTo>
                    <a:pt x="107541" y="7195"/>
                    <a:pt x="107618" y="7813"/>
                    <a:pt x="107618" y="8480"/>
                  </a:cubicBezTo>
                  <a:lnTo>
                    <a:pt x="107618" y="9210"/>
                  </a:lnTo>
                  <a:lnTo>
                    <a:pt x="100243" y="9210"/>
                  </a:lnTo>
                  <a:lnTo>
                    <a:pt x="100243" y="7881"/>
                  </a:lnTo>
                  <a:lnTo>
                    <a:pt x="105929" y="7881"/>
                  </a:lnTo>
                  <a:lnTo>
                    <a:pt x="105929" y="7760"/>
                  </a:lnTo>
                  <a:cubicBezTo>
                    <a:pt x="105906" y="7339"/>
                    <a:pt x="105813" y="6927"/>
                    <a:pt x="105657" y="6528"/>
                  </a:cubicBezTo>
                  <a:cubicBezTo>
                    <a:pt x="105505" y="6129"/>
                    <a:pt x="105259" y="5801"/>
                    <a:pt x="104926" y="5542"/>
                  </a:cubicBezTo>
                  <a:cubicBezTo>
                    <a:pt x="104589" y="5283"/>
                    <a:pt x="104133" y="5156"/>
                    <a:pt x="103557" y="5156"/>
                  </a:cubicBezTo>
                  <a:cubicBezTo>
                    <a:pt x="103172" y="5156"/>
                    <a:pt x="102819" y="5234"/>
                    <a:pt x="102496" y="5393"/>
                  </a:cubicBezTo>
                  <a:cubicBezTo>
                    <a:pt x="102175" y="5545"/>
                    <a:pt x="101897" y="5773"/>
                    <a:pt x="101667" y="6079"/>
                  </a:cubicBezTo>
                  <a:cubicBezTo>
                    <a:pt x="101434" y="6384"/>
                    <a:pt x="101256" y="6756"/>
                    <a:pt x="101127" y="7195"/>
                  </a:cubicBezTo>
                  <a:cubicBezTo>
                    <a:pt x="101001" y="7635"/>
                    <a:pt x="100936" y="8143"/>
                    <a:pt x="100936" y="8717"/>
                  </a:cubicBezTo>
                  <a:lnTo>
                    <a:pt x="100936" y="9088"/>
                  </a:lnTo>
                  <a:cubicBezTo>
                    <a:pt x="100936" y="9541"/>
                    <a:pt x="101001" y="9965"/>
                    <a:pt x="101127" y="10364"/>
                  </a:cubicBezTo>
                  <a:cubicBezTo>
                    <a:pt x="101263" y="10757"/>
                    <a:pt x="101453" y="11103"/>
                    <a:pt x="101703" y="11403"/>
                  </a:cubicBezTo>
                  <a:cubicBezTo>
                    <a:pt x="101958" y="11702"/>
                    <a:pt x="102266" y="11936"/>
                    <a:pt x="102625" y="12108"/>
                  </a:cubicBezTo>
                  <a:cubicBezTo>
                    <a:pt x="102991" y="12276"/>
                    <a:pt x="103405" y="12360"/>
                    <a:pt x="103868" y="12360"/>
                  </a:cubicBezTo>
                  <a:cubicBezTo>
                    <a:pt x="104463" y="12360"/>
                    <a:pt x="104968" y="12245"/>
                    <a:pt x="105382" y="12011"/>
                  </a:cubicBezTo>
                  <a:cubicBezTo>
                    <a:pt x="105796" y="11774"/>
                    <a:pt x="106159" y="11462"/>
                    <a:pt x="106470" y="11069"/>
                  </a:cubicBezTo>
                  <a:lnTo>
                    <a:pt x="107492" y="11852"/>
                  </a:lnTo>
                  <a:cubicBezTo>
                    <a:pt x="107279" y="12161"/>
                    <a:pt x="107007" y="12457"/>
                    <a:pt x="106677" y="12741"/>
                  </a:cubicBezTo>
                  <a:cubicBezTo>
                    <a:pt x="106350" y="13021"/>
                    <a:pt x="105945" y="13249"/>
                    <a:pt x="105463" y="13427"/>
                  </a:cubicBezTo>
                  <a:cubicBezTo>
                    <a:pt x="104991" y="13602"/>
                    <a:pt x="104427" y="13689"/>
                    <a:pt x="103774" y="13689"/>
                  </a:cubicBezTo>
                  <a:close/>
                  <a:moveTo>
                    <a:pt x="111278" y="5489"/>
                  </a:moveTo>
                  <a:lnTo>
                    <a:pt x="111278" y="13514"/>
                  </a:lnTo>
                  <a:lnTo>
                    <a:pt x="109589" y="13514"/>
                  </a:lnTo>
                  <a:lnTo>
                    <a:pt x="109589" y="3992"/>
                  </a:lnTo>
                  <a:lnTo>
                    <a:pt x="111233" y="3992"/>
                  </a:lnTo>
                  <a:lnTo>
                    <a:pt x="111278" y="5489"/>
                  </a:lnTo>
                  <a:close/>
                  <a:moveTo>
                    <a:pt x="114365" y="3942"/>
                  </a:moveTo>
                  <a:lnTo>
                    <a:pt x="114356" y="5455"/>
                  </a:lnTo>
                  <a:cubicBezTo>
                    <a:pt x="114217" y="5424"/>
                    <a:pt x="114081" y="5408"/>
                    <a:pt x="113954" y="5402"/>
                  </a:cubicBezTo>
                  <a:cubicBezTo>
                    <a:pt x="113831" y="5389"/>
                    <a:pt x="113692" y="5383"/>
                    <a:pt x="113534" y="5383"/>
                  </a:cubicBezTo>
                  <a:cubicBezTo>
                    <a:pt x="113145" y="5383"/>
                    <a:pt x="112802" y="5442"/>
                    <a:pt x="112501" y="5561"/>
                  </a:cubicBezTo>
                  <a:cubicBezTo>
                    <a:pt x="112204" y="5676"/>
                    <a:pt x="111951" y="5842"/>
                    <a:pt x="111744" y="6054"/>
                  </a:cubicBezTo>
                  <a:cubicBezTo>
                    <a:pt x="111537" y="6263"/>
                    <a:pt x="111375" y="6515"/>
                    <a:pt x="111252" y="6809"/>
                  </a:cubicBezTo>
                  <a:cubicBezTo>
                    <a:pt x="111136" y="7095"/>
                    <a:pt x="111061" y="7414"/>
                    <a:pt x="111023" y="7760"/>
                  </a:cubicBezTo>
                  <a:lnTo>
                    <a:pt x="110550" y="8025"/>
                  </a:lnTo>
                  <a:cubicBezTo>
                    <a:pt x="110550" y="7448"/>
                    <a:pt x="110608" y="6908"/>
                    <a:pt x="110722" y="6403"/>
                  </a:cubicBezTo>
                  <a:cubicBezTo>
                    <a:pt x="110845" y="5901"/>
                    <a:pt x="111029" y="5455"/>
                    <a:pt x="111278" y="5068"/>
                  </a:cubicBezTo>
                  <a:cubicBezTo>
                    <a:pt x="111527" y="4675"/>
                    <a:pt x="111844" y="4370"/>
                    <a:pt x="112230" y="4151"/>
                  </a:cubicBezTo>
                  <a:cubicBezTo>
                    <a:pt x="112618" y="3930"/>
                    <a:pt x="113081" y="3818"/>
                    <a:pt x="113618" y="3818"/>
                  </a:cubicBezTo>
                  <a:cubicBezTo>
                    <a:pt x="113738" y="3818"/>
                    <a:pt x="113877" y="3833"/>
                    <a:pt x="114035" y="3861"/>
                  </a:cubicBezTo>
                  <a:cubicBezTo>
                    <a:pt x="114194" y="3886"/>
                    <a:pt x="114304" y="3911"/>
                    <a:pt x="114365" y="3942"/>
                  </a:cubicBezTo>
                  <a:close/>
                  <a:moveTo>
                    <a:pt x="121679" y="10988"/>
                  </a:moveTo>
                  <a:cubicBezTo>
                    <a:pt x="121679" y="10754"/>
                    <a:pt x="121624" y="10539"/>
                    <a:pt x="121514" y="10339"/>
                  </a:cubicBezTo>
                  <a:cubicBezTo>
                    <a:pt x="121410" y="10133"/>
                    <a:pt x="121194" y="9946"/>
                    <a:pt x="120867" y="9784"/>
                  </a:cubicBezTo>
                  <a:cubicBezTo>
                    <a:pt x="120543" y="9612"/>
                    <a:pt x="120054" y="9466"/>
                    <a:pt x="119404" y="9344"/>
                  </a:cubicBezTo>
                  <a:cubicBezTo>
                    <a:pt x="118857" y="9232"/>
                    <a:pt x="118362" y="9101"/>
                    <a:pt x="117915" y="8948"/>
                  </a:cubicBezTo>
                  <a:cubicBezTo>
                    <a:pt x="117479" y="8795"/>
                    <a:pt x="117103" y="8611"/>
                    <a:pt x="116793" y="8393"/>
                  </a:cubicBezTo>
                  <a:cubicBezTo>
                    <a:pt x="116488" y="8175"/>
                    <a:pt x="116255" y="7922"/>
                    <a:pt x="116090" y="7629"/>
                  </a:cubicBezTo>
                  <a:cubicBezTo>
                    <a:pt x="115925" y="7336"/>
                    <a:pt x="115844" y="6993"/>
                    <a:pt x="115844" y="6600"/>
                  </a:cubicBezTo>
                  <a:cubicBezTo>
                    <a:pt x="115844" y="6222"/>
                    <a:pt x="115928" y="5867"/>
                    <a:pt x="116100" y="5533"/>
                  </a:cubicBezTo>
                  <a:cubicBezTo>
                    <a:pt x="116275" y="5199"/>
                    <a:pt x="116524" y="4903"/>
                    <a:pt x="116838" y="4644"/>
                  </a:cubicBezTo>
                  <a:cubicBezTo>
                    <a:pt x="117161" y="4385"/>
                    <a:pt x="117550" y="4186"/>
                    <a:pt x="118000" y="4039"/>
                  </a:cubicBezTo>
                  <a:cubicBezTo>
                    <a:pt x="118449" y="3892"/>
                    <a:pt x="118951" y="3818"/>
                    <a:pt x="119504" y="3818"/>
                  </a:cubicBezTo>
                  <a:cubicBezTo>
                    <a:pt x="120297" y="3818"/>
                    <a:pt x="120973" y="3952"/>
                    <a:pt x="121533" y="4223"/>
                  </a:cubicBezTo>
                  <a:cubicBezTo>
                    <a:pt x="122093" y="4491"/>
                    <a:pt x="122520" y="4853"/>
                    <a:pt x="122818" y="5305"/>
                  </a:cubicBezTo>
                  <a:cubicBezTo>
                    <a:pt x="123116" y="5751"/>
                    <a:pt x="123268" y="6247"/>
                    <a:pt x="123268" y="6793"/>
                  </a:cubicBezTo>
                  <a:lnTo>
                    <a:pt x="121578" y="6793"/>
                  </a:lnTo>
                  <a:cubicBezTo>
                    <a:pt x="121578" y="6528"/>
                    <a:pt x="121494" y="6272"/>
                    <a:pt x="121329" y="6026"/>
                  </a:cubicBezTo>
                  <a:cubicBezTo>
                    <a:pt x="121174" y="5773"/>
                    <a:pt x="120938" y="5567"/>
                    <a:pt x="120627" y="5402"/>
                  </a:cubicBezTo>
                  <a:cubicBezTo>
                    <a:pt x="120323" y="5237"/>
                    <a:pt x="119951" y="5156"/>
                    <a:pt x="119504" y="5156"/>
                  </a:cubicBezTo>
                  <a:cubicBezTo>
                    <a:pt x="119035" y="5156"/>
                    <a:pt x="118656" y="5224"/>
                    <a:pt x="118365" y="5368"/>
                  </a:cubicBezTo>
                  <a:cubicBezTo>
                    <a:pt x="118077" y="5502"/>
                    <a:pt x="117867" y="5673"/>
                    <a:pt x="117734" y="5885"/>
                  </a:cubicBezTo>
                  <a:cubicBezTo>
                    <a:pt x="117605" y="6097"/>
                    <a:pt x="117543" y="6319"/>
                    <a:pt x="117543" y="6553"/>
                  </a:cubicBezTo>
                  <a:cubicBezTo>
                    <a:pt x="117543" y="6731"/>
                    <a:pt x="117572" y="6890"/>
                    <a:pt x="117634" y="7030"/>
                  </a:cubicBezTo>
                  <a:cubicBezTo>
                    <a:pt x="117702" y="7164"/>
                    <a:pt x="117815" y="7289"/>
                    <a:pt x="117980" y="7407"/>
                  </a:cubicBezTo>
                  <a:cubicBezTo>
                    <a:pt x="118145" y="7520"/>
                    <a:pt x="118375" y="7626"/>
                    <a:pt x="118676" y="7726"/>
                  </a:cubicBezTo>
                  <a:cubicBezTo>
                    <a:pt x="118973" y="7825"/>
                    <a:pt x="119352" y="7925"/>
                    <a:pt x="119815" y="8025"/>
                  </a:cubicBezTo>
                  <a:cubicBezTo>
                    <a:pt x="120624" y="8200"/>
                    <a:pt x="121291" y="8412"/>
                    <a:pt x="121815" y="8658"/>
                  </a:cubicBezTo>
                  <a:cubicBezTo>
                    <a:pt x="122339" y="8904"/>
                    <a:pt x="122727" y="9207"/>
                    <a:pt x="122983" y="9563"/>
                  </a:cubicBezTo>
                  <a:cubicBezTo>
                    <a:pt x="123239" y="9921"/>
                    <a:pt x="123368" y="10355"/>
                    <a:pt x="123368" y="10866"/>
                  </a:cubicBezTo>
                  <a:cubicBezTo>
                    <a:pt x="123368" y="11281"/>
                    <a:pt x="123274" y="11665"/>
                    <a:pt x="123093" y="12011"/>
                  </a:cubicBezTo>
                  <a:cubicBezTo>
                    <a:pt x="122915" y="12357"/>
                    <a:pt x="122656" y="12653"/>
                    <a:pt x="122316" y="12906"/>
                  </a:cubicBezTo>
                  <a:cubicBezTo>
                    <a:pt x="121983" y="13152"/>
                    <a:pt x="121582" y="13346"/>
                    <a:pt x="121113" y="13489"/>
                  </a:cubicBezTo>
                  <a:cubicBezTo>
                    <a:pt x="120650" y="13623"/>
                    <a:pt x="120129" y="13689"/>
                    <a:pt x="119550" y="13689"/>
                  </a:cubicBezTo>
                  <a:cubicBezTo>
                    <a:pt x="118679" y="13689"/>
                    <a:pt x="117944" y="13539"/>
                    <a:pt x="117343" y="13243"/>
                  </a:cubicBezTo>
                  <a:cubicBezTo>
                    <a:pt x="116737" y="12943"/>
                    <a:pt x="116281" y="12553"/>
                    <a:pt x="115970" y="12079"/>
                  </a:cubicBezTo>
                  <a:cubicBezTo>
                    <a:pt x="115663" y="11605"/>
                    <a:pt x="115508" y="11103"/>
                    <a:pt x="115508" y="10576"/>
                  </a:cubicBezTo>
                  <a:lnTo>
                    <a:pt x="117203" y="10576"/>
                  </a:lnTo>
                  <a:cubicBezTo>
                    <a:pt x="117229" y="11022"/>
                    <a:pt x="117362" y="11375"/>
                    <a:pt x="117605" y="11640"/>
                  </a:cubicBezTo>
                  <a:cubicBezTo>
                    <a:pt x="117851" y="11899"/>
                    <a:pt x="118148" y="12083"/>
                    <a:pt x="118501" y="12195"/>
                  </a:cubicBezTo>
                  <a:cubicBezTo>
                    <a:pt x="118854" y="12301"/>
                    <a:pt x="119203" y="12354"/>
                    <a:pt x="119550" y="12354"/>
                  </a:cubicBezTo>
                  <a:cubicBezTo>
                    <a:pt x="120012" y="12354"/>
                    <a:pt x="120401" y="12295"/>
                    <a:pt x="120711" y="12176"/>
                  </a:cubicBezTo>
                  <a:cubicBezTo>
                    <a:pt x="121025" y="12061"/>
                    <a:pt x="121268" y="11899"/>
                    <a:pt x="121433" y="11693"/>
                  </a:cubicBezTo>
                  <a:cubicBezTo>
                    <a:pt x="121595" y="11487"/>
                    <a:pt x="121679" y="11253"/>
                    <a:pt x="121679" y="10988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34A6FF7-A8C1-709F-4420-280B4CF24E43}"/>
                </a:ext>
              </a:extLst>
            </p:cNvPr>
            <p:cNvSpPr/>
            <p:nvPr/>
          </p:nvSpPr>
          <p:spPr>
            <a:xfrm>
              <a:off x="2542462" y="3085387"/>
              <a:ext cx="131419" cy="14852"/>
            </a:xfrm>
            <a:custGeom>
              <a:avLst/>
              <a:gdLst>
                <a:gd name="connsiteX0" fmla="*/ 6119 w 131419"/>
                <a:gd name="connsiteY0" fmla="*/ 11886 h 14852"/>
                <a:gd name="connsiteX1" fmla="*/ 6119 w 131419"/>
                <a:gd name="connsiteY1" fmla="*/ 6986 h 14852"/>
                <a:gd name="connsiteX2" fmla="*/ 5880 w 131419"/>
                <a:gd name="connsiteY2" fmla="*/ 6010 h 14852"/>
                <a:gd name="connsiteX3" fmla="*/ 5187 w 131419"/>
                <a:gd name="connsiteY3" fmla="*/ 5358 h 14852"/>
                <a:gd name="connsiteX4" fmla="*/ 4035 w 131419"/>
                <a:gd name="connsiteY4" fmla="*/ 5127 h 14852"/>
                <a:gd name="connsiteX5" fmla="*/ 2913 w 131419"/>
                <a:gd name="connsiteY5" fmla="*/ 5340 h 14852"/>
                <a:gd name="connsiteX6" fmla="*/ 2165 w 131419"/>
                <a:gd name="connsiteY6" fmla="*/ 5895 h 14852"/>
                <a:gd name="connsiteX7" fmla="*/ 1900 w 131419"/>
                <a:gd name="connsiteY7" fmla="*/ 6634 h 14852"/>
                <a:gd name="connsiteX8" fmla="*/ 210 w 131419"/>
                <a:gd name="connsiteY8" fmla="*/ 6634 h 14852"/>
                <a:gd name="connsiteX9" fmla="*/ 485 w 131419"/>
                <a:gd name="connsiteY9" fmla="*/ 5620 h 14852"/>
                <a:gd name="connsiteX10" fmla="*/ 1272 w 131419"/>
                <a:gd name="connsiteY10" fmla="*/ 4716 h 14852"/>
                <a:gd name="connsiteX11" fmla="*/ 2511 w 131419"/>
                <a:gd name="connsiteY11" fmla="*/ 4064 h 14852"/>
                <a:gd name="connsiteX12" fmla="*/ 4136 w 131419"/>
                <a:gd name="connsiteY12" fmla="*/ 3818 h 14852"/>
                <a:gd name="connsiteX13" fmla="*/ 6035 w 131419"/>
                <a:gd name="connsiteY13" fmla="*/ 4170 h 14852"/>
                <a:gd name="connsiteX14" fmla="*/ 7333 w 131419"/>
                <a:gd name="connsiteY14" fmla="*/ 5234 h 14852"/>
                <a:gd name="connsiteX15" fmla="*/ 7809 w 131419"/>
                <a:gd name="connsiteY15" fmla="*/ 7002 h 14852"/>
                <a:gd name="connsiteX16" fmla="*/ 7809 w 131419"/>
                <a:gd name="connsiteY16" fmla="*/ 11437 h 14852"/>
                <a:gd name="connsiteX17" fmla="*/ 7890 w 131419"/>
                <a:gd name="connsiteY17" fmla="*/ 12451 h 14852"/>
                <a:gd name="connsiteX18" fmla="*/ 8155 w 131419"/>
                <a:gd name="connsiteY18" fmla="*/ 13374 h 14852"/>
                <a:gd name="connsiteX19" fmla="*/ 8155 w 131419"/>
                <a:gd name="connsiteY19" fmla="*/ 13514 h 14852"/>
                <a:gd name="connsiteX20" fmla="*/ 6391 w 131419"/>
                <a:gd name="connsiteY20" fmla="*/ 13514 h 14852"/>
                <a:gd name="connsiteX21" fmla="*/ 6191 w 131419"/>
                <a:gd name="connsiteY21" fmla="*/ 12766 h 14852"/>
                <a:gd name="connsiteX22" fmla="*/ 6119 w 131419"/>
                <a:gd name="connsiteY22" fmla="*/ 11886 h 14852"/>
                <a:gd name="connsiteX23" fmla="*/ 6411 w 131419"/>
                <a:gd name="connsiteY23" fmla="*/ 7741 h 14852"/>
                <a:gd name="connsiteX24" fmla="*/ 6430 w 131419"/>
                <a:gd name="connsiteY24" fmla="*/ 8886 h 14852"/>
                <a:gd name="connsiteX25" fmla="*/ 4722 w 131419"/>
                <a:gd name="connsiteY25" fmla="*/ 8886 h 14852"/>
                <a:gd name="connsiteX26" fmla="*/ 3434 w 131419"/>
                <a:gd name="connsiteY26" fmla="*/ 9001 h 14852"/>
                <a:gd name="connsiteX27" fmla="*/ 2485 w 131419"/>
                <a:gd name="connsiteY27" fmla="*/ 9326 h 14852"/>
                <a:gd name="connsiteX28" fmla="*/ 1900 w 131419"/>
                <a:gd name="connsiteY28" fmla="*/ 9881 h 14852"/>
                <a:gd name="connsiteX29" fmla="*/ 1699 w 131419"/>
                <a:gd name="connsiteY29" fmla="*/ 10645 h 14852"/>
                <a:gd name="connsiteX30" fmla="*/ 1909 w 131419"/>
                <a:gd name="connsiteY30" fmla="*/ 11465 h 14852"/>
                <a:gd name="connsiteX31" fmla="*/ 2540 w 131419"/>
                <a:gd name="connsiteY31" fmla="*/ 12055 h 14852"/>
                <a:gd name="connsiteX32" fmla="*/ 3589 w 131419"/>
                <a:gd name="connsiteY32" fmla="*/ 12263 h 14852"/>
                <a:gd name="connsiteX33" fmla="*/ 4958 w 131419"/>
                <a:gd name="connsiteY33" fmla="*/ 11948 h 14852"/>
                <a:gd name="connsiteX34" fmla="*/ 5899 w 131419"/>
                <a:gd name="connsiteY34" fmla="*/ 11175 h 14852"/>
                <a:gd name="connsiteX35" fmla="*/ 6281 w 131419"/>
                <a:gd name="connsiteY35" fmla="*/ 10286 h 14852"/>
                <a:gd name="connsiteX36" fmla="*/ 7003 w 131419"/>
                <a:gd name="connsiteY36" fmla="*/ 11069 h 14852"/>
                <a:gd name="connsiteX37" fmla="*/ 6657 w 131419"/>
                <a:gd name="connsiteY37" fmla="*/ 11886 h 14852"/>
                <a:gd name="connsiteX38" fmla="*/ 5899 w 131419"/>
                <a:gd name="connsiteY38" fmla="*/ 12750 h 14852"/>
                <a:gd name="connsiteX39" fmla="*/ 4786 w 131419"/>
                <a:gd name="connsiteY39" fmla="*/ 13427 h 14852"/>
                <a:gd name="connsiteX40" fmla="*/ 3343 w 131419"/>
                <a:gd name="connsiteY40" fmla="*/ 13689 h 14852"/>
                <a:gd name="connsiteX41" fmla="*/ 1579 w 131419"/>
                <a:gd name="connsiteY41" fmla="*/ 13311 h 14852"/>
                <a:gd name="connsiteX42" fmla="*/ 411 w 131419"/>
                <a:gd name="connsiteY42" fmla="*/ 12301 h 14852"/>
                <a:gd name="connsiteX43" fmla="*/ 0 w 131419"/>
                <a:gd name="connsiteY43" fmla="*/ 10866 h 14852"/>
                <a:gd name="connsiteX44" fmla="*/ 311 w 131419"/>
                <a:gd name="connsiteY44" fmla="*/ 9519 h 14852"/>
                <a:gd name="connsiteX45" fmla="*/ 1207 w 131419"/>
                <a:gd name="connsiteY45" fmla="*/ 8543 h 14852"/>
                <a:gd name="connsiteX46" fmla="*/ 2612 w 131419"/>
                <a:gd name="connsiteY46" fmla="*/ 7944 h 14852"/>
                <a:gd name="connsiteX47" fmla="*/ 4446 w 131419"/>
                <a:gd name="connsiteY47" fmla="*/ 7741 h 14852"/>
                <a:gd name="connsiteX48" fmla="*/ 6411 w 131419"/>
                <a:gd name="connsiteY48" fmla="*/ 7741 h 14852"/>
                <a:gd name="connsiteX49" fmla="*/ 14598 w 131419"/>
                <a:gd name="connsiteY49" fmla="*/ 3992 h 14852"/>
                <a:gd name="connsiteX50" fmla="*/ 14598 w 131419"/>
                <a:gd name="connsiteY50" fmla="*/ 5243 h 14852"/>
                <a:gd name="connsiteX51" fmla="*/ 9258 w 131419"/>
                <a:gd name="connsiteY51" fmla="*/ 5243 h 14852"/>
                <a:gd name="connsiteX52" fmla="*/ 9258 w 131419"/>
                <a:gd name="connsiteY52" fmla="*/ 3992 h 14852"/>
                <a:gd name="connsiteX53" fmla="*/ 14598 w 131419"/>
                <a:gd name="connsiteY53" fmla="*/ 3992 h 14852"/>
                <a:gd name="connsiteX54" fmla="*/ 11067 w 131419"/>
                <a:gd name="connsiteY54" fmla="*/ 1681 h 14852"/>
                <a:gd name="connsiteX55" fmla="*/ 12757 w 131419"/>
                <a:gd name="connsiteY55" fmla="*/ 1681 h 14852"/>
                <a:gd name="connsiteX56" fmla="*/ 12757 w 131419"/>
                <a:gd name="connsiteY56" fmla="*/ 11156 h 14852"/>
                <a:gd name="connsiteX57" fmla="*/ 12912 w 131419"/>
                <a:gd name="connsiteY57" fmla="*/ 11886 h 14852"/>
                <a:gd name="connsiteX58" fmla="*/ 13313 w 131419"/>
                <a:gd name="connsiteY58" fmla="*/ 12210 h 14852"/>
                <a:gd name="connsiteX59" fmla="*/ 13841 w 131419"/>
                <a:gd name="connsiteY59" fmla="*/ 12292 h 14852"/>
                <a:gd name="connsiteX60" fmla="*/ 14281 w 131419"/>
                <a:gd name="connsiteY60" fmla="*/ 12257 h 14852"/>
                <a:gd name="connsiteX61" fmla="*/ 14637 w 131419"/>
                <a:gd name="connsiteY61" fmla="*/ 12186 h 14852"/>
                <a:gd name="connsiteX62" fmla="*/ 14646 w 131419"/>
                <a:gd name="connsiteY62" fmla="*/ 13514 h 14852"/>
                <a:gd name="connsiteX63" fmla="*/ 14116 w 131419"/>
                <a:gd name="connsiteY63" fmla="*/ 13630 h 14852"/>
                <a:gd name="connsiteX64" fmla="*/ 13339 w 131419"/>
                <a:gd name="connsiteY64" fmla="*/ 13689 h 14852"/>
                <a:gd name="connsiteX65" fmla="*/ 12200 w 131419"/>
                <a:gd name="connsiteY65" fmla="*/ 13452 h 14852"/>
                <a:gd name="connsiteX66" fmla="*/ 11368 w 131419"/>
                <a:gd name="connsiteY66" fmla="*/ 12660 h 14852"/>
                <a:gd name="connsiteX67" fmla="*/ 11067 w 131419"/>
                <a:gd name="connsiteY67" fmla="*/ 11147 h 14852"/>
                <a:gd name="connsiteX68" fmla="*/ 11067 w 131419"/>
                <a:gd name="connsiteY68" fmla="*/ 1681 h 14852"/>
                <a:gd name="connsiteX69" fmla="*/ 20717 w 131419"/>
                <a:gd name="connsiteY69" fmla="*/ 3992 h 14852"/>
                <a:gd name="connsiteX70" fmla="*/ 20717 w 131419"/>
                <a:gd name="connsiteY70" fmla="*/ 5243 h 14852"/>
                <a:gd name="connsiteX71" fmla="*/ 15375 w 131419"/>
                <a:gd name="connsiteY71" fmla="*/ 5243 h 14852"/>
                <a:gd name="connsiteX72" fmla="*/ 15375 w 131419"/>
                <a:gd name="connsiteY72" fmla="*/ 3992 h 14852"/>
                <a:gd name="connsiteX73" fmla="*/ 20717 w 131419"/>
                <a:gd name="connsiteY73" fmla="*/ 3992 h 14852"/>
                <a:gd name="connsiteX74" fmla="*/ 17183 w 131419"/>
                <a:gd name="connsiteY74" fmla="*/ 1681 h 14852"/>
                <a:gd name="connsiteX75" fmla="*/ 18873 w 131419"/>
                <a:gd name="connsiteY75" fmla="*/ 1681 h 14852"/>
                <a:gd name="connsiteX76" fmla="*/ 18873 w 131419"/>
                <a:gd name="connsiteY76" fmla="*/ 11156 h 14852"/>
                <a:gd name="connsiteX77" fmla="*/ 19028 w 131419"/>
                <a:gd name="connsiteY77" fmla="*/ 11886 h 14852"/>
                <a:gd name="connsiteX78" fmla="*/ 19429 w 131419"/>
                <a:gd name="connsiteY78" fmla="*/ 12210 h 14852"/>
                <a:gd name="connsiteX79" fmla="*/ 19960 w 131419"/>
                <a:gd name="connsiteY79" fmla="*/ 12292 h 14852"/>
                <a:gd name="connsiteX80" fmla="*/ 20397 w 131419"/>
                <a:gd name="connsiteY80" fmla="*/ 12257 h 14852"/>
                <a:gd name="connsiteX81" fmla="*/ 20753 w 131419"/>
                <a:gd name="connsiteY81" fmla="*/ 12186 h 14852"/>
                <a:gd name="connsiteX82" fmla="*/ 20763 w 131419"/>
                <a:gd name="connsiteY82" fmla="*/ 13514 h 14852"/>
                <a:gd name="connsiteX83" fmla="*/ 20232 w 131419"/>
                <a:gd name="connsiteY83" fmla="*/ 13630 h 14852"/>
                <a:gd name="connsiteX84" fmla="*/ 19455 w 131419"/>
                <a:gd name="connsiteY84" fmla="*/ 13689 h 14852"/>
                <a:gd name="connsiteX85" fmla="*/ 18316 w 131419"/>
                <a:gd name="connsiteY85" fmla="*/ 13452 h 14852"/>
                <a:gd name="connsiteX86" fmla="*/ 17484 w 131419"/>
                <a:gd name="connsiteY86" fmla="*/ 12660 h 14852"/>
                <a:gd name="connsiteX87" fmla="*/ 17183 w 131419"/>
                <a:gd name="connsiteY87" fmla="*/ 11147 h 14852"/>
                <a:gd name="connsiteX88" fmla="*/ 17183 w 131419"/>
                <a:gd name="connsiteY88" fmla="*/ 1681 h 14852"/>
                <a:gd name="connsiteX89" fmla="*/ 26798 w 131419"/>
                <a:gd name="connsiteY89" fmla="*/ 13689 h 14852"/>
                <a:gd name="connsiteX90" fmla="*/ 24924 w 131419"/>
                <a:gd name="connsiteY90" fmla="*/ 13355 h 14852"/>
                <a:gd name="connsiteX91" fmla="*/ 23491 w 131419"/>
                <a:gd name="connsiteY91" fmla="*/ 12398 h 14852"/>
                <a:gd name="connsiteX92" fmla="*/ 22578 w 131419"/>
                <a:gd name="connsiteY92" fmla="*/ 10935 h 14852"/>
                <a:gd name="connsiteX93" fmla="*/ 22258 w 131419"/>
                <a:gd name="connsiteY93" fmla="*/ 9088 h 14852"/>
                <a:gd name="connsiteX94" fmla="*/ 22258 w 131419"/>
                <a:gd name="connsiteY94" fmla="*/ 8717 h 14852"/>
                <a:gd name="connsiteX95" fmla="*/ 22614 w 131419"/>
                <a:gd name="connsiteY95" fmla="*/ 6650 h 14852"/>
                <a:gd name="connsiteX96" fmla="*/ 23584 w 131419"/>
                <a:gd name="connsiteY96" fmla="*/ 5103 h 14852"/>
                <a:gd name="connsiteX97" fmla="*/ 24969 w 131419"/>
                <a:gd name="connsiteY97" fmla="*/ 4142 h 14852"/>
                <a:gd name="connsiteX98" fmla="*/ 26578 w 131419"/>
                <a:gd name="connsiteY98" fmla="*/ 3818 h 14852"/>
                <a:gd name="connsiteX99" fmla="*/ 28403 w 131419"/>
                <a:gd name="connsiteY99" fmla="*/ 4170 h 14852"/>
                <a:gd name="connsiteX100" fmla="*/ 29671 w 131419"/>
                <a:gd name="connsiteY100" fmla="*/ 5156 h 14852"/>
                <a:gd name="connsiteX101" fmla="*/ 30403 w 131419"/>
                <a:gd name="connsiteY101" fmla="*/ 6634 h 14852"/>
                <a:gd name="connsiteX102" fmla="*/ 30639 w 131419"/>
                <a:gd name="connsiteY102" fmla="*/ 8480 h 14852"/>
                <a:gd name="connsiteX103" fmla="*/ 30639 w 131419"/>
                <a:gd name="connsiteY103" fmla="*/ 9210 h 14852"/>
                <a:gd name="connsiteX104" fmla="*/ 23264 w 131419"/>
                <a:gd name="connsiteY104" fmla="*/ 9210 h 14852"/>
                <a:gd name="connsiteX105" fmla="*/ 23264 w 131419"/>
                <a:gd name="connsiteY105" fmla="*/ 7881 h 14852"/>
                <a:gd name="connsiteX106" fmla="*/ 28950 w 131419"/>
                <a:gd name="connsiteY106" fmla="*/ 7881 h 14852"/>
                <a:gd name="connsiteX107" fmla="*/ 28950 w 131419"/>
                <a:gd name="connsiteY107" fmla="*/ 7760 h 14852"/>
                <a:gd name="connsiteX108" fmla="*/ 28678 w 131419"/>
                <a:gd name="connsiteY108" fmla="*/ 6528 h 14852"/>
                <a:gd name="connsiteX109" fmla="*/ 27947 w 131419"/>
                <a:gd name="connsiteY109" fmla="*/ 5542 h 14852"/>
                <a:gd name="connsiteX110" fmla="*/ 26578 w 131419"/>
                <a:gd name="connsiteY110" fmla="*/ 5156 h 14852"/>
                <a:gd name="connsiteX111" fmla="*/ 25520 w 131419"/>
                <a:gd name="connsiteY111" fmla="*/ 5393 h 14852"/>
                <a:gd name="connsiteX112" fmla="*/ 24688 w 131419"/>
                <a:gd name="connsiteY112" fmla="*/ 6079 h 14852"/>
                <a:gd name="connsiteX113" fmla="*/ 24148 w 131419"/>
                <a:gd name="connsiteY113" fmla="*/ 7195 h 14852"/>
                <a:gd name="connsiteX114" fmla="*/ 23957 w 131419"/>
                <a:gd name="connsiteY114" fmla="*/ 8717 h 14852"/>
                <a:gd name="connsiteX115" fmla="*/ 23957 w 131419"/>
                <a:gd name="connsiteY115" fmla="*/ 9088 h 14852"/>
                <a:gd name="connsiteX116" fmla="*/ 24148 w 131419"/>
                <a:gd name="connsiteY116" fmla="*/ 10364 h 14852"/>
                <a:gd name="connsiteX117" fmla="*/ 24724 w 131419"/>
                <a:gd name="connsiteY117" fmla="*/ 11403 h 14852"/>
                <a:gd name="connsiteX118" fmla="*/ 25646 w 131419"/>
                <a:gd name="connsiteY118" fmla="*/ 12108 h 14852"/>
                <a:gd name="connsiteX119" fmla="*/ 26888 w 131419"/>
                <a:gd name="connsiteY119" fmla="*/ 12360 h 14852"/>
                <a:gd name="connsiteX120" fmla="*/ 28403 w 131419"/>
                <a:gd name="connsiteY120" fmla="*/ 12011 h 14852"/>
                <a:gd name="connsiteX121" fmla="*/ 29490 w 131419"/>
                <a:gd name="connsiteY121" fmla="*/ 11069 h 14852"/>
                <a:gd name="connsiteX122" fmla="*/ 30513 w 131419"/>
                <a:gd name="connsiteY122" fmla="*/ 11852 h 14852"/>
                <a:gd name="connsiteX123" fmla="*/ 29701 w 131419"/>
                <a:gd name="connsiteY123" fmla="*/ 12741 h 14852"/>
                <a:gd name="connsiteX124" fmla="*/ 28487 w 131419"/>
                <a:gd name="connsiteY124" fmla="*/ 13427 h 14852"/>
                <a:gd name="connsiteX125" fmla="*/ 26798 w 131419"/>
                <a:gd name="connsiteY125" fmla="*/ 13689 h 14852"/>
                <a:gd name="connsiteX126" fmla="*/ 34302 w 131419"/>
                <a:gd name="connsiteY126" fmla="*/ 6026 h 14852"/>
                <a:gd name="connsiteX127" fmla="*/ 34302 w 131419"/>
                <a:gd name="connsiteY127" fmla="*/ 13514 h 14852"/>
                <a:gd name="connsiteX128" fmla="*/ 32613 w 131419"/>
                <a:gd name="connsiteY128" fmla="*/ 13514 h 14852"/>
                <a:gd name="connsiteX129" fmla="*/ 32613 w 131419"/>
                <a:gd name="connsiteY129" fmla="*/ 3992 h 14852"/>
                <a:gd name="connsiteX130" fmla="*/ 34209 w 131419"/>
                <a:gd name="connsiteY130" fmla="*/ 3992 h 14852"/>
                <a:gd name="connsiteX131" fmla="*/ 34302 w 131419"/>
                <a:gd name="connsiteY131" fmla="*/ 6026 h 14852"/>
                <a:gd name="connsiteX132" fmla="*/ 33898 w 131419"/>
                <a:gd name="connsiteY132" fmla="*/ 8393 h 14852"/>
                <a:gd name="connsiteX133" fmla="*/ 33195 w 131419"/>
                <a:gd name="connsiteY133" fmla="*/ 8368 h 14852"/>
                <a:gd name="connsiteX134" fmla="*/ 33496 w 131419"/>
                <a:gd name="connsiteY134" fmla="*/ 6562 h 14852"/>
                <a:gd name="connsiteX135" fmla="*/ 34319 w 131419"/>
                <a:gd name="connsiteY135" fmla="*/ 5112 h 14852"/>
                <a:gd name="connsiteX136" fmla="*/ 35580 w 131419"/>
                <a:gd name="connsiteY136" fmla="*/ 4161 h 14852"/>
                <a:gd name="connsiteX137" fmla="*/ 37215 w 131419"/>
                <a:gd name="connsiteY137" fmla="*/ 3818 h 14852"/>
                <a:gd name="connsiteX138" fmla="*/ 38529 w 131419"/>
                <a:gd name="connsiteY138" fmla="*/ 4011 h 14852"/>
                <a:gd name="connsiteX139" fmla="*/ 39522 w 131419"/>
                <a:gd name="connsiteY139" fmla="*/ 4610 h 14852"/>
                <a:gd name="connsiteX140" fmla="*/ 40163 w 131419"/>
                <a:gd name="connsiteY140" fmla="*/ 5683 h 14852"/>
                <a:gd name="connsiteX141" fmla="*/ 40383 w 131419"/>
                <a:gd name="connsiteY141" fmla="*/ 7276 h 14852"/>
                <a:gd name="connsiteX142" fmla="*/ 40383 w 131419"/>
                <a:gd name="connsiteY142" fmla="*/ 13514 h 14852"/>
                <a:gd name="connsiteX143" fmla="*/ 38684 w 131419"/>
                <a:gd name="connsiteY143" fmla="*/ 13514 h 14852"/>
                <a:gd name="connsiteX144" fmla="*/ 38684 w 131419"/>
                <a:gd name="connsiteY144" fmla="*/ 7258 h 14852"/>
                <a:gd name="connsiteX145" fmla="*/ 38454 w 131419"/>
                <a:gd name="connsiteY145" fmla="*/ 6060 h 14852"/>
                <a:gd name="connsiteX146" fmla="*/ 37787 w 131419"/>
                <a:gd name="connsiteY146" fmla="*/ 5402 h 14852"/>
                <a:gd name="connsiteX147" fmla="*/ 36710 w 131419"/>
                <a:gd name="connsiteY147" fmla="*/ 5190 h 14852"/>
                <a:gd name="connsiteX148" fmla="*/ 35561 w 131419"/>
                <a:gd name="connsiteY148" fmla="*/ 5446 h 14852"/>
                <a:gd name="connsiteX149" fmla="*/ 34674 w 131419"/>
                <a:gd name="connsiteY149" fmla="*/ 6150 h 14852"/>
                <a:gd name="connsiteX150" fmla="*/ 34102 w 131419"/>
                <a:gd name="connsiteY150" fmla="*/ 7180 h 14852"/>
                <a:gd name="connsiteX151" fmla="*/ 33898 w 131419"/>
                <a:gd name="connsiteY151" fmla="*/ 8393 h 14852"/>
                <a:gd name="connsiteX152" fmla="*/ 47081 w 131419"/>
                <a:gd name="connsiteY152" fmla="*/ 3992 h 14852"/>
                <a:gd name="connsiteX153" fmla="*/ 47081 w 131419"/>
                <a:gd name="connsiteY153" fmla="*/ 5243 h 14852"/>
                <a:gd name="connsiteX154" fmla="*/ 41742 w 131419"/>
                <a:gd name="connsiteY154" fmla="*/ 5243 h 14852"/>
                <a:gd name="connsiteX155" fmla="*/ 41742 w 131419"/>
                <a:gd name="connsiteY155" fmla="*/ 3992 h 14852"/>
                <a:gd name="connsiteX156" fmla="*/ 47081 w 131419"/>
                <a:gd name="connsiteY156" fmla="*/ 3992 h 14852"/>
                <a:gd name="connsiteX157" fmla="*/ 43548 w 131419"/>
                <a:gd name="connsiteY157" fmla="*/ 1681 h 14852"/>
                <a:gd name="connsiteX158" fmla="*/ 45237 w 131419"/>
                <a:gd name="connsiteY158" fmla="*/ 1681 h 14852"/>
                <a:gd name="connsiteX159" fmla="*/ 45237 w 131419"/>
                <a:gd name="connsiteY159" fmla="*/ 11156 h 14852"/>
                <a:gd name="connsiteX160" fmla="*/ 45392 w 131419"/>
                <a:gd name="connsiteY160" fmla="*/ 11886 h 14852"/>
                <a:gd name="connsiteX161" fmla="*/ 45793 w 131419"/>
                <a:gd name="connsiteY161" fmla="*/ 12210 h 14852"/>
                <a:gd name="connsiteX162" fmla="*/ 46324 w 131419"/>
                <a:gd name="connsiteY162" fmla="*/ 12292 h 14852"/>
                <a:gd name="connsiteX163" fmla="*/ 46764 w 131419"/>
                <a:gd name="connsiteY163" fmla="*/ 12257 h 14852"/>
                <a:gd name="connsiteX164" fmla="*/ 47120 w 131419"/>
                <a:gd name="connsiteY164" fmla="*/ 12186 h 14852"/>
                <a:gd name="connsiteX165" fmla="*/ 47127 w 131419"/>
                <a:gd name="connsiteY165" fmla="*/ 13514 h 14852"/>
                <a:gd name="connsiteX166" fmla="*/ 46599 w 131419"/>
                <a:gd name="connsiteY166" fmla="*/ 13630 h 14852"/>
                <a:gd name="connsiteX167" fmla="*/ 45823 w 131419"/>
                <a:gd name="connsiteY167" fmla="*/ 13689 h 14852"/>
                <a:gd name="connsiteX168" fmla="*/ 44680 w 131419"/>
                <a:gd name="connsiteY168" fmla="*/ 13452 h 14852"/>
                <a:gd name="connsiteX169" fmla="*/ 43852 w 131419"/>
                <a:gd name="connsiteY169" fmla="*/ 12660 h 14852"/>
                <a:gd name="connsiteX170" fmla="*/ 43548 w 131419"/>
                <a:gd name="connsiteY170" fmla="*/ 11147 h 14852"/>
                <a:gd name="connsiteX171" fmla="*/ 43548 w 131419"/>
                <a:gd name="connsiteY171" fmla="*/ 1681 h 14852"/>
                <a:gd name="connsiteX172" fmla="*/ 50900 w 131419"/>
                <a:gd name="connsiteY172" fmla="*/ 3992 h 14852"/>
                <a:gd name="connsiteX173" fmla="*/ 50900 w 131419"/>
                <a:gd name="connsiteY173" fmla="*/ 13514 h 14852"/>
                <a:gd name="connsiteX174" fmla="*/ 49201 w 131419"/>
                <a:gd name="connsiteY174" fmla="*/ 13514 h 14852"/>
                <a:gd name="connsiteX175" fmla="*/ 49201 w 131419"/>
                <a:gd name="connsiteY175" fmla="*/ 3992 h 14852"/>
                <a:gd name="connsiteX176" fmla="*/ 50900 w 131419"/>
                <a:gd name="connsiteY176" fmla="*/ 3992 h 14852"/>
                <a:gd name="connsiteX177" fmla="*/ 49072 w 131419"/>
                <a:gd name="connsiteY177" fmla="*/ 1469 h 14852"/>
                <a:gd name="connsiteX178" fmla="*/ 49317 w 131419"/>
                <a:gd name="connsiteY178" fmla="*/ 798 h 14852"/>
                <a:gd name="connsiteX179" fmla="*/ 50068 w 131419"/>
                <a:gd name="connsiteY179" fmla="*/ 527 h 14852"/>
                <a:gd name="connsiteX180" fmla="*/ 50806 w 131419"/>
                <a:gd name="connsiteY180" fmla="*/ 798 h 14852"/>
                <a:gd name="connsiteX181" fmla="*/ 51072 w 131419"/>
                <a:gd name="connsiteY181" fmla="*/ 1469 h 14852"/>
                <a:gd name="connsiteX182" fmla="*/ 50806 w 131419"/>
                <a:gd name="connsiteY182" fmla="*/ 2121 h 14852"/>
                <a:gd name="connsiteX183" fmla="*/ 50068 w 131419"/>
                <a:gd name="connsiteY183" fmla="*/ 2383 h 14852"/>
                <a:gd name="connsiteX184" fmla="*/ 49317 w 131419"/>
                <a:gd name="connsiteY184" fmla="*/ 2121 h 14852"/>
                <a:gd name="connsiteX185" fmla="*/ 49072 w 131419"/>
                <a:gd name="connsiteY185" fmla="*/ 1469 h 14852"/>
                <a:gd name="connsiteX186" fmla="*/ 53162 w 131419"/>
                <a:gd name="connsiteY186" fmla="*/ 8861 h 14852"/>
                <a:gd name="connsiteX187" fmla="*/ 53162 w 131419"/>
                <a:gd name="connsiteY187" fmla="*/ 8658 h 14852"/>
                <a:gd name="connsiteX188" fmla="*/ 53473 w 131419"/>
                <a:gd name="connsiteY188" fmla="*/ 6749 h 14852"/>
                <a:gd name="connsiteX189" fmla="*/ 54369 w 131419"/>
                <a:gd name="connsiteY189" fmla="*/ 5209 h 14852"/>
                <a:gd name="connsiteX190" fmla="*/ 55783 w 131419"/>
                <a:gd name="connsiteY190" fmla="*/ 4189 h 14852"/>
                <a:gd name="connsiteX191" fmla="*/ 57644 w 131419"/>
                <a:gd name="connsiteY191" fmla="*/ 3818 h 14852"/>
                <a:gd name="connsiteX192" fmla="*/ 59518 w 131419"/>
                <a:gd name="connsiteY192" fmla="*/ 4189 h 14852"/>
                <a:gd name="connsiteX193" fmla="*/ 60942 w 131419"/>
                <a:gd name="connsiteY193" fmla="*/ 5209 h 14852"/>
                <a:gd name="connsiteX194" fmla="*/ 61844 w 131419"/>
                <a:gd name="connsiteY194" fmla="*/ 6749 h 14852"/>
                <a:gd name="connsiteX195" fmla="*/ 62155 w 131419"/>
                <a:gd name="connsiteY195" fmla="*/ 8658 h 14852"/>
                <a:gd name="connsiteX196" fmla="*/ 62155 w 131419"/>
                <a:gd name="connsiteY196" fmla="*/ 8861 h 14852"/>
                <a:gd name="connsiteX197" fmla="*/ 61844 w 131419"/>
                <a:gd name="connsiteY197" fmla="*/ 10770 h 14852"/>
                <a:gd name="connsiteX198" fmla="*/ 60942 w 131419"/>
                <a:gd name="connsiteY198" fmla="*/ 12307 h 14852"/>
                <a:gd name="connsiteX199" fmla="*/ 59527 w 131419"/>
                <a:gd name="connsiteY199" fmla="*/ 13330 h 14852"/>
                <a:gd name="connsiteX200" fmla="*/ 57663 w 131419"/>
                <a:gd name="connsiteY200" fmla="*/ 13689 h 14852"/>
                <a:gd name="connsiteX201" fmla="*/ 55793 w 131419"/>
                <a:gd name="connsiteY201" fmla="*/ 13330 h 14852"/>
                <a:gd name="connsiteX202" fmla="*/ 54369 w 131419"/>
                <a:gd name="connsiteY202" fmla="*/ 12307 h 14852"/>
                <a:gd name="connsiteX203" fmla="*/ 53473 w 131419"/>
                <a:gd name="connsiteY203" fmla="*/ 10770 h 14852"/>
                <a:gd name="connsiteX204" fmla="*/ 53162 w 131419"/>
                <a:gd name="connsiteY204" fmla="*/ 8861 h 14852"/>
                <a:gd name="connsiteX205" fmla="*/ 54851 w 131419"/>
                <a:gd name="connsiteY205" fmla="*/ 8658 h 14852"/>
                <a:gd name="connsiteX206" fmla="*/ 54851 w 131419"/>
                <a:gd name="connsiteY206" fmla="*/ 8861 h 14852"/>
                <a:gd name="connsiteX207" fmla="*/ 55026 w 131419"/>
                <a:gd name="connsiteY207" fmla="*/ 10205 h 14852"/>
                <a:gd name="connsiteX208" fmla="*/ 55544 w 131419"/>
                <a:gd name="connsiteY208" fmla="*/ 11315 h 14852"/>
                <a:gd name="connsiteX209" fmla="*/ 56431 w 131419"/>
                <a:gd name="connsiteY209" fmla="*/ 12079 h 14852"/>
                <a:gd name="connsiteX210" fmla="*/ 57663 w 131419"/>
                <a:gd name="connsiteY210" fmla="*/ 12354 h 14852"/>
                <a:gd name="connsiteX211" fmla="*/ 58877 w 131419"/>
                <a:gd name="connsiteY211" fmla="*/ 12079 h 14852"/>
                <a:gd name="connsiteX212" fmla="*/ 59754 w 131419"/>
                <a:gd name="connsiteY212" fmla="*/ 11315 h 14852"/>
                <a:gd name="connsiteX213" fmla="*/ 60275 w 131419"/>
                <a:gd name="connsiteY213" fmla="*/ 10205 h 14852"/>
                <a:gd name="connsiteX214" fmla="*/ 60456 w 131419"/>
                <a:gd name="connsiteY214" fmla="*/ 8861 h 14852"/>
                <a:gd name="connsiteX215" fmla="*/ 60456 w 131419"/>
                <a:gd name="connsiteY215" fmla="*/ 8658 h 14852"/>
                <a:gd name="connsiteX216" fmla="*/ 60275 w 131419"/>
                <a:gd name="connsiteY216" fmla="*/ 7329 h 14852"/>
                <a:gd name="connsiteX217" fmla="*/ 59744 w 131419"/>
                <a:gd name="connsiteY217" fmla="*/ 6210 h 14852"/>
                <a:gd name="connsiteX218" fmla="*/ 58867 w 131419"/>
                <a:gd name="connsiteY218" fmla="*/ 5436 h 14852"/>
                <a:gd name="connsiteX219" fmla="*/ 57644 w 131419"/>
                <a:gd name="connsiteY219" fmla="*/ 5156 h 14852"/>
                <a:gd name="connsiteX220" fmla="*/ 56421 w 131419"/>
                <a:gd name="connsiteY220" fmla="*/ 5436 h 14852"/>
                <a:gd name="connsiteX221" fmla="*/ 55544 w 131419"/>
                <a:gd name="connsiteY221" fmla="*/ 6210 h 14852"/>
                <a:gd name="connsiteX222" fmla="*/ 55026 w 131419"/>
                <a:gd name="connsiteY222" fmla="*/ 7329 h 14852"/>
                <a:gd name="connsiteX223" fmla="*/ 54851 w 131419"/>
                <a:gd name="connsiteY223" fmla="*/ 8658 h 14852"/>
                <a:gd name="connsiteX224" fmla="*/ 65961 w 131419"/>
                <a:gd name="connsiteY224" fmla="*/ 6026 h 14852"/>
                <a:gd name="connsiteX225" fmla="*/ 65961 w 131419"/>
                <a:gd name="connsiteY225" fmla="*/ 13514 h 14852"/>
                <a:gd name="connsiteX226" fmla="*/ 64275 w 131419"/>
                <a:gd name="connsiteY226" fmla="*/ 13514 h 14852"/>
                <a:gd name="connsiteX227" fmla="*/ 64275 w 131419"/>
                <a:gd name="connsiteY227" fmla="*/ 3992 h 14852"/>
                <a:gd name="connsiteX228" fmla="*/ 65870 w 131419"/>
                <a:gd name="connsiteY228" fmla="*/ 3992 h 14852"/>
                <a:gd name="connsiteX229" fmla="*/ 65961 w 131419"/>
                <a:gd name="connsiteY229" fmla="*/ 6026 h 14852"/>
                <a:gd name="connsiteX230" fmla="*/ 65559 w 131419"/>
                <a:gd name="connsiteY230" fmla="*/ 8393 h 14852"/>
                <a:gd name="connsiteX231" fmla="*/ 64857 w 131419"/>
                <a:gd name="connsiteY231" fmla="*/ 8368 h 14852"/>
                <a:gd name="connsiteX232" fmla="*/ 65158 w 131419"/>
                <a:gd name="connsiteY232" fmla="*/ 6562 h 14852"/>
                <a:gd name="connsiteX233" fmla="*/ 65980 w 131419"/>
                <a:gd name="connsiteY233" fmla="*/ 5112 h 14852"/>
                <a:gd name="connsiteX234" fmla="*/ 67239 w 131419"/>
                <a:gd name="connsiteY234" fmla="*/ 4161 h 14852"/>
                <a:gd name="connsiteX235" fmla="*/ 68873 w 131419"/>
                <a:gd name="connsiteY235" fmla="*/ 3818 h 14852"/>
                <a:gd name="connsiteX236" fmla="*/ 70190 w 131419"/>
                <a:gd name="connsiteY236" fmla="*/ 4011 h 14852"/>
                <a:gd name="connsiteX237" fmla="*/ 71184 w 131419"/>
                <a:gd name="connsiteY237" fmla="*/ 4610 h 14852"/>
                <a:gd name="connsiteX238" fmla="*/ 71824 w 131419"/>
                <a:gd name="connsiteY238" fmla="*/ 5683 h 14852"/>
                <a:gd name="connsiteX239" fmla="*/ 72041 w 131419"/>
                <a:gd name="connsiteY239" fmla="*/ 7276 h 14852"/>
                <a:gd name="connsiteX240" fmla="*/ 72041 w 131419"/>
                <a:gd name="connsiteY240" fmla="*/ 13514 h 14852"/>
                <a:gd name="connsiteX241" fmla="*/ 70346 w 131419"/>
                <a:gd name="connsiteY241" fmla="*/ 13514 h 14852"/>
                <a:gd name="connsiteX242" fmla="*/ 70346 w 131419"/>
                <a:gd name="connsiteY242" fmla="*/ 7258 h 14852"/>
                <a:gd name="connsiteX243" fmla="*/ 70116 w 131419"/>
                <a:gd name="connsiteY243" fmla="*/ 6060 h 14852"/>
                <a:gd name="connsiteX244" fmla="*/ 69449 w 131419"/>
                <a:gd name="connsiteY244" fmla="*/ 5402 h 14852"/>
                <a:gd name="connsiteX245" fmla="*/ 68371 w 131419"/>
                <a:gd name="connsiteY245" fmla="*/ 5190 h 14852"/>
                <a:gd name="connsiteX246" fmla="*/ 67223 w 131419"/>
                <a:gd name="connsiteY246" fmla="*/ 5446 h 14852"/>
                <a:gd name="connsiteX247" fmla="*/ 66336 w 131419"/>
                <a:gd name="connsiteY247" fmla="*/ 6150 h 14852"/>
                <a:gd name="connsiteX248" fmla="*/ 65760 w 131419"/>
                <a:gd name="connsiteY248" fmla="*/ 7180 h 14852"/>
                <a:gd name="connsiteX249" fmla="*/ 65559 w 131419"/>
                <a:gd name="connsiteY249" fmla="*/ 8393 h 14852"/>
                <a:gd name="connsiteX250" fmla="*/ 81730 w 131419"/>
                <a:gd name="connsiteY250" fmla="*/ 13514 h 14852"/>
                <a:gd name="connsiteX251" fmla="*/ 81730 w 131419"/>
                <a:gd name="connsiteY251" fmla="*/ 14852 h 14852"/>
                <a:gd name="connsiteX252" fmla="*/ 73358 w 131419"/>
                <a:gd name="connsiteY252" fmla="*/ 14852 h 14852"/>
                <a:gd name="connsiteX253" fmla="*/ 73358 w 131419"/>
                <a:gd name="connsiteY253" fmla="*/ 13514 h 14852"/>
                <a:gd name="connsiteX254" fmla="*/ 81730 w 131419"/>
                <a:gd name="connsiteY254" fmla="*/ 13514 h 14852"/>
                <a:gd name="connsiteX255" fmla="*/ 84733 w 131419"/>
                <a:gd name="connsiteY255" fmla="*/ 0 h 14852"/>
                <a:gd name="connsiteX256" fmla="*/ 84733 w 131419"/>
                <a:gd name="connsiteY256" fmla="*/ 13514 h 14852"/>
                <a:gd name="connsiteX257" fmla="*/ 83044 w 131419"/>
                <a:gd name="connsiteY257" fmla="*/ 13514 h 14852"/>
                <a:gd name="connsiteX258" fmla="*/ 83044 w 131419"/>
                <a:gd name="connsiteY258" fmla="*/ 0 h 14852"/>
                <a:gd name="connsiteX259" fmla="*/ 84733 w 131419"/>
                <a:gd name="connsiteY259" fmla="*/ 0 h 14852"/>
                <a:gd name="connsiteX260" fmla="*/ 84332 w 131419"/>
                <a:gd name="connsiteY260" fmla="*/ 8393 h 14852"/>
                <a:gd name="connsiteX261" fmla="*/ 83626 w 131419"/>
                <a:gd name="connsiteY261" fmla="*/ 8368 h 14852"/>
                <a:gd name="connsiteX262" fmla="*/ 83930 w 131419"/>
                <a:gd name="connsiteY262" fmla="*/ 6562 h 14852"/>
                <a:gd name="connsiteX263" fmla="*/ 84749 w 131419"/>
                <a:gd name="connsiteY263" fmla="*/ 5112 h 14852"/>
                <a:gd name="connsiteX264" fmla="*/ 86011 w 131419"/>
                <a:gd name="connsiteY264" fmla="*/ 4161 h 14852"/>
                <a:gd name="connsiteX265" fmla="*/ 87646 w 131419"/>
                <a:gd name="connsiteY265" fmla="*/ 3818 h 14852"/>
                <a:gd name="connsiteX266" fmla="*/ 88959 w 131419"/>
                <a:gd name="connsiteY266" fmla="*/ 4011 h 14852"/>
                <a:gd name="connsiteX267" fmla="*/ 89956 w 131419"/>
                <a:gd name="connsiteY267" fmla="*/ 4610 h 14852"/>
                <a:gd name="connsiteX268" fmla="*/ 90593 w 131419"/>
                <a:gd name="connsiteY268" fmla="*/ 5683 h 14852"/>
                <a:gd name="connsiteX269" fmla="*/ 90814 w 131419"/>
                <a:gd name="connsiteY269" fmla="*/ 7276 h 14852"/>
                <a:gd name="connsiteX270" fmla="*/ 90814 w 131419"/>
                <a:gd name="connsiteY270" fmla="*/ 13514 h 14852"/>
                <a:gd name="connsiteX271" fmla="*/ 89115 w 131419"/>
                <a:gd name="connsiteY271" fmla="*/ 13514 h 14852"/>
                <a:gd name="connsiteX272" fmla="*/ 89115 w 131419"/>
                <a:gd name="connsiteY272" fmla="*/ 7258 h 14852"/>
                <a:gd name="connsiteX273" fmla="*/ 88885 w 131419"/>
                <a:gd name="connsiteY273" fmla="*/ 6060 h 14852"/>
                <a:gd name="connsiteX274" fmla="*/ 88218 w 131419"/>
                <a:gd name="connsiteY274" fmla="*/ 5402 h 14852"/>
                <a:gd name="connsiteX275" fmla="*/ 87144 w 131419"/>
                <a:gd name="connsiteY275" fmla="*/ 5190 h 14852"/>
                <a:gd name="connsiteX276" fmla="*/ 85992 w 131419"/>
                <a:gd name="connsiteY276" fmla="*/ 5446 h 14852"/>
                <a:gd name="connsiteX277" fmla="*/ 85105 w 131419"/>
                <a:gd name="connsiteY277" fmla="*/ 6150 h 14852"/>
                <a:gd name="connsiteX278" fmla="*/ 84532 w 131419"/>
                <a:gd name="connsiteY278" fmla="*/ 7180 h 14852"/>
                <a:gd name="connsiteX279" fmla="*/ 84332 w 131419"/>
                <a:gd name="connsiteY279" fmla="*/ 8393 h 14852"/>
                <a:gd name="connsiteX280" fmla="*/ 97441 w 131419"/>
                <a:gd name="connsiteY280" fmla="*/ 13689 h 14852"/>
                <a:gd name="connsiteX281" fmla="*/ 95571 w 131419"/>
                <a:gd name="connsiteY281" fmla="*/ 13355 h 14852"/>
                <a:gd name="connsiteX282" fmla="*/ 94137 w 131419"/>
                <a:gd name="connsiteY282" fmla="*/ 12398 h 14852"/>
                <a:gd name="connsiteX283" fmla="*/ 93224 w 131419"/>
                <a:gd name="connsiteY283" fmla="*/ 10935 h 14852"/>
                <a:gd name="connsiteX284" fmla="*/ 92904 w 131419"/>
                <a:gd name="connsiteY284" fmla="*/ 9088 h 14852"/>
                <a:gd name="connsiteX285" fmla="*/ 92904 w 131419"/>
                <a:gd name="connsiteY285" fmla="*/ 8717 h 14852"/>
                <a:gd name="connsiteX286" fmla="*/ 93260 w 131419"/>
                <a:gd name="connsiteY286" fmla="*/ 6650 h 14852"/>
                <a:gd name="connsiteX287" fmla="*/ 94228 w 131419"/>
                <a:gd name="connsiteY287" fmla="*/ 5103 h 14852"/>
                <a:gd name="connsiteX288" fmla="*/ 95616 w 131419"/>
                <a:gd name="connsiteY288" fmla="*/ 4142 h 14852"/>
                <a:gd name="connsiteX289" fmla="*/ 97221 w 131419"/>
                <a:gd name="connsiteY289" fmla="*/ 3818 h 14852"/>
                <a:gd name="connsiteX290" fmla="*/ 99046 w 131419"/>
                <a:gd name="connsiteY290" fmla="*/ 4170 h 14852"/>
                <a:gd name="connsiteX291" fmla="*/ 100318 w 131419"/>
                <a:gd name="connsiteY291" fmla="*/ 5156 h 14852"/>
                <a:gd name="connsiteX292" fmla="*/ 101046 w 131419"/>
                <a:gd name="connsiteY292" fmla="*/ 6634 h 14852"/>
                <a:gd name="connsiteX293" fmla="*/ 101285 w 131419"/>
                <a:gd name="connsiteY293" fmla="*/ 8480 h 14852"/>
                <a:gd name="connsiteX294" fmla="*/ 101285 w 131419"/>
                <a:gd name="connsiteY294" fmla="*/ 9210 h 14852"/>
                <a:gd name="connsiteX295" fmla="*/ 93907 w 131419"/>
                <a:gd name="connsiteY295" fmla="*/ 9210 h 14852"/>
                <a:gd name="connsiteX296" fmla="*/ 93907 w 131419"/>
                <a:gd name="connsiteY296" fmla="*/ 7881 h 14852"/>
                <a:gd name="connsiteX297" fmla="*/ 99596 w 131419"/>
                <a:gd name="connsiteY297" fmla="*/ 7881 h 14852"/>
                <a:gd name="connsiteX298" fmla="*/ 99596 w 131419"/>
                <a:gd name="connsiteY298" fmla="*/ 7760 h 14852"/>
                <a:gd name="connsiteX299" fmla="*/ 99321 w 131419"/>
                <a:gd name="connsiteY299" fmla="*/ 6528 h 14852"/>
                <a:gd name="connsiteX300" fmla="*/ 98590 w 131419"/>
                <a:gd name="connsiteY300" fmla="*/ 5542 h 14852"/>
                <a:gd name="connsiteX301" fmla="*/ 97221 w 131419"/>
                <a:gd name="connsiteY301" fmla="*/ 5156 h 14852"/>
                <a:gd name="connsiteX302" fmla="*/ 96163 w 131419"/>
                <a:gd name="connsiteY302" fmla="*/ 5393 h 14852"/>
                <a:gd name="connsiteX303" fmla="*/ 95331 w 131419"/>
                <a:gd name="connsiteY303" fmla="*/ 6079 h 14852"/>
                <a:gd name="connsiteX304" fmla="*/ 94794 w 131419"/>
                <a:gd name="connsiteY304" fmla="*/ 7195 h 14852"/>
                <a:gd name="connsiteX305" fmla="*/ 94600 w 131419"/>
                <a:gd name="connsiteY305" fmla="*/ 8717 h 14852"/>
                <a:gd name="connsiteX306" fmla="*/ 94600 w 131419"/>
                <a:gd name="connsiteY306" fmla="*/ 9088 h 14852"/>
                <a:gd name="connsiteX307" fmla="*/ 94794 w 131419"/>
                <a:gd name="connsiteY307" fmla="*/ 10364 h 14852"/>
                <a:gd name="connsiteX308" fmla="*/ 95367 w 131419"/>
                <a:gd name="connsiteY308" fmla="*/ 11403 h 14852"/>
                <a:gd name="connsiteX309" fmla="*/ 96289 w 131419"/>
                <a:gd name="connsiteY309" fmla="*/ 12108 h 14852"/>
                <a:gd name="connsiteX310" fmla="*/ 97532 w 131419"/>
                <a:gd name="connsiteY310" fmla="*/ 12360 h 14852"/>
                <a:gd name="connsiteX311" fmla="*/ 99046 w 131419"/>
                <a:gd name="connsiteY311" fmla="*/ 12011 h 14852"/>
                <a:gd name="connsiteX312" fmla="*/ 100133 w 131419"/>
                <a:gd name="connsiteY312" fmla="*/ 11069 h 14852"/>
                <a:gd name="connsiteX313" fmla="*/ 101156 w 131419"/>
                <a:gd name="connsiteY313" fmla="*/ 11852 h 14852"/>
                <a:gd name="connsiteX314" fmla="*/ 100344 w 131419"/>
                <a:gd name="connsiteY314" fmla="*/ 12741 h 14852"/>
                <a:gd name="connsiteX315" fmla="*/ 99130 w 131419"/>
                <a:gd name="connsiteY315" fmla="*/ 13427 h 14852"/>
                <a:gd name="connsiteX316" fmla="*/ 97441 w 131419"/>
                <a:gd name="connsiteY316" fmla="*/ 13689 h 14852"/>
                <a:gd name="connsiteX317" fmla="*/ 109081 w 131419"/>
                <a:gd name="connsiteY317" fmla="*/ 11886 h 14852"/>
                <a:gd name="connsiteX318" fmla="*/ 109081 w 131419"/>
                <a:gd name="connsiteY318" fmla="*/ 6986 h 14852"/>
                <a:gd name="connsiteX319" fmla="*/ 108845 w 131419"/>
                <a:gd name="connsiteY319" fmla="*/ 6010 h 14852"/>
                <a:gd name="connsiteX320" fmla="*/ 108149 w 131419"/>
                <a:gd name="connsiteY320" fmla="*/ 5358 h 14852"/>
                <a:gd name="connsiteX321" fmla="*/ 107000 w 131419"/>
                <a:gd name="connsiteY321" fmla="*/ 5127 h 14852"/>
                <a:gd name="connsiteX322" fmla="*/ 105877 w 131419"/>
                <a:gd name="connsiteY322" fmla="*/ 5340 h 14852"/>
                <a:gd name="connsiteX323" fmla="*/ 105127 w 131419"/>
                <a:gd name="connsiteY323" fmla="*/ 5895 h 14852"/>
                <a:gd name="connsiteX324" fmla="*/ 104865 w 131419"/>
                <a:gd name="connsiteY324" fmla="*/ 6634 h 14852"/>
                <a:gd name="connsiteX325" fmla="*/ 103175 w 131419"/>
                <a:gd name="connsiteY325" fmla="*/ 6634 h 14852"/>
                <a:gd name="connsiteX326" fmla="*/ 103447 w 131419"/>
                <a:gd name="connsiteY326" fmla="*/ 5620 h 14852"/>
                <a:gd name="connsiteX327" fmla="*/ 104233 w 131419"/>
                <a:gd name="connsiteY327" fmla="*/ 4716 h 14852"/>
                <a:gd name="connsiteX328" fmla="*/ 105476 w 131419"/>
                <a:gd name="connsiteY328" fmla="*/ 4064 h 14852"/>
                <a:gd name="connsiteX329" fmla="*/ 107101 w 131419"/>
                <a:gd name="connsiteY329" fmla="*/ 3818 h 14852"/>
                <a:gd name="connsiteX330" fmla="*/ 109000 w 131419"/>
                <a:gd name="connsiteY330" fmla="*/ 4170 h 14852"/>
                <a:gd name="connsiteX331" fmla="*/ 110295 w 131419"/>
                <a:gd name="connsiteY331" fmla="*/ 5234 h 14852"/>
                <a:gd name="connsiteX332" fmla="*/ 110770 w 131419"/>
                <a:gd name="connsiteY332" fmla="*/ 7002 h 14852"/>
                <a:gd name="connsiteX333" fmla="*/ 110770 w 131419"/>
                <a:gd name="connsiteY333" fmla="*/ 11437 h 14852"/>
                <a:gd name="connsiteX334" fmla="*/ 110851 w 131419"/>
                <a:gd name="connsiteY334" fmla="*/ 12451 h 14852"/>
                <a:gd name="connsiteX335" fmla="*/ 111117 w 131419"/>
                <a:gd name="connsiteY335" fmla="*/ 13374 h 14852"/>
                <a:gd name="connsiteX336" fmla="*/ 111117 w 131419"/>
                <a:gd name="connsiteY336" fmla="*/ 13514 h 14852"/>
                <a:gd name="connsiteX337" fmla="*/ 109356 w 131419"/>
                <a:gd name="connsiteY337" fmla="*/ 13514 h 14852"/>
                <a:gd name="connsiteX338" fmla="*/ 109152 w 131419"/>
                <a:gd name="connsiteY338" fmla="*/ 12766 h 14852"/>
                <a:gd name="connsiteX339" fmla="*/ 109081 w 131419"/>
                <a:gd name="connsiteY339" fmla="*/ 11886 h 14852"/>
                <a:gd name="connsiteX340" fmla="*/ 109372 w 131419"/>
                <a:gd name="connsiteY340" fmla="*/ 7741 h 14852"/>
                <a:gd name="connsiteX341" fmla="*/ 109392 w 131419"/>
                <a:gd name="connsiteY341" fmla="*/ 8886 h 14852"/>
                <a:gd name="connsiteX342" fmla="*/ 107683 w 131419"/>
                <a:gd name="connsiteY342" fmla="*/ 8886 h 14852"/>
                <a:gd name="connsiteX343" fmla="*/ 106395 w 131419"/>
                <a:gd name="connsiteY343" fmla="*/ 9001 h 14852"/>
                <a:gd name="connsiteX344" fmla="*/ 105447 w 131419"/>
                <a:gd name="connsiteY344" fmla="*/ 9326 h 14852"/>
                <a:gd name="connsiteX345" fmla="*/ 104865 w 131419"/>
                <a:gd name="connsiteY345" fmla="*/ 9881 h 14852"/>
                <a:gd name="connsiteX346" fmla="*/ 104661 w 131419"/>
                <a:gd name="connsiteY346" fmla="*/ 10645 h 14852"/>
                <a:gd name="connsiteX347" fmla="*/ 104871 w 131419"/>
                <a:gd name="connsiteY347" fmla="*/ 11465 h 14852"/>
                <a:gd name="connsiteX348" fmla="*/ 105502 w 131419"/>
                <a:gd name="connsiteY348" fmla="*/ 12055 h 14852"/>
                <a:gd name="connsiteX349" fmla="*/ 106550 w 131419"/>
                <a:gd name="connsiteY349" fmla="*/ 12263 h 14852"/>
                <a:gd name="connsiteX350" fmla="*/ 107923 w 131419"/>
                <a:gd name="connsiteY350" fmla="*/ 11948 h 14852"/>
                <a:gd name="connsiteX351" fmla="*/ 108861 w 131419"/>
                <a:gd name="connsiteY351" fmla="*/ 11175 h 14852"/>
                <a:gd name="connsiteX352" fmla="*/ 109246 w 131419"/>
                <a:gd name="connsiteY352" fmla="*/ 10286 h 14852"/>
                <a:gd name="connsiteX353" fmla="*/ 109968 w 131419"/>
                <a:gd name="connsiteY353" fmla="*/ 11069 h 14852"/>
                <a:gd name="connsiteX354" fmla="*/ 109618 w 131419"/>
                <a:gd name="connsiteY354" fmla="*/ 11886 h 14852"/>
                <a:gd name="connsiteX355" fmla="*/ 108861 w 131419"/>
                <a:gd name="connsiteY355" fmla="*/ 12750 h 14852"/>
                <a:gd name="connsiteX356" fmla="*/ 107748 w 131419"/>
                <a:gd name="connsiteY356" fmla="*/ 13427 h 14852"/>
                <a:gd name="connsiteX357" fmla="*/ 106305 w 131419"/>
                <a:gd name="connsiteY357" fmla="*/ 13689 h 14852"/>
                <a:gd name="connsiteX358" fmla="*/ 104544 w 131419"/>
                <a:gd name="connsiteY358" fmla="*/ 13311 h 14852"/>
                <a:gd name="connsiteX359" fmla="*/ 103376 w 131419"/>
                <a:gd name="connsiteY359" fmla="*/ 12301 h 14852"/>
                <a:gd name="connsiteX360" fmla="*/ 102965 w 131419"/>
                <a:gd name="connsiteY360" fmla="*/ 10866 h 14852"/>
                <a:gd name="connsiteX361" fmla="*/ 103276 w 131419"/>
                <a:gd name="connsiteY361" fmla="*/ 9519 h 14852"/>
                <a:gd name="connsiteX362" fmla="*/ 104169 w 131419"/>
                <a:gd name="connsiteY362" fmla="*/ 8543 h 14852"/>
                <a:gd name="connsiteX363" fmla="*/ 105576 w 131419"/>
                <a:gd name="connsiteY363" fmla="*/ 7944 h 14852"/>
                <a:gd name="connsiteX364" fmla="*/ 107411 w 131419"/>
                <a:gd name="connsiteY364" fmla="*/ 7741 h 14852"/>
                <a:gd name="connsiteX365" fmla="*/ 109372 w 131419"/>
                <a:gd name="connsiteY365" fmla="*/ 7741 h 14852"/>
                <a:gd name="connsiteX366" fmla="*/ 119653 w 131419"/>
                <a:gd name="connsiteY366" fmla="*/ 11668 h 14852"/>
                <a:gd name="connsiteX367" fmla="*/ 119653 w 131419"/>
                <a:gd name="connsiteY367" fmla="*/ 0 h 14852"/>
                <a:gd name="connsiteX368" fmla="*/ 121352 w 131419"/>
                <a:gd name="connsiteY368" fmla="*/ 0 h 14852"/>
                <a:gd name="connsiteX369" fmla="*/ 121352 w 131419"/>
                <a:gd name="connsiteY369" fmla="*/ 13514 h 14852"/>
                <a:gd name="connsiteX370" fmla="*/ 119799 w 131419"/>
                <a:gd name="connsiteY370" fmla="*/ 13514 h 14852"/>
                <a:gd name="connsiteX371" fmla="*/ 119653 w 131419"/>
                <a:gd name="connsiteY371" fmla="*/ 11668 h 14852"/>
                <a:gd name="connsiteX372" fmla="*/ 113006 w 131419"/>
                <a:gd name="connsiteY372" fmla="*/ 8861 h 14852"/>
                <a:gd name="connsiteX373" fmla="*/ 113006 w 131419"/>
                <a:gd name="connsiteY373" fmla="*/ 8674 h 14852"/>
                <a:gd name="connsiteX374" fmla="*/ 113282 w 131419"/>
                <a:gd name="connsiteY374" fmla="*/ 6696 h 14852"/>
                <a:gd name="connsiteX375" fmla="*/ 114074 w 131419"/>
                <a:gd name="connsiteY375" fmla="*/ 5156 h 14852"/>
                <a:gd name="connsiteX376" fmla="*/ 115307 w 131419"/>
                <a:gd name="connsiteY376" fmla="*/ 4170 h 14852"/>
                <a:gd name="connsiteX377" fmla="*/ 116912 w 131419"/>
                <a:gd name="connsiteY377" fmla="*/ 3818 h 14852"/>
                <a:gd name="connsiteX378" fmla="*/ 118540 w 131419"/>
                <a:gd name="connsiteY378" fmla="*/ 4136 h 14852"/>
                <a:gd name="connsiteX379" fmla="*/ 119724 w 131419"/>
                <a:gd name="connsiteY379" fmla="*/ 5040 h 14852"/>
                <a:gd name="connsiteX380" fmla="*/ 120501 w 131419"/>
                <a:gd name="connsiteY380" fmla="*/ 6465 h 14852"/>
                <a:gd name="connsiteX381" fmla="*/ 120893 w 131419"/>
                <a:gd name="connsiteY381" fmla="*/ 8359 h 14852"/>
                <a:gd name="connsiteX382" fmla="*/ 120893 w 131419"/>
                <a:gd name="connsiteY382" fmla="*/ 9166 h 14852"/>
                <a:gd name="connsiteX383" fmla="*/ 120501 w 131419"/>
                <a:gd name="connsiteY383" fmla="*/ 11050 h 14852"/>
                <a:gd name="connsiteX384" fmla="*/ 119724 w 131419"/>
                <a:gd name="connsiteY384" fmla="*/ 12476 h 14852"/>
                <a:gd name="connsiteX385" fmla="*/ 118540 w 131419"/>
                <a:gd name="connsiteY385" fmla="*/ 13383 h 14852"/>
                <a:gd name="connsiteX386" fmla="*/ 116896 w 131419"/>
                <a:gd name="connsiteY386" fmla="*/ 13689 h 14852"/>
                <a:gd name="connsiteX387" fmla="*/ 115307 w 131419"/>
                <a:gd name="connsiteY387" fmla="*/ 13330 h 14852"/>
                <a:gd name="connsiteX388" fmla="*/ 114074 w 131419"/>
                <a:gd name="connsiteY388" fmla="*/ 12316 h 14852"/>
                <a:gd name="connsiteX389" fmla="*/ 113282 w 131419"/>
                <a:gd name="connsiteY389" fmla="*/ 10785 h 14852"/>
                <a:gd name="connsiteX390" fmla="*/ 113006 w 131419"/>
                <a:gd name="connsiteY390" fmla="*/ 8861 h 14852"/>
                <a:gd name="connsiteX391" fmla="*/ 114705 w 131419"/>
                <a:gd name="connsiteY391" fmla="*/ 8674 h 14852"/>
                <a:gd name="connsiteX392" fmla="*/ 114705 w 131419"/>
                <a:gd name="connsiteY392" fmla="*/ 8861 h 14852"/>
                <a:gd name="connsiteX393" fmla="*/ 114851 w 131419"/>
                <a:gd name="connsiteY393" fmla="*/ 10196 h 14852"/>
                <a:gd name="connsiteX394" fmla="*/ 115327 w 131419"/>
                <a:gd name="connsiteY394" fmla="*/ 11297 h 14852"/>
                <a:gd name="connsiteX395" fmla="*/ 116139 w 131419"/>
                <a:gd name="connsiteY395" fmla="*/ 12045 h 14852"/>
                <a:gd name="connsiteX396" fmla="*/ 117317 w 131419"/>
                <a:gd name="connsiteY396" fmla="*/ 12307 h 14852"/>
                <a:gd name="connsiteX397" fmla="*/ 118695 w 131419"/>
                <a:gd name="connsiteY397" fmla="*/ 11964 h 14852"/>
                <a:gd name="connsiteX398" fmla="*/ 119569 w 131419"/>
                <a:gd name="connsiteY398" fmla="*/ 11060 h 14852"/>
                <a:gd name="connsiteX399" fmla="*/ 120080 w 131419"/>
                <a:gd name="connsiteY399" fmla="*/ 9837 h 14852"/>
                <a:gd name="connsiteX400" fmla="*/ 120080 w 131419"/>
                <a:gd name="connsiteY400" fmla="*/ 7716 h 14852"/>
                <a:gd name="connsiteX401" fmla="*/ 119763 w 131419"/>
                <a:gd name="connsiteY401" fmla="*/ 6784 h 14852"/>
                <a:gd name="connsiteX402" fmla="*/ 119233 w 131419"/>
                <a:gd name="connsiteY402" fmla="*/ 5973 h 14852"/>
                <a:gd name="connsiteX403" fmla="*/ 118440 w 131419"/>
                <a:gd name="connsiteY403" fmla="*/ 5402 h 14852"/>
                <a:gd name="connsiteX404" fmla="*/ 117333 w 131419"/>
                <a:gd name="connsiteY404" fmla="*/ 5190 h 14852"/>
                <a:gd name="connsiteX405" fmla="*/ 116139 w 131419"/>
                <a:gd name="connsiteY405" fmla="*/ 5471 h 14852"/>
                <a:gd name="connsiteX406" fmla="*/ 115327 w 131419"/>
                <a:gd name="connsiteY406" fmla="*/ 6228 h 14852"/>
                <a:gd name="connsiteX407" fmla="*/ 114851 w 131419"/>
                <a:gd name="connsiteY407" fmla="*/ 7339 h 14852"/>
                <a:gd name="connsiteX408" fmla="*/ 114705 w 131419"/>
                <a:gd name="connsiteY408" fmla="*/ 8674 h 14852"/>
                <a:gd name="connsiteX409" fmla="*/ 129730 w 131419"/>
                <a:gd name="connsiteY409" fmla="*/ 10988 h 14852"/>
                <a:gd name="connsiteX410" fmla="*/ 129568 w 131419"/>
                <a:gd name="connsiteY410" fmla="*/ 10339 h 14852"/>
                <a:gd name="connsiteX411" fmla="*/ 128918 w 131419"/>
                <a:gd name="connsiteY411" fmla="*/ 9784 h 14852"/>
                <a:gd name="connsiteX412" fmla="*/ 127459 w 131419"/>
                <a:gd name="connsiteY412" fmla="*/ 9344 h 14852"/>
                <a:gd name="connsiteX413" fmla="*/ 125970 w 131419"/>
                <a:gd name="connsiteY413" fmla="*/ 8948 h 14852"/>
                <a:gd name="connsiteX414" fmla="*/ 124847 w 131419"/>
                <a:gd name="connsiteY414" fmla="*/ 8393 h 14852"/>
                <a:gd name="connsiteX415" fmla="*/ 124145 w 131419"/>
                <a:gd name="connsiteY415" fmla="*/ 7629 h 14852"/>
                <a:gd name="connsiteX416" fmla="*/ 123899 w 131419"/>
                <a:gd name="connsiteY416" fmla="*/ 6600 h 14852"/>
                <a:gd name="connsiteX417" fmla="*/ 124155 w 131419"/>
                <a:gd name="connsiteY417" fmla="*/ 5533 h 14852"/>
                <a:gd name="connsiteX418" fmla="*/ 124892 w 131419"/>
                <a:gd name="connsiteY418" fmla="*/ 4644 h 14852"/>
                <a:gd name="connsiteX419" fmla="*/ 126051 w 131419"/>
                <a:gd name="connsiteY419" fmla="*/ 4039 h 14852"/>
                <a:gd name="connsiteX420" fmla="*/ 127559 w 131419"/>
                <a:gd name="connsiteY420" fmla="*/ 3818 h 14852"/>
                <a:gd name="connsiteX421" fmla="*/ 129585 w 131419"/>
                <a:gd name="connsiteY421" fmla="*/ 4223 h 14852"/>
                <a:gd name="connsiteX422" fmla="*/ 130873 w 131419"/>
                <a:gd name="connsiteY422" fmla="*/ 5305 h 14852"/>
                <a:gd name="connsiteX423" fmla="*/ 131319 w 131419"/>
                <a:gd name="connsiteY423" fmla="*/ 6793 h 14852"/>
                <a:gd name="connsiteX424" fmla="*/ 129630 w 131419"/>
                <a:gd name="connsiteY424" fmla="*/ 6793 h 14852"/>
                <a:gd name="connsiteX425" fmla="*/ 129384 w 131419"/>
                <a:gd name="connsiteY425" fmla="*/ 6026 h 14852"/>
                <a:gd name="connsiteX426" fmla="*/ 128682 w 131419"/>
                <a:gd name="connsiteY426" fmla="*/ 5402 h 14852"/>
                <a:gd name="connsiteX427" fmla="*/ 127559 w 131419"/>
                <a:gd name="connsiteY427" fmla="*/ 5156 h 14852"/>
                <a:gd name="connsiteX428" fmla="*/ 126417 w 131419"/>
                <a:gd name="connsiteY428" fmla="*/ 5368 h 14852"/>
                <a:gd name="connsiteX429" fmla="*/ 125789 w 131419"/>
                <a:gd name="connsiteY429" fmla="*/ 5885 h 14852"/>
                <a:gd name="connsiteX430" fmla="*/ 125595 w 131419"/>
                <a:gd name="connsiteY430" fmla="*/ 6553 h 14852"/>
                <a:gd name="connsiteX431" fmla="*/ 125689 w 131419"/>
                <a:gd name="connsiteY431" fmla="*/ 7030 h 14852"/>
                <a:gd name="connsiteX432" fmla="*/ 126035 w 131419"/>
                <a:gd name="connsiteY432" fmla="*/ 7407 h 14852"/>
                <a:gd name="connsiteX433" fmla="*/ 126727 w 131419"/>
                <a:gd name="connsiteY433" fmla="*/ 7726 h 14852"/>
                <a:gd name="connsiteX434" fmla="*/ 127870 w 131419"/>
                <a:gd name="connsiteY434" fmla="*/ 8025 h 14852"/>
                <a:gd name="connsiteX435" fmla="*/ 129869 w 131419"/>
                <a:gd name="connsiteY435" fmla="*/ 8658 h 14852"/>
                <a:gd name="connsiteX436" fmla="*/ 131038 w 131419"/>
                <a:gd name="connsiteY436" fmla="*/ 9563 h 14852"/>
                <a:gd name="connsiteX437" fmla="*/ 131420 w 131419"/>
                <a:gd name="connsiteY437" fmla="*/ 10866 h 14852"/>
                <a:gd name="connsiteX438" fmla="*/ 131148 w 131419"/>
                <a:gd name="connsiteY438" fmla="*/ 12011 h 14852"/>
                <a:gd name="connsiteX439" fmla="*/ 130371 w 131419"/>
                <a:gd name="connsiteY439" fmla="*/ 12906 h 14852"/>
                <a:gd name="connsiteX440" fmla="*/ 129164 w 131419"/>
                <a:gd name="connsiteY440" fmla="*/ 13489 h 14852"/>
                <a:gd name="connsiteX441" fmla="*/ 127604 w 131419"/>
                <a:gd name="connsiteY441" fmla="*/ 13689 h 14852"/>
                <a:gd name="connsiteX442" fmla="*/ 125394 w 131419"/>
                <a:gd name="connsiteY442" fmla="*/ 13243 h 14852"/>
                <a:gd name="connsiteX443" fmla="*/ 124025 w 131419"/>
                <a:gd name="connsiteY443" fmla="*/ 12079 h 14852"/>
                <a:gd name="connsiteX444" fmla="*/ 123559 w 131419"/>
                <a:gd name="connsiteY444" fmla="*/ 10576 h 14852"/>
                <a:gd name="connsiteX445" fmla="*/ 125258 w 131419"/>
                <a:gd name="connsiteY445" fmla="*/ 10576 h 14852"/>
                <a:gd name="connsiteX446" fmla="*/ 125659 w 131419"/>
                <a:gd name="connsiteY446" fmla="*/ 11640 h 14852"/>
                <a:gd name="connsiteX447" fmla="*/ 126556 w 131419"/>
                <a:gd name="connsiteY447" fmla="*/ 12195 h 14852"/>
                <a:gd name="connsiteX448" fmla="*/ 127604 w 131419"/>
                <a:gd name="connsiteY448" fmla="*/ 12354 h 14852"/>
                <a:gd name="connsiteX449" fmla="*/ 128763 w 131419"/>
                <a:gd name="connsiteY449" fmla="*/ 12176 h 14852"/>
                <a:gd name="connsiteX450" fmla="*/ 129484 w 131419"/>
                <a:gd name="connsiteY450" fmla="*/ 11693 h 14852"/>
                <a:gd name="connsiteX451" fmla="*/ 129730 w 131419"/>
                <a:gd name="connsiteY451" fmla="*/ 10988 h 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131419" h="14852">
                  <a:moveTo>
                    <a:pt x="6119" y="11886"/>
                  </a:moveTo>
                  <a:lnTo>
                    <a:pt x="6119" y="6986"/>
                  </a:lnTo>
                  <a:cubicBezTo>
                    <a:pt x="6119" y="6609"/>
                    <a:pt x="6039" y="6285"/>
                    <a:pt x="5880" y="6010"/>
                  </a:cubicBezTo>
                  <a:cubicBezTo>
                    <a:pt x="5728" y="5726"/>
                    <a:pt x="5498" y="5511"/>
                    <a:pt x="5187" y="5358"/>
                  </a:cubicBezTo>
                  <a:cubicBezTo>
                    <a:pt x="4877" y="5205"/>
                    <a:pt x="4492" y="5127"/>
                    <a:pt x="4035" y="5127"/>
                  </a:cubicBezTo>
                  <a:cubicBezTo>
                    <a:pt x="3612" y="5127"/>
                    <a:pt x="3236" y="5199"/>
                    <a:pt x="2913" y="5340"/>
                  </a:cubicBezTo>
                  <a:cubicBezTo>
                    <a:pt x="2599" y="5480"/>
                    <a:pt x="2346" y="5667"/>
                    <a:pt x="2165" y="5895"/>
                  </a:cubicBezTo>
                  <a:cubicBezTo>
                    <a:pt x="1990" y="6122"/>
                    <a:pt x="1900" y="6369"/>
                    <a:pt x="1900" y="6634"/>
                  </a:cubicBezTo>
                  <a:lnTo>
                    <a:pt x="210" y="6634"/>
                  </a:lnTo>
                  <a:cubicBezTo>
                    <a:pt x="210" y="6294"/>
                    <a:pt x="304" y="5957"/>
                    <a:pt x="485" y="5620"/>
                  </a:cubicBezTo>
                  <a:cubicBezTo>
                    <a:pt x="667" y="5287"/>
                    <a:pt x="929" y="4984"/>
                    <a:pt x="1272" y="4716"/>
                  </a:cubicBezTo>
                  <a:cubicBezTo>
                    <a:pt x="1618" y="4438"/>
                    <a:pt x="2032" y="4223"/>
                    <a:pt x="2511" y="4064"/>
                  </a:cubicBezTo>
                  <a:cubicBezTo>
                    <a:pt x="3000" y="3899"/>
                    <a:pt x="3540" y="3818"/>
                    <a:pt x="4136" y="3818"/>
                  </a:cubicBezTo>
                  <a:cubicBezTo>
                    <a:pt x="4854" y="3818"/>
                    <a:pt x="5488" y="3936"/>
                    <a:pt x="6035" y="4170"/>
                  </a:cubicBezTo>
                  <a:cubicBezTo>
                    <a:pt x="6589" y="4404"/>
                    <a:pt x="7022" y="4759"/>
                    <a:pt x="7333" y="5234"/>
                  </a:cubicBezTo>
                  <a:cubicBezTo>
                    <a:pt x="7650" y="5704"/>
                    <a:pt x="7809" y="6294"/>
                    <a:pt x="7809" y="7002"/>
                  </a:cubicBezTo>
                  <a:lnTo>
                    <a:pt x="7809" y="11437"/>
                  </a:lnTo>
                  <a:cubicBezTo>
                    <a:pt x="7809" y="11755"/>
                    <a:pt x="7835" y="12092"/>
                    <a:pt x="7890" y="12451"/>
                  </a:cubicBezTo>
                  <a:cubicBezTo>
                    <a:pt x="7951" y="12806"/>
                    <a:pt x="8038" y="13115"/>
                    <a:pt x="8155" y="13374"/>
                  </a:cubicBezTo>
                  <a:lnTo>
                    <a:pt x="8155" y="13514"/>
                  </a:lnTo>
                  <a:lnTo>
                    <a:pt x="6391" y="13514"/>
                  </a:lnTo>
                  <a:cubicBezTo>
                    <a:pt x="6307" y="13327"/>
                    <a:pt x="6239" y="13077"/>
                    <a:pt x="6191" y="12766"/>
                  </a:cubicBezTo>
                  <a:cubicBezTo>
                    <a:pt x="6142" y="12451"/>
                    <a:pt x="6119" y="12157"/>
                    <a:pt x="6119" y="11886"/>
                  </a:cubicBezTo>
                  <a:close/>
                  <a:moveTo>
                    <a:pt x="6411" y="7741"/>
                  </a:moveTo>
                  <a:lnTo>
                    <a:pt x="6430" y="8886"/>
                  </a:lnTo>
                  <a:lnTo>
                    <a:pt x="4722" y="8886"/>
                  </a:lnTo>
                  <a:cubicBezTo>
                    <a:pt x="4239" y="8886"/>
                    <a:pt x="3812" y="8923"/>
                    <a:pt x="3434" y="9001"/>
                  </a:cubicBezTo>
                  <a:cubicBezTo>
                    <a:pt x="3058" y="9070"/>
                    <a:pt x="2741" y="9179"/>
                    <a:pt x="2485" y="9326"/>
                  </a:cubicBezTo>
                  <a:cubicBezTo>
                    <a:pt x="2230" y="9472"/>
                    <a:pt x="2036" y="9656"/>
                    <a:pt x="1900" y="9881"/>
                  </a:cubicBezTo>
                  <a:cubicBezTo>
                    <a:pt x="1767" y="10096"/>
                    <a:pt x="1699" y="10352"/>
                    <a:pt x="1699" y="10645"/>
                  </a:cubicBezTo>
                  <a:cubicBezTo>
                    <a:pt x="1699" y="10944"/>
                    <a:pt x="1770" y="11219"/>
                    <a:pt x="1909" y="11465"/>
                  </a:cubicBezTo>
                  <a:cubicBezTo>
                    <a:pt x="2048" y="11711"/>
                    <a:pt x="2259" y="11908"/>
                    <a:pt x="2540" y="12055"/>
                  </a:cubicBezTo>
                  <a:cubicBezTo>
                    <a:pt x="2825" y="12195"/>
                    <a:pt x="3175" y="12263"/>
                    <a:pt x="3589" y="12263"/>
                  </a:cubicBezTo>
                  <a:cubicBezTo>
                    <a:pt x="4107" y="12263"/>
                    <a:pt x="4563" y="12161"/>
                    <a:pt x="4958" y="11948"/>
                  </a:cubicBezTo>
                  <a:cubicBezTo>
                    <a:pt x="5356" y="11736"/>
                    <a:pt x="5666" y="11477"/>
                    <a:pt x="5899" y="11175"/>
                  </a:cubicBezTo>
                  <a:cubicBezTo>
                    <a:pt x="6136" y="10869"/>
                    <a:pt x="6265" y="10573"/>
                    <a:pt x="6281" y="10286"/>
                  </a:cubicBezTo>
                  <a:lnTo>
                    <a:pt x="7003" y="11069"/>
                  </a:lnTo>
                  <a:cubicBezTo>
                    <a:pt x="6961" y="11315"/>
                    <a:pt x="6844" y="11587"/>
                    <a:pt x="6657" y="11886"/>
                  </a:cubicBezTo>
                  <a:cubicBezTo>
                    <a:pt x="6469" y="12186"/>
                    <a:pt x="6217" y="12472"/>
                    <a:pt x="5899" y="12750"/>
                  </a:cubicBezTo>
                  <a:cubicBezTo>
                    <a:pt x="5589" y="13018"/>
                    <a:pt x="5217" y="13243"/>
                    <a:pt x="4786" y="13427"/>
                  </a:cubicBezTo>
                  <a:cubicBezTo>
                    <a:pt x="4359" y="13602"/>
                    <a:pt x="3877" y="13689"/>
                    <a:pt x="3343" y="13689"/>
                  </a:cubicBezTo>
                  <a:cubicBezTo>
                    <a:pt x="2673" y="13689"/>
                    <a:pt x="2087" y="13564"/>
                    <a:pt x="1579" y="13311"/>
                  </a:cubicBezTo>
                  <a:cubicBezTo>
                    <a:pt x="1081" y="13059"/>
                    <a:pt x="693" y="12722"/>
                    <a:pt x="411" y="12301"/>
                  </a:cubicBezTo>
                  <a:cubicBezTo>
                    <a:pt x="139" y="11870"/>
                    <a:pt x="0" y="11393"/>
                    <a:pt x="0" y="10866"/>
                  </a:cubicBezTo>
                  <a:cubicBezTo>
                    <a:pt x="0" y="10355"/>
                    <a:pt x="104" y="9906"/>
                    <a:pt x="311" y="9519"/>
                  </a:cubicBezTo>
                  <a:cubicBezTo>
                    <a:pt x="518" y="9126"/>
                    <a:pt x="816" y="8802"/>
                    <a:pt x="1207" y="8543"/>
                  </a:cubicBezTo>
                  <a:cubicBezTo>
                    <a:pt x="1596" y="8278"/>
                    <a:pt x="2065" y="8078"/>
                    <a:pt x="2612" y="7944"/>
                  </a:cubicBezTo>
                  <a:cubicBezTo>
                    <a:pt x="3162" y="7810"/>
                    <a:pt x="3773" y="7741"/>
                    <a:pt x="4446" y="7741"/>
                  </a:cubicBezTo>
                  <a:lnTo>
                    <a:pt x="6411" y="7741"/>
                  </a:lnTo>
                  <a:close/>
                  <a:moveTo>
                    <a:pt x="14598" y="3992"/>
                  </a:moveTo>
                  <a:lnTo>
                    <a:pt x="14598" y="5243"/>
                  </a:lnTo>
                  <a:lnTo>
                    <a:pt x="9258" y="5243"/>
                  </a:lnTo>
                  <a:lnTo>
                    <a:pt x="9258" y="3992"/>
                  </a:lnTo>
                  <a:lnTo>
                    <a:pt x="14598" y="3992"/>
                  </a:lnTo>
                  <a:close/>
                  <a:moveTo>
                    <a:pt x="11067" y="1681"/>
                  </a:moveTo>
                  <a:lnTo>
                    <a:pt x="12757" y="1681"/>
                  </a:lnTo>
                  <a:lnTo>
                    <a:pt x="12757" y="11156"/>
                  </a:lnTo>
                  <a:cubicBezTo>
                    <a:pt x="12757" y="11477"/>
                    <a:pt x="12808" y="11721"/>
                    <a:pt x="12912" y="11886"/>
                  </a:cubicBezTo>
                  <a:cubicBezTo>
                    <a:pt x="13016" y="12051"/>
                    <a:pt x="13148" y="12161"/>
                    <a:pt x="13313" y="12210"/>
                  </a:cubicBezTo>
                  <a:cubicBezTo>
                    <a:pt x="13475" y="12263"/>
                    <a:pt x="13653" y="12292"/>
                    <a:pt x="13841" y="12292"/>
                  </a:cubicBezTo>
                  <a:cubicBezTo>
                    <a:pt x="13983" y="12292"/>
                    <a:pt x="14129" y="12279"/>
                    <a:pt x="14281" y="12257"/>
                  </a:cubicBezTo>
                  <a:cubicBezTo>
                    <a:pt x="14439" y="12226"/>
                    <a:pt x="14556" y="12204"/>
                    <a:pt x="14637" y="12186"/>
                  </a:cubicBezTo>
                  <a:lnTo>
                    <a:pt x="14646" y="13514"/>
                  </a:lnTo>
                  <a:cubicBezTo>
                    <a:pt x="14511" y="13555"/>
                    <a:pt x="14336" y="13592"/>
                    <a:pt x="14116" y="13630"/>
                  </a:cubicBezTo>
                  <a:cubicBezTo>
                    <a:pt x="13902" y="13670"/>
                    <a:pt x="13643" y="13689"/>
                    <a:pt x="13339" y="13689"/>
                  </a:cubicBezTo>
                  <a:cubicBezTo>
                    <a:pt x="12925" y="13689"/>
                    <a:pt x="12546" y="13611"/>
                    <a:pt x="12200" y="13452"/>
                  </a:cubicBezTo>
                  <a:cubicBezTo>
                    <a:pt x="11851" y="13293"/>
                    <a:pt x="11575" y="13031"/>
                    <a:pt x="11368" y="12660"/>
                  </a:cubicBezTo>
                  <a:cubicBezTo>
                    <a:pt x="11168" y="12285"/>
                    <a:pt x="11067" y="11780"/>
                    <a:pt x="11067" y="11147"/>
                  </a:cubicBezTo>
                  <a:lnTo>
                    <a:pt x="11067" y="1681"/>
                  </a:lnTo>
                  <a:close/>
                  <a:moveTo>
                    <a:pt x="20717" y="3992"/>
                  </a:moveTo>
                  <a:lnTo>
                    <a:pt x="20717" y="5243"/>
                  </a:lnTo>
                  <a:lnTo>
                    <a:pt x="15375" y="5243"/>
                  </a:lnTo>
                  <a:lnTo>
                    <a:pt x="15375" y="3992"/>
                  </a:lnTo>
                  <a:lnTo>
                    <a:pt x="20717" y="3992"/>
                  </a:lnTo>
                  <a:close/>
                  <a:moveTo>
                    <a:pt x="17183" y="1681"/>
                  </a:moveTo>
                  <a:lnTo>
                    <a:pt x="18873" y="1681"/>
                  </a:lnTo>
                  <a:lnTo>
                    <a:pt x="18873" y="11156"/>
                  </a:lnTo>
                  <a:cubicBezTo>
                    <a:pt x="18873" y="11477"/>
                    <a:pt x="18925" y="11721"/>
                    <a:pt x="19028" y="11886"/>
                  </a:cubicBezTo>
                  <a:cubicBezTo>
                    <a:pt x="19132" y="12051"/>
                    <a:pt x="19264" y="12161"/>
                    <a:pt x="19429" y="12210"/>
                  </a:cubicBezTo>
                  <a:cubicBezTo>
                    <a:pt x="19594" y="12263"/>
                    <a:pt x="19769" y="12292"/>
                    <a:pt x="19960" y="12292"/>
                  </a:cubicBezTo>
                  <a:cubicBezTo>
                    <a:pt x="20099" y="12292"/>
                    <a:pt x="20245" y="12279"/>
                    <a:pt x="20397" y="12257"/>
                  </a:cubicBezTo>
                  <a:cubicBezTo>
                    <a:pt x="20556" y="12226"/>
                    <a:pt x="20675" y="12204"/>
                    <a:pt x="20753" y="12186"/>
                  </a:cubicBezTo>
                  <a:lnTo>
                    <a:pt x="20763" y="13514"/>
                  </a:lnTo>
                  <a:cubicBezTo>
                    <a:pt x="20627" y="13555"/>
                    <a:pt x="20452" y="13592"/>
                    <a:pt x="20232" y="13630"/>
                  </a:cubicBezTo>
                  <a:cubicBezTo>
                    <a:pt x="20018" y="13670"/>
                    <a:pt x="19759" y="13689"/>
                    <a:pt x="19455" y="13689"/>
                  </a:cubicBezTo>
                  <a:cubicBezTo>
                    <a:pt x="19041" y="13689"/>
                    <a:pt x="18662" y="13611"/>
                    <a:pt x="18316" y="13452"/>
                  </a:cubicBezTo>
                  <a:cubicBezTo>
                    <a:pt x="17970" y="13293"/>
                    <a:pt x="17692" y="13031"/>
                    <a:pt x="17484" y="12660"/>
                  </a:cubicBezTo>
                  <a:cubicBezTo>
                    <a:pt x="17284" y="12285"/>
                    <a:pt x="17183" y="11780"/>
                    <a:pt x="17183" y="11147"/>
                  </a:cubicBezTo>
                  <a:lnTo>
                    <a:pt x="17183" y="1681"/>
                  </a:lnTo>
                  <a:close/>
                  <a:moveTo>
                    <a:pt x="26798" y="13689"/>
                  </a:moveTo>
                  <a:cubicBezTo>
                    <a:pt x="26108" y="13689"/>
                    <a:pt x="25484" y="13580"/>
                    <a:pt x="24924" y="13355"/>
                  </a:cubicBezTo>
                  <a:cubicBezTo>
                    <a:pt x="24371" y="13127"/>
                    <a:pt x="23892" y="12806"/>
                    <a:pt x="23491" y="12398"/>
                  </a:cubicBezTo>
                  <a:cubicBezTo>
                    <a:pt x="23096" y="11986"/>
                    <a:pt x="22792" y="11499"/>
                    <a:pt x="22578" y="10935"/>
                  </a:cubicBezTo>
                  <a:cubicBezTo>
                    <a:pt x="22364" y="10373"/>
                    <a:pt x="22258" y="9756"/>
                    <a:pt x="22258" y="9088"/>
                  </a:cubicBezTo>
                  <a:lnTo>
                    <a:pt x="22258" y="8717"/>
                  </a:lnTo>
                  <a:cubicBezTo>
                    <a:pt x="22258" y="7944"/>
                    <a:pt x="22377" y="7255"/>
                    <a:pt x="22614" y="6650"/>
                  </a:cubicBezTo>
                  <a:cubicBezTo>
                    <a:pt x="22853" y="6041"/>
                    <a:pt x="23177" y="5524"/>
                    <a:pt x="23584" y="5103"/>
                  </a:cubicBezTo>
                  <a:cubicBezTo>
                    <a:pt x="23992" y="4681"/>
                    <a:pt x="24452" y="4360"/>
                    <a:pt x="24969" y="4142"/>
                  </a:cubicBezTo>
                  <a:cubicBezTo>
                    <a:pt x="25487" y="3927"/>
                    <a:pt x="26024" y="3818"/>
                    <a:pt x="26578" y="3818"/>
                  </a:cubicBezTo>
                  <a:cubicBezTo>
                    <a:pt x="27283" y="3818"/>
                    <a:pt x="27892" y="3936"/>
                    <a:pt x="28403" y="4170"/>
                  </a:cubicBezTo>
                  <a:cubicBezTo>
                    <a:pt x="28921" y="4404"/>
                    <a:pt x="29345" y="4731"/>
                    <a:pt x="29671" y="5156"/>
                  </a:cubicBezTo>
                  <a:cubicBezTo>
                    <a:pt x="30001" y="5570"/>
                    <a:pt x="30244" y="6063"/>
                    <a:pt x="30403" y="6634"/>
                  </a:cubicBezTo>
                  <a:cubicBezTo>
                    <a:pt x="30561" y="7195"/>
                    <a:pt x="30639" y="7813"/>
                    <a:pt x="30639" y="8480"/>
                  </a:cubicBezTo>
                  <a:lnTo>
                    <a:pt x="30639" y="9210"/>
                  </a:lnTo>
                  <a:lnTo>
                    <a:pt x="23264" y="9210"/>
                  </a:lnTo>
                  <a:lnTo>
                    <a:pt x="23264" y="7881"/>
                  </a:lnTo>
                  <a:lnTo>
                    <a:pt x="28950" y="7881"/>
                  </a:lnTo>
                  <a:lnTo>
                    <a:pt x="28950" y="7760"/>
                  </a:lnTo>
                  <a:cubicBezTo>
                    <a:pt x="28927" y="7339"/>
                    <a:pt x="28837" y="6927"/>
                    <a:pt x="28678" y="6528"/>
                  </a:cubicBezTo>
                  <a:cubicBezTo>
                    <a:pt x="28526" y="6129"/>
                    <a:pt x="28283" y="5801"/>
                    <a:pt x="27947" y="5542"/>
                  </a:cubicBezTo>
                  <a:cubicBezTo>
                    <a:pt x="27613" y="5283"/>
                    <a:pt x="27157" y="5156"/>
                    <a:pt x="26578" y="5156"/>
                  </a:cubicBezTo>
                  <a:cubicBezTo>
                    <a:pt x="26193" y="5156"/>
                    <a:pt x="25840" y="5234"/>
                    <a:pt x="25520" y="5393"/>
                  </a:cubicBezTo>
                  <a:cubicBezTo>
                    <a:pt x="25196" y="5545"/>
                    <a:pt x="24918" y="5773"/>
                    <a:pt x="24688" y="6079"/>
                  </a:cubicBezTo>
                  <a:cubicBezTo>
                    <a:pt x="24455" y="6384"/>
                    <a:pt x="24277" y="6756"/>
                    <a:pt x="24148" y="7195"/>
                  </a:cubicBezTo>
                  <a:cubicBezTo>
                    <a:pt x="24021" y="7635"/>
                    <a:pt x="23957" y="8143"/>
                    <a:pt x="23957" y="8717"/>
                  </a:cubicBezTo>
                  <a:lnTo>
                    <a:pt x="23957" y="9088"/>
                  </a:lnTo>
                  <a:cubicBezTo>
                    <a:pt x="23957" y="9541"/>
                    <a:pt x="24021" y="9965"/>
                    <a:pt x="24148" y="10364"/>
                  </a:cubicBezTo>
                  <a:cubicBezTo>
                    <a:pt x="24283" y="10757"/>
                    <a:pt x="24474" y="11103"/>
                    <a:pt x="24724" y="11403"/>
                  </a:cubicBezTo>
                  <a:cubicBezTo>
                    <a:pt x="24979" y="11702"/>
                    <a:pt x="25287" y="11936"/>
                    <a:pt x="25646" y="12108"/>
                  </a:cubicBezTo>
                  <a:cubicBezTo>
                    <a:pt x="26012" y="12276"/>
                    <a:pt x="26426" y="12360"/>
                    <a:pt x="26888" y="12360"/>
                  </a:cubicBezTo>
                  <a:cubicBezTo>
                    <a:pt x="27484" y="12360"/>
                    <a:pt x="27989" y="12245"/>
                    <a:pt x="28403" y="12011"/>
                  </a:cubicBezTo>
                  <a:cubicBezTo>
                    <a:pt x="28817" y="11774"/>
                    <a:pt x="29180" y="11462"/>
                    <a:pt x="29490" y="11069"/>
                  </a:cubicBezTo>
                  <a:lnTo>
                    <a:pt x="30513" y="11852"/>
                  </a:lnTo>
                  <a:cubicBezTo>
                    <a:pt x="30299" y="12161"/>
                    <a:pt x="30027" y="12457"/>
                    <a:pt x="29701" y="12741"/>
                  </a:cubicBezTo>
                  <a:cubicBezTo>
                    <a:pt x="29371" y="13021"/>
                    <a:pt x="28966" y="13249"/>
                    <a:pt x="28487" y="13427"/>
                  </a:cubicBezTo>
                  <a:cubicBezTo>
                    <a:pt x="28011" y="13602"/>
                    <a:pt x="27448" y="13689"/>
                    <a:pt x="26798" y="13689"/>
                  </a:cubicBezTo>
                  <a:close/>
                  <a:moveTo>
                    <a:pt x="34302" y="6026"/>
                  </a:moveTo>
                  <a:lnTo>
                    <a:pt x="34302" y="13514"/>
                  </a:lnTo>
                  <a:lnTo>
                    <a:pt x="32613" y="13514"/>
                  </a:lnTo>
                  <a:lnTo>
                    <a:pt x="32613" y="3992"/>
                  </a:lnTo>
                  <a:lnTo>
                    <a:pt x="34209" y="3992"/>
                  </a:lnTo>
                  <a:lnTo>
                    <a:pt x="34302" y="6026"/>
                  </a:lnTo>
                  <a:close/>
                  <a:moveTo>
                    <a:pt x="33898" y="8393"/>
                  </a:moveTo>
                  <a:lnTo>
                    <a:pt x="33195" y="8368"/>
                  </a:lnTo>
                  <a:cubicBezTo>
                    <a:pt x="33202" y="7716"/>
                    <a:pt x="33302" y="7114"/>
                    <a:pt x="33496" y="6562"/>
                  </a:cubicBezTo>
                  <a:cubicBezTo>
                    <a:pt x="33694" y="6007"/>
                    <a:pt x="33966" y="5520"/>
                    <a:pt x="34319" y="5112"/>
                  </a:cubicBezTo>
                  <a:cubicBezTo>
                    <a:pt x="34671" y="4700"/>
                    <a:pt x="35092" y="4385"/>
                    <a:pt x="35580" y="4161"/>
                  </a:cubicBezTo>
                  <a:cubicBezTo>
                    <a:pt x="36072" y="3933"/>
                    <a:pt x="36616" y="3818"/>
                    <a:pt x="37215" y="3818"/>
                  </a:cubicBezTo>
                  <a:cubicBezTo>
                    <a:pt x="37700" y="3818"/>
                    <a:pt x="38137" y="3883"/>
                    <a:pt x="38529" y="4011"/>
                  </a:cubicBezTo>
                  <a:cubicBezTo>
                    <a:pt x="38917" y="4136"/>
                    <a:pt x="39250" y="4335"/>
                    <a:pt x="39522" y="4610"/>
                  </a:cubicBezTo>
                  <a:cubicBezTo>
                    <a:pt x="39804" y="4884"/>
                    <a:pt x="40017" y="5243"/>
                    <a:pt x="40163" y="5683"/>
                  </a:cubicBezTo>
                  <a:cubicBezTo>
                    <a:pt x="40308" y="6116"/>
                    <a:pt x="40383" y="6650"/>
                    <a:pt x="40383" y="7276"/>
                  </a:cubicBezTo>
                  <a:lnTo>
                    <a:pt x="40383" y="13514"/>
                  </a:lnTo>
                  <a:lnTo>
                    <a:pt x="38684" y="13514"/>
                  </a:lnTo>
                  <a:lnTo>
                    <a:pt x="38684" y="7258"/>
                  </a:lnTo>
                  <a:cubicBezTo>
                    <a:pt x="38684" y="6759"/>
                    <a:pt x="38606" y="6359"/>
                    <a:pt x="38454" y="6060"/>
                  </a:cubicBezTo>
                  <a:cubicBezTo>
                    <a:pt x="38302" y="5757"/>
                    <a:pt x="38082" y="5536"/>
                    <a:pt x="37787" y="5402"/>
                  </a:cubicBezTo>
                  <a:cubicBezTo>
                    <a:pt x="37496" y="5262"/>
                    <a:pt x="37137" y="5190"/>
                    <a:pt x="36710" y="5190"/>
                  </a:cubicBezTo>
                  <a:cubicBezTo>
                    <a:pt x="36292" y="5190"/>
                    <a:pt x="35907" y="5274"/>
                    <a:pt x="35561" y="5446"/>
                  </a:cubicBezTo>
                  <a:cubicBezTo>
                    <a:pt x="35221" y="5617"/>
                    <a:pt x="34924" y="5851"/>
                    <a:pt x="34674" y="6150"/>
                  </a:cubicBezTo>
                  <a:cubicBezTo>
                    <a:pt x="34432" y="6450"/>
                    <a:pt x="34241" y="6793"/>
                    <a:pt x="34102" y="7180"/>
                  </a:cubicBezTo>
                  <a:cubicBezTo>
                    <a:pt x="33966" y="7560"/>
                    <a:pt x="33898" y="7966"/>
                    <a:pt x="33898" y="8393"/>
                  </a:cubicBezTo>
                  <a:close/>
                  <a:moveTo>
                    <a:pt x="47081" y="3992"/>
                  </a:moveTo>
                  <a:lnTo>
                    <a:pt x="47081" y="5243"/>
                  </a:lnTo>
                  <a:lnTo>
                    <a:pt x="41742" y="5243"/>
                  </a:lnTo>
                  <a:lnTo>
                    <a:pt x="41742" y="3992"/>
                  </a:lnTo>
                  <a:lnTo>
                    <a:pt x="47081" y="3992"/>
                  </a:lnTo>
                  <a:close/>
                  <a:moveTo>
                    <a:pt x="43548" y="1681"/>
                  </a:moveTo>
                  <a:lnTo>
                    <a:pt x="45237" y="1681"/>
                  </a:lnTo>
                  <a:lnTo>
                    <a:pt x="45237" y="11156"/>
                  </a:lnTo>
                  <a:cubicBezTo>
                    <a:pt x="45237" y="11477"/>
                    <a:pt x="45289" y="11721"/>
                    <a:pt x="45392" y="11886"/>
                  </a:cubicBezTo>
                  <a:cubicBezTo>
                    <a:pt x="45496" y="12051"/>
                    <a:pt x="45632" y="12161"/>
                    <a:pt x="45793" y="12210"/>
                  </a:cubicBezTo>
                  <a:cubicBezTo>
                    <a:pt x="45959" y="12263"/>
                    <a:pt x="46137" y="12292"/>
                    <a:pt x="46324" y="12292"/>
                  </a:cubicBezTo>
                  <a:cubicBezTo>
                    <a:pt x="46463" y="12292"/>
                    <a:pt x="46609" y="12279"/>
                    <a:pt x="46764" y="12257"/>
                  </a:cubicBezTo>
                  <a:cubicBezTo>
                    <a:pt x="46920" y="12226"/>
                    <a:pt x="47039" y="12204"/>
                    <a:pt x="47120" y="12186"/>
                  </a:cubicBezTo>
                  <a:lnTo>
                    <a:pt x="47127" y="13514"/>
                  </a:lnTo>
                  <a:cubicBezTo>
                    <a:pt x="46994" y="13555"/>
                    <a:pt x="46816" y="13592"/>
                    <a:pt x="46599" y="13630"/>
                  </a:cubicBezTo>
                  <a:cubicBezTo>
                    <a:pt x="46386" y="13670"/>
                    <a:pt x="46127" y="13689"/>
                    <a:pt x="45823" y="13689"/>
                  </a:cubicBezTo>
                  <a:cubicBezTo>
                    <a:pt x="45408" y="13689"/>
                    <a:pt x="45027" y="13611"/>
                    <a:pt x="44680" y="13452"/>
                  </a:cubicBezTo>
                  <a:cubicBezTo>
                    <a:pt x="44334" y="13293"/>
                    <a:pt x="44059" y="13031"/>
                    <a:pt x="43852" y="12660"/>
                  </a:cubicBezTo>
                  <a:cubicBezTo>
                    <a:pt x="43648" y="12285"/>
                    <a:pt x="43548" y="11780"/>
                    <a:pt x="43548" y="11147"/>
                  </a:cubicBezTo>
                  <a:lnTo>
                    <a:pt x="43548" y="1681"/>
                  </a:lnTo>
                  <a:close/>
                  <a:moveTo>
                    <a:pt x="50900" y="3992"/>
                  </a:moveTo>
                  <a:lnTo>
                    <a:pt x="50900" y="13514"/>
                  </a:lnTo>
                  <a:lnTo>
                    <a:pt x="49201" y="13514"/>
                  </a:lnTo>
                  <a:lnTo>
                    <a:pt x="49201" y="3992"/>
                  </a:lnTo>
                  <a:lnTo>
                    <a:pt x="50900" y="3992"/>
                  </a:lnTo>
                  <a:close/>
                  <a:moveTo>
                    <a:pt x="49072" y="1469"/>
                  </a:moveTo>
                  <a:cubicBezTo>
                    <a:pt x="49072" y="1204"/>
                    <a:pt x="49156" y="982"/>
                    <a:pt x="49317" y="798"/>
                  </a:cubicBezTo>
                  <a:cubicBezTo>
                    <a:pt x="49489" y="618"/>
                    <a:pt x="49738" y="527"/>
                    <a:pt x="50068" y="527"/>
                  </a:cubicBezTo>
                  <a:cubicBezTo>
                    <a:pt x="50389" y="527"/>
                    <a:pt x="50638" y="618"/>
                    <a:pt x="50806" y="798"/>
                  </a:cubicBezTo>
                  <a:cubicBezTo>
                    <a:pt x="50984" y="982"/>
                    <a:pt x="51072" y="1204"/>
                    <a:pt x="51072" y="1469"/>
                  </a:cubicBezTo>
                  <a:cubicBezTo>
                    <a:pt x="51072" y="1722"/>
                    <a:pt x="50984" y="1937"/>
                    <a:pt x="50806" y="2121"/>
                  </a:cubicBezTo>
                  <a:cubicBezTo>
                    <a:pt x="50638" y="2296"/>
                    <a:pt x="50389" y="2383"/>
                    <a:pt x="50068" y="2383"/>
                  </a:cubicBezTo>
                  <a:cubicBezTo>
                    <a:pt x="49738" y="2383"/>
                    <a:pt x="49489" y="2296"/>
                    <a:pt x="49317" y="2121"/>
                  </a:cubicBezTo>
                  <a:cubicBezTo>
                    <a:pt x="49156" y="1937"/>
                    <a:pt x="49072" y="1722"/>
                    <a:pt x="49072" y="1469"/>
                  </a:cubicBezTo>
                  <a:close/>
                  <a:moveTo>
                    <a:pt x="53162" y="8861"/>
                  </a:moveTo>
                  <a:lnTo>
                    <a:pt x="53162" y="8658"/>
                  </a:lnTo>
                  <a:cubicBezTo>
                    <a:pt x="53162" y="7972"/>
                    <a:pt x="53266" y="7336"/>
                    <a:pt x="53473" y="6749"/>
                  </a:cubicBezTo>
                  <a:cubicBezTo>
                    <a:pt x="53680" y="6157"/>
                    <a:pt x="53977" y="5642"/>
                    <a:pt x="54369" y="5209"/>
                  </a:cubicBezTo>
                  <a:cubicBezTo>
                    <a:pt x="54757" y="4769"/>
                    <a:pt x="55230" y="4429"/>
                    <a:pt x="55783" y="4189"/>
                  </a:cubicBezTo>
                  <a:cubicBezTo>
                    <a:pt x="56337" y="3942"/>
                    <a:pt x="56958" y="3818"/>
                    <a:pt x="57644" y="3818"/>
                  </a:cubicBezTo>
                  <a:cubicBezTo>
                    <a:pt x="58340" y="3818"/>
                    <a:pt x="58964" y="3942"/>
                    <a:pt x="59518" y="4189"/>
                  </a:cubicBezTo>
                  <a:cubicBezTo>
                    <a:pt x="60077" y="4429"/>
                    <a:pt x="60550" y="4769"/>
                    <a:pt x="60942" y="5209"/>
                  </a:cubicBezTo>
                  <a:cubicBezTo>
                    <a:pt x="61336" y="5642"/>
                    <a:pt x="61637" y="6157"/>
                    <a:pt x="61844" y="6749"/>
                  </a:cubicBezTo>
                  <a:cubicBezTo>
                    <a:pt x="62052" y="7336"/>
                    <a:pt x="62155" y="7972"/>
                    <a:pt x="62155" y="8658"/>
                  </a:cubicBezTo>
                  <a:lnTo>
                    <a:pt x="62155" y="8861"/>
                  </a:lnTo>
                  <a:cubicBezTo>
                    <a:pt x="62155" y="9547"/>
                    <a:pt x="62052" y="10183"/>
                    <a:pt x="61844" y="10770"/>
                  </a:cubicBezTo>
                  <a:cubicBezTo>
                    <a:pt x="61637" y="11356"/>
                    <a:pt x="61336" y="11867"/>
                    <a:pt x="60942" y="12307"/>
                  </a:cubicBezTo>
                  <a:cubicBezTo>
                    <a:pt x="60550" y="12744"/>
                    <a:pt x="60081" y="13084"/>
                    <a:pt x="59527" y="13330"/>
                  </a:cubicBezTo>
                  <a:cubicBezTo>
                    <a:pt x="58977" y="13570"/>
                    <a:pt x="58356" y="13689"/>
                    <a:pt x="57663" y="13689"/>
                  </a:cubicBezTo>
                  <a:cubicBezTo>
                    <a:pt x="56971" y="13689"/>
                    <a:pt x="56346" y="13570"/>
                    <a:pt x="55793" y="13330"/>
                  </a:cubicBezTo>
                  <a:cubicBezTo>
                    <a:pt x="55240" y="13084"/>
                    <a:pt x="54764" y="12744"/>
                    <a:pt x="54369" y="12307"/>
                  </a:cubicBezTo>
                  <a:cubicBezTo>
                    <a:pt x="53977" y="11867"/>
                    <a:pt x="53680" y="11356"/>
                    <a:pt x="53473" y="10770"/>
                  </a:cubicBezTo>
                  <a:cubicBezTo>
                    <a:pt x="53266" y="10183"/>
                    <a:pt x="53162" y="9547"/>
                    <a:pt x="53162" y="8861"/>
                  </a:cubicBezTo>
                  <a:close/>
                  <a:moveTo>
                    <a:pt x="54851" y="8658"/>
                  </a:moveTo>
                  <a:lnTo>
                    <a:pt x="54851" y="8861"/>
                  </a:lnTo>
                  <a:cubicBezTo>
                    <a:pt x="54851" y="9335"/>
                    <a:pt x="54909" y="9784"/>
                    <a:pt x="55026" y="10205"/>
                  </a:cubicBezTo>
                  <a:cubicBezTo>
                    <a:pt x="55139" y="10623"/>
                    <a:pt x="55314" y="10991"/>
                    <a:pt x="55544" y="11315"/>
                  </a:cubicBezTo>
                  <a:cubicBezTo>
                    <a:pt x="55783" y="11637"/>
                    <a:pt x="56078" y="11892"/>
                    <a:pt x="56431" y="12079"/>
                  </a:cubicBezTo>
                  <a:cubicBezTo>
                    <a:pt x="56783" y="12260"/>
                    <a:pt x="57194" y="12354"/>
                    <a:pt x="57663" y="12354"/>
                  </a:cubicBezTo>
                  <a:cubicBezTo>
                    <a:pt x="58126" y="12354"/>
                    <a:pt x="58531" y="12260"/>
                    <a:pt x="58877" y="12079"/>
                  </a:cubicBezTo>
                  <a:cubicBezTo>
                    <a:pt x="59230" y="11892"/>
                    <a:pt x="59524" y="11637"/>
                    <a:pt x="59754" y="11315"/>
                  </a:cubicBezTo>
                  <a:cubicBezTo>
                    <a:pt x="59987" y="10991"/>
                    <a:pt x="60158" y="10623"/>
                    <a:pt x="60275" y="10205"/>
                  </a:cubicBezTo>
                  <a:cubicBezTo>
                    <a:pt x="60395" y="9784"/>
                    <a:pt x="60456" y="9335"/>
                    <a:pt x="60456" y="8861"/>
                  </a:cubicBezTo>
                  <a:lnTo>
                    <a:pt x="60456" y="8658"/>
                  </a:lnTo>
                  <a:cubicBezTo>
                    <a:pt x="60456" y="8187"/>
                    <a:pt x="60395" y="7744"/>
                    <a:pt x="60275" y="7329"/>
                  </a:cubicBezTo>
                  <a:cubicBezTo>
                    <a:pt x="60158" y="6905"/>
                    <a:pt x="59984" y="6534"/>
                    <a:pt x="59744" y="6210"/>
                  </a:cubicBezTo>
                  <a:cubicBezTo>
                    <a:pt x="59514" y="5882"/>
                    <a:pt x="59220" y="5623"/>
                    <a:pt x="58867" y="5436"/>
                  </a:cubicBezTo>
                  <a:cubicBezTo>
                    <a:pt x="58521" y="5249"/>
                    <a:pt x="58113" y="5156"/>
                    <a:pt x="57644" y="5156"/>
                  </a:cubicBezTo>
                  <a:cubicBezTo>
                    <a:pt x="57181" y="5156"/>
                    <a:pt x="56773" y="5249"/>
                    <a:pt x="56421" y="5436"/>
                  </a:cubicBezTo>
                  <a:cubicBezTo>
                    <a:pt x="56074" y="5623"/>
                    <a:pt x="55783" y="5882"/>
                    <a:pt x="55544" y="6210"/>
                  </a:cubicBezTo>
                  <a:cubicBezTo>
                    <a:pt x="55314" y="6534"/>
                    <a:pt x="55139" y="6905"/>
                    <a:pt x="55026" y="7329"/>
                  </a:cubicBezTo>
                  <a:cubicBezTo>
                    <a:pt x="54909" y="7744"/>
                    <a:pt x="54851" y="8187"/>
                    <a:pt x="54851" y="8658"/>
                  </a:cubicBezTo>
                  <a:close/>
                  <a:moveTo>
                    <a:pt x="65961" y="6026"/>
                  </a:moveTo>
                  <a:lnTo>
                    <a:pt x="65961" y="13514"/>
                  </a:lnTo>
                  <a:lnTo>
                    <a:pt x="64275" y="13514"/>
                  </a:lnTo>
                  <a:lnTo>
                    <a:pt x="64275" y="3992"/>
                  </a:lnTo>
                  <a:lnTo>
                    <a:pt x="65870" y="3992"/>
                  </a:lnTo>
                  <a:lnTo>
                    <a:pt x="65961" y="6026"/>
                  </a:lnTo>
                  <a:close/>
                  <a:moveTo>
                    <a:pt x="65559" y="8393"/>
                  </a:moveTo>
                  <a:lnTo>
                    <a:pt x="64857" y="8368"/>
                  </a:lnTo>
                  <a:cubicBezTo>
                    <a:pt x="64864" y="7716"/>
                    <a:pt x="64964" y="7114"/>
                    <a:pt x="65158" y="6562"/>
                  </a:cubicBezTo>
                  <a:cubicBezTo>
                    <a:pt x="65352" y="6007"/>
                    <a:pt x="65627" y="5520"/>
                    <a:pt x="65980" y="5112"/>
                  </a:cubicBezTo>
                  <a:cubicBezTo>
                    <a:pt x="66333" y="4700"/>
                    <a:pt x="66753" y="4385"/>
                    <a:pt x="67239" y="4161"/>
                  </a:cubicBezTo>
                  <a:cubicBezTo>
                    <a:pt x="67734" y="3933"/>
                    <a:pt x="68278" y="3818"/>
                    <a:pt x="68873" y="3818"/>
                  </a:cubicBezTo>
                  <a:cubicBezTo>
                    <a:pt x="69362" y="3818"/>
                    <a:pt x="69799" y="3883"/>
                    <a:pt x="70190" y="4011"/>
                  </a:cubicBezTo>
                  <a:cubicBezTo>
                    <a:pt x="70578" y="4136"/>
                    <a:pt x="70912" y="4335"/>
                    <a:pt x="71184" y="4610"/>
                  </a:cubicBezTo>
                  <a:cubicBezTo>
                    <a:pt x="71465" y="4884"/>
                    <a:pt x="71679" y="5243"/>
                    <a:pt x="71824" y="5683"/>
                  </a:cubicBezTo>
                  <a:cubicBezTo>
                    <a:pt x="71970" y="6116"/>
                    <a:pt x="72041" y="6650"/>
                    <a:pt x="72041" y="7276"/>
                  </a:cubicBezTo>
                  <a:lnTo>
                    <a:pt x="72041" y="13514"/>
                  </a:lnTo>
                  <a:lnTo>
                    <a:pt x="70346" y="13514"/>
                  </a:lnTo>
                  <a:lnTo>
                    <a:pt x="70346" y="7258"/>
                  </a:lnTo>
                  <a:cubicBezTo>
                    <a:pt x="70346" y="6759"/>
                    <a:pt x="70268" y="6359"/>
                    <a:pt x="70116" y="6060"/>
                  </a:cubicBezTo>
                  <a:cubicBezTo>
                    <a:pt x="69964" y="5757"/>
                    <a:pt x="69740" y="5536"/>
                    <a:pt x="69449" y="5402"/>
                  </a:cubicBezTo>
                  <a:cubicBezTo>
                    <a:pt x="69158" y="5262"/>
                    <a:pt x="68799" y="5190"/>
                    <a:pt x="68371" y="5190"/>
                  </a:cubicBezTo>
                  <a:cubicBezTo>
                    <a:pt x="67951" y="5190"/>
                    <a:pt x="67569" y="5274"/>
                    <a:pt x="67223" y="5446"/>
                  </a:cubicBezTo>
                  <a:cubicBezTo>
                    <a:pt x="66880" y="5617"/>
                    <a:pt x="66585" y="5851"/>
                    <a:pt x="66336" y="6150"/>
                  </a:cubicBezTo>
                  <a:cubicBezTo>
                    <a:pt x="66093" y="6450"/>
                    <a:pt x="65902" y="6793"/>
                    <a:pt x="65760" y="7180"/>
                  </a:cubicBezTo>
                  <a:cubicBezTo>
                    <a:pt x="65627" y="7560"/>
                    <a:pt x="65559" y="7966"/>
                    <a:pt x="65559" y="8393"/>
                  </a:cubicBezTo>
                  <a:close/>
                  <a:moveTo>
                    <a:pt x="81730" y="13514"/>
                  </a:moveTo>
                  <a:lnTo>
                    <a:pt x="81730" y="14852"/>
                  </a:lnTo>
                  <a:lnTo>
                    <a:pt x="73358" y="14852"/>
                  </a:lnTo>
                  <a:lnTo>
                    <a:pt x="73358" y="13514"/>
                  </a:lnTo>
                  <a:lnTo>
                    <a:pt x="81730" y="13514"/>
                  </a:lnTo>
                  <a:close/>
                  <a:moveTo>
                    <a:pt x="84733" y="0"/>
                  </a:moveTo>
                  <a:lnTo>
                    <a:pt x="84733" y="13514"/>
                  </a:lnTo>
                  <a:lnTo>
                    <a:pt x="83044" y="13514"/>
                  </a:lnTo>
                  <a:lnTo>
                    <a:pt x="83044" y="0"/>
                  </a:lnTo>
                  <a:lnTo>
                    <a:pt x="84733" y="0"/>
                  </a:lnTo>
                  <a:close/>
                  <a:moveTo>
                    <a:pt x="84332" y="8393"/>
                  </a:moveTo>
                  <a:lnTo>
                    <a:pt x="83626" y="8368"/>
                  </a:lnTo>
                  <a:cubicBezTo>
                    <a:pt x="83633" y="7716"/>
                    <a:pt x="83733" y="7114"/>
                    <a:pt x="83930" y="6562"/>
                  </a:cubicBezTo>
                  <a:cubicBezTo>
                    <a:pt x="84125" y="6007"/>
                    <a:pt x="84396" y="5520"/>
                    <a:pt x="84749" y="5112"/>
                  </a:cubicBezTo>
                  <a:cubicBezTo>
                    <a:pt x="85105" y="4700"/>
                    <a:pt x="85523" y="4385"/>
                    <a:pt x="86011" y="4161"/>
                  </a:cubicBezTo>
                  <a:cubicBezTo>
                    <a:pt x="86503" y="3933"/>
                    <a:pt x="87047" y="3818"/>
                    <a:pt x="87646" y="3818"/>
                  </a:cubicBezTo>
                  <a:cubicBezTo>
                    <a:pt x="88131" y="3818"/>
                    <a:pt x="88571" y="3883"/>
                    <a:pt x="88959" y="4011"/>
                  </a:cubicBezTo>
                  <a:cubicBezTo>
                    <a:pt x="89348" y="4136"/>
                    <a:pt x="89681" y="4335"/>
                    <a:pt x="89956" y="4610"/>
                  </a:cubicBezTo>
                  <a:cubicBezTo>
                    <a:pt x="90234" y="4884"/>
                    <a:pt x="90448" y="5243"/>
                    <a:pt x="90593" y="5683"/>
                  </a:cubicBezTo>
                  <a:cubicBezTo>
                    <a:pt x="90739" y="6116"/>
                    <a:pt x="90814" y="6650"/>
                    <a:pt x="90814" y="7276"/>
                  </a:cubicBezTo>
                  <a:lnTo>
                    <a:pt x="90814" y="13514"/>
                  </a:lnTo>
                  <a:lnTo>
                    <a:pt x="89115" y="13514"/>
                  </a:lnTo>
                  <a:lnTo>
                    <a:pt x="89115" y="7258"/>
                  </a:lnTo>
                  <a:cubicBezTo>
                    <a:pt x="89115" y="6759"/>
                    <a:pt x="89037" y="6359"/>
                    <a:pt x="88885" y="6060"/>
                  </a:cubicBezTo>
                  <a:cubicBezTo>
                    <a:pt x="88733" y="5757"/>
                    <a:pt x="88513" y="5536"/>
                    <a:pt x="88218" y="5402"/>
                  </a:cubicBezTo>
                  <a:cubicBezTo>
                    <a:pt x="87927" y="5262"/>
                    <a:pt x="87568" y="5190"/>
                    <a:pt x="87144" y="5190"/>
                  </a:cubicBezTo>
                  <a:cubicBezTo>
                    <a:pt x="86723" y="5190"/>
                    <a:pt x="86338" y="5274"/>
                    <a:pt x="85992" y="5446"/>
                  </a:cubicBezTo>
                  <a:cubicBezTo>
                    <a:pt x="85652" y="5617"/>
                    <a:pt x="85358" y="5851"/>
                    <a:pt x="85105" y="6150"/>
                  </a:cubicBezTo>
                  <a:cubicBezTo>
                    <a:pt x="84862" y="6450"/>
                    <a:pt x="84672" y="6793"/>
                    <a:pt x="84532" y="7180"/>
                  </a:cubicBezTo>
                  <a:cubicBezTo>
                    <a:pt x="84396" y="7560"/>
                    <a:pt x="84332" y="7966"/>
                    <a:pt x="84332" y="8393"/>
                  </a:cubicBezTo>
                  <a:close/>
                  <a:moveTo>
                    <a:pt x="97441" y="13689"/>
                  </a:moveTo>
                  <a:cubicBezTo>
                    <a:pt x="96752" y="13689"/>
                    <a:pt x="96130" y="13580"/>
                    <a:pt x="95571" y="13355"/>
                  </a:cubicBezTo>
                  <a:cubicBezTo>
                    <a:pt x="95014" y="13127"/>
                    <a:pt x="94538" y="12806"/>
                    <a:pt x="94137" y="12398"/>
                  </a:cubicBezTo>
                  <a:cubicBezTo>
                    <a:pt x="93739" y="11986"/>
                    <a:pt x="93435" y="11499"/>
                    <a:pt x="93224" y="10935"/>
                  </a:cubicBezTo>
                  <a:cubicBezTo>
                    <a:pt x="93011" y="10373"/>
                    <a:pt x="92904" y="9756"/>
                    <a:pt x="92904" y="9088"/>
                  </a:cubicBezTo>
                  <a:lnTo>
                    <a:pt x="92904" y="8717"/>
                  </a:lnTo>
                  <a:cubicBezTo>
                    <a:pt x="92904" y="7944"/>
                    <a:pt x="93020" y="7255"/>
                    <a:pt x="93260" y="6650"/>
                  </a:cubicBezTo>
                  <a:cubicBezTo>
                    <a:pt x="93496" y="6041"/>
                    <a:pt x="93820" y="5524"/>
                    <a:pt x="94228" y="5103"/>
                  </a:cubicBezTo>
                  <a:cubicBezTo>
                    <a:pt x="94635" y="4681"/>
                    <a:pt x="95098" y="4360"/>
                    <a:pt x="95616" y="4142"/>
                  </a:cubicBezTo>
                  <a:cubicBezTo>
                    <a:pt x="96134" y="3927"/>
                    <a:pt x="96668" y="3818"/>
                    <a:pt x="97221" y="3818"/>
                  </a:cubicBezTo>
                  <a:cubicBezTo>
                    <a:pt x="97926" y="3818"/>
                    <a:pt x="98535" y="3936"/>
                    <a:pt x="99046" y="4170"/>
                  </a:cubicBezTo>
                  <a:cubicBezTo>
                    <a:pt x="99564" y="4404"/>
                    <a:pt x="99988" y="4731"/>
                    <a:pt x="100318" y="5156"/>
                  </a:cubicBezTo>
                  <a:cubicBezTo>
                    <a:pt x="100645" y="5570"/>
                    <a:pt x="100887" y="6063"/>
                    <a:pt x="101046" y="6634"/>
                  </a:cubicBezTo>
                  <a:cubicBezTo>
                    <a:pt x="101205" y="7195"/>
                    <a:pt x="101285" y="7813"/>
                    <a:pt x="101285" y="8480"/>
                  </a:cubicBezTo>
                  <a:lnTo>
                    <a:pt x="101285" y="9210"/>
                  </a:lnTo>
                  <a:lnTo>
                    <a:pt x="93907" y="9210"/>
                  </a:lnTo>
                  <a:lnTo>
                    <a:pt x="93907" y="7881"/>
                  </a:lnTo>
                  <a:lnTo>
                    <a:pt x="99596" y="7881"/>
                  </a:lnTo>
                  <a:lnTo>
                    <a:pt x="99596" y="7760"/>
                  </a:lnTo>
                  <a:cubicBezTo>
                    <a:pt x="99570" y="7339"/>
                    <a:pt x="99480" y="6927"/>
                    <a:pt x="99321" y="6528"/>
                  </a:cubicBezTo>
                  <a:cubicBezTo>
                    <a:pt x="99169" y="6129"/>
                    <a:pt x="98926" y="5801"/>
                    <a:pt x="98590" y="5542"/>
                  </a:cubicBezTo>
                  <a:cubicBezTo>
                    <a:pt x="98257" y="5283"/>
                    <a:pt x="97800" y="5156"/>
                    <a:pt x="97221" y="5156"/>
                  </a:cubicBezTo>
                  <a:cubicBezTo>
                    <a:pt x="96839" y="5156"/>
                    <a:pt x="96486" y="5234"/>
                    <a:pt x="96163" y="5393"/>
                  </a:cubicBezTo>
                  <a:cubicBezTo>
                    <a:pt x="95839" y="5545"/>
                    <a:pt x="95564" y="5773"/>
                    <a:pt x="95331" y="6079"/>
                  </a:cubicBezTo>
                  <a:cubicBezTo>
                    <a:pt x="95101" y="6384"/>
                    <a:pt x="94920" y="6756"/>
                    <a:pt x="94794" y="7195"/>
                  </a:cubicBezTo>
                  <a:cubicBezTo>
                    <a:pt x="94664" y="7635"/>
                    <a:pt x="94600" y="8143"/>
                    <a:pt x="94600" y="8717"/>
                  </a:cubicBezTo>
                  <a:lnTo>
                    <a:pt x="94600" y="9088"/>
                  </a:lnTo>
                  <a:cubicBezTo>
                    <a:pt x="94600" y="9541"/>
                    <a:pt x="94664" y="9965"/>
                    <a:pt x="94794" y="10364"/>
                  </a:cubicBezTo>
                  <a:cubicBezTo>
                    <a:pt x="94927" y="10757"/>
                    <a:pt x="95117" y="11103"/>
                    <a:pt x="95367" y="11403"/>
                  </a:cubicBezTo>
                  <a:cubicBezTo>
                    <a:pt x="95622" y="11702"/>
                    <a:pt x="95930" y="11936"/>
                    <a:pt x="96289" y="12108"/>
                  </a:cubicBezTo>
                  <a:cubicBezTo>
                    <a:pt x="96655" y="12276"/>
                    <a:pt x="97069" y="12360"/>
                    <a:pt x="97532" y="12360"/>
                  </a:cubicBezTo>
                  <a:cubicBezTo>
                    <a:pt x="98127" y="12360"/>
                    <a:pt x="98635" y="12245"/>
                    <a:pt x="99046" y="12011"/>
                  </a:cubicBezTo>
                  <a:cubicBezTo>
                    <a:pt x="99460" y="11774"/>
                    <a:pt x="99823" y="11462"/>
                    <a:pt x="100133" y="11069"/>
                  </a:cubicBezTo>
                  <a:lnTo>
                    <a:pt x="101156" y="11852"/>
                  </a:lnTo>
                  <a:cubicBezTo>
                    <a:pt x="100942" y="12161"/>
                    <a:pt x="100674" y="12457"/>
                    <a:pt x="100344" y="12741"/>
                  </a:cubicBezTo>
                  <a:cubicBezTo>
                    <a:pt x="100014" y="13021"/>
                    <a:pt x="99609" y="13249"/>
                    <a:pt x="99130" y="13427"/>
                  </a:cubicBezTo>
                  <a:cubicBezTo>
                    <a:pt x="98655" y="13602"/>
                    <a:pt x="98091" y="13689"/>
                    <a:pt x="97441" y="13689"/>
                  </a:cubicBezTo>
                  <a:close/>
                  <a:moveTo>
                    <a:pt x="109081" y="11886"/>
                  </a:moveTo>
                  <a:lnTo>
                    <a:pt x="109081" y="6986"/>
                  </a:lnTo>
                  <a:cubicBezTo>
                    <a:pt x="109081" y="6609"/>
                    <a:pt x="109000" y="6285"/>
                    <a:pt x="108845" y="6010"/>
                  </a:cubicBezTo>
                  <a:cubicBezTo>
                    <a:pt x="108693" y="5726"/>
                    <a:pt x="108460" y="5511"/>
                    <a:pt x="108149" y="5358"/>
                  </a:cubicBezTo>
                  <a:cubicBezTo>
                    <a:pt x="107838" y="5205"/>
                    <a:pt x="107456" y="5127"/>
                    <a:pt x="107000" y="5127"/>
                  </a:cubicBezTo>
                  <a:cubicBezTo>
                    <a:pt x="106573" y="5127"/>
                    <a:pt x="106198" y="5199"/>
                    <a:pt x="105877" y="5340"/>
                  </a:cubicBezTo>
                  <a:cubicBezTo>
                    <a:pt x="105560" y="5480"/>
                    <a:pt x="105311" y="5667"/>
                    <a:pt x="105127" y="5895"/>
                  </a:cubicBezTo>
                  <a:cubicBezTo>
                    <a:pt x="104952" y="6122"/>
                    <a:pt x="104865" y="6369"/>
                    <a:pt x="104865" y="6634"/>
                  </a:cubicBezTo>
                  <a:lnTo>
                    <a:pt x="103175" y="6634"/>
                  </a:lnTo>
                  <a:cubicBezTo>
                    <a:pt x="103175" y="6294"/>
                    <a:pt x="103266" y="5957"/>
                    <a:pt x="103447" y="5620"/>
                  </a:cubicBezTo>
                  <a:cubicBezTo>
                    <a:pt x="103632" y="5287"/>
                    <a:pt x="103894" y="4984"/>
                    <a:pt x="104233" y="4716"/>
                  </a:cubicBezTo>
                  <a:cubicBezTo>
                    <a:pt x="104580" y="4438"/>
                    <a:pt x="104994" y="4223"/>
                    <a:pt x="105476" y="4064"/>
                  </a:cubicBezTo>
                  <a:cubicBezTo>
                    <a:pt x="105962" y="3899"/>
                    <a:pt x="106502" y="3818"/>
                    <a:pt x="107101" y="3818"/>
                  </a:cubicBezTo>
                  <a:cubicBezTo>
                    <a:pt x="107819" y="3818"/>
                    <a:pt x="108450" y="3936"/>
                    <a:pt x="109000" y="4170"/>
                  </a:cubicBezTo>
                  <a:cubicBezTo>
                    <a:pt x="109553" y="4404"/>
                    <a:pt x="109984" y="4759"/>
                    <a:pt x="110295" y="5234"/>
                  </a:cubicBezTo>
                  <a:cubicBezTo>
                    <a:pt x="110612" y="5704"/>
                    <a:pt x="110770" y="6294"/>
                    <a:pt x="110770" y="7002"/>
                  </a:cubicBezTo>
                  <a:lnTo>
                    <a:pt x="110770" y="11437"/>
                  </a:lnTo>
                  <a:cubicBezTo>
                    <a:pt x="110770" y="11755"/>
                    <a:pt x="110796" y="12092"/>
                    <a:pt x="110851" y="12451"/>
                  </a:cubicBezTo>
                  <a:cubicBezTo>
                    <a:pt x="110913" y="12806"/>
                    <a:pt x="111000" y="13115"/>
                    <a:pt x="111117" y="13374"/>
                  </a:cubicBezTo>
                  <a:lnTo>
                    <a:pt x="111117" y="13514"/>
                  </a:lnTo>
                  <a:lnTo>
                    <a:pt x="109356" y="13514"/>
                  </a:lnTo>
                  <a:cubicBezTo>
                    <a:pt x="109269" y="13327"/>
                    <a:pt x="109204" y="13077"/>
                    <a:pt x="109152" y="12766"/>
                  </a:cubicBezTo>
                  <a:cubicBezTo>
                    <a:pt x="109104" y="12451"/>
                    <a:pt x="109081" y="12157"/>
                    <a:pt x="109081" y="11886"/>
                  </a:cubicBezTo>
                  <a:close/>
                  <a:moveTo>
                    <a:pt x="109372" y="7741"/>
                  </a:moveTo>
                  <a:lnTo>
                    <a:pt x="109392" y="8886"/>
                  </a:lnTo>
                  <a:lnTo>
                    <a:pt x="107683" y="8886"/>
                  </a:lnTo>
                  <a:cubicBezTo>
                    <a:pt x="107204" y="8886"/>
                    <a:pt x="106774" y="8923"/>
                    <a:pt x="106395" y="9001"/>
                  </a:cubicBezTo>
                  <a:cubicBezTo>
                    <a:pt x="106020" y="9070"/>
                    <a:pt x="105703" y="9179"/>
                    <a:pt x="105447" y="9326"/>
                  </a:cubicBezTo>
                  <a:cubicBezTo>
                    <a:pt x="105191" y="9472"/>
                    <a:pt x="104997" y="9656"/>
                    <a:pt x="104865" y="9881"/>
                  </a:cubicBezTo>
                  <a:cubicBezTo>
                    <a:pt x="104729" y="10096"/>
                    <a:pt x="104661" y="10352"/>
                    <a:pt x="104661" y="10645"/>
                  </a:cubicBezTo>
                  <a:cubicBezTo>
                    <a:pt x="104661" y="10944"/>
                    <a:pt x="104732" y="11219"/>
                    <a:pt x="104871" y="11465"/>
                  </a:cubicBezTo>
                  <a:cubicBezTo>
                    <a:pt x="105013" y="11711"/>
                    <a:pt x="105220" y="11908"/>
                    <a:pt x="105502" y="12055"/>
                  </a:cubicBezTo>
                  <a:cubicBezTo>
                    <a:pt x="105787" y="12195"/>
                    <a:pt x="106139" y="12263"/>
                    <a:pt x="106550" y="12263"/>
                  </a:cubicBezTo>
                  <a:cubicBezTo>
                    <a:pt x="107068" y="12263"/>
                    <a:pt x="107525" y="12161"/>
                    <a:pt x="107923" y="11948"/>
                  </a:cubicBezTo>
                  <a:cubicBezTo>
                    <a:pt x="108317" y="11736"/>
                    <a:pt x="108631" y="11477"/>
                    <a:pt x="108861" y="11175"/>
                  </a:cubicBezTo>
                  <a:cubicBezTo>
                    <a:pt x="109101" y="10869"/>
                    <a:pt x="109227" y="10573"/>
                    <a:pt x="109246" y="10286"/>
                  </a:cubicBezTo>
                  <a:lnTo>
                    <a:pt x="109968" y="11069"/>
                  </a:lnTo>
                  <a:cubicBezTo>
                    <a:pt x="109922" y="11315"/>
                    <a:pt x="109809" y="11587"/>
                    <a:pt x="109618" y="11886"/>
                  </a:cubicBezTo>
                  <a:cubicBezTo>
                    <a:pt x="109431" y="12186"/>
                    <a:pt x="109178" y="12472"/>
                    <a:pt x="108861" y="12750"/>
                  </a:cubicBezTo>
                  <a:cubicBezTo>
                    <a:pt x="108550" y="13018"/>
                    <a:pt x="108181" y="13243"/>
                    <a:pt x="107748" y="13427"/>
                  </a:cubicBezTo>
                  <a:cubicBezTo>
                    <a:pt x="107321" y="13602"/>
                    <a:pt x="106842" y="13689"/>
                    <a:pt x="106305" y="13689"/>
                  </a:cubicBezTo>
                  <a:cubicBezTo>
                    <a:pt x="105635" y="13689"/>
                    <a:pt x="105049" y="13564"/>
                    <a:pt x="104544" y="13311"/>
                  </a:cubicBezTo>
                  <a:cubicBezTo>
                    <a:pt x="104046" y="13059"/>
                    <a:pt x="103654" y="12722"/>
                    <a:pt x="103376" y="12301"/>
                  </a:cubicBezTo>
                  <a:cubicBezTo>
                    <a:pt x="103101" y="11870"/>
                    <a:pt x="102965" y="11393"/>
                    <a:pt x="102965" y="10866"/>
                  </a:cubicBezTo>
                  <a:cubicBezTo>
                    <a:pt x="102965" y="10355"/>
                    <a:pt x="103069" y="9906"/>
                    <a:pt x="103276" y="9519"/>
                  </a:cubicBezTo>
                  <a:cubicBezTo>
                    <a:pt x="103483" y="9126"/>
                    <a:pt x="103780" y="8802"/>
                    <a:pt x="104169" y="8543"/>
                  </a:cubicBezTo>
                  <a:cubicBezTo>
                    <a:pt x="104557" y="8278"/>
                    <a:pt x="105026" y="8078"/>
                    <a:pt x="105576" y="7944"/>
                  </a:cubicBezTo>
                  <a:cubicBezTo>
                    <a:pt x="106123" y="7810"/>
                    <a:pt x="106735" y="7741"/>
                    <a:pt x="107411" y="7741"/>
                  </a:cubicBezTo>
                  <a:lnTo>
                    <a:pt x="109372" y="7741"/>
                  </a:lnTo>
                  <a:close/>
                  <a:moveTo>
                    <a:pt x="119653" y="11668"/>
                  </a:moveTo>
                  <a:lnTo>
                    <a:pt x="119653" y="0"/>
                  </a:lnTo>
                  <a:lnTo>
                    <a:pt x="121352" y="0"/>
                  </a:lnTo>
                  <a:lnTo>
                    <a:pt x="121352" y="13514"/>
                  </a:lnTo>
                  <a:lnTo>
                    <a:pt x="119799" y="13514"/>
                  </a:lnTo>
                  <a:lnTo>
                    <a:pt x="119653" y="11668"/>
                  </a:lnTo>
                  <a:close/>
                  <a:moveTo>
                    <a:pt x="113006" y="8861"/>
                  </a:moveTo>
                  <a:lnTo>
                    <a:pt x="113006" y="8674"/>
                  </a:lnTo>
                  <a:cubicBezTo>
                    <a:pt x="113006" y="7947"/>
                    <a:pt x="113097" y="7289"/>
                    <a:pt x="113282" y="6696"/>
                  </a:cubicBezTo>
                  <a:cubicBezTo>
                    <a:pt x="113469" y="6097"/>
                    <a:pt x="113734" y="5583"/>
                    <a:pt x="114074" y="5156"/>
                  </a:cubicBezTo>
                  <a:cubicBezTo>
                    <a:pt x="114421" y="4728"/>
                    <a:pt x="114832" y="4398"/>
                    <a:pt x="115307" y="4170"/>
                  </a:cubicBezTo>
                  <a:cubicBezTo>
                    <a:pt x="115789" y="3936"/>
                    <a:pt x="116323" y="3818"/>
                    <a:pt x="116912" y="3818"/>
                  </a:cubicBezTo>
                  <a:cubicBezTo>
                    <a:pt x="117534" y="3818"/>
                    <a:pt x="118077" y="3924"/>
                    <a:pt x="118540" y="4136"/>
                  </a:cubicBezTo>
                  <a:cubicBezTo>
                    <a:pt x="119006" y="4338"/>
                    <a:pt x="119404" y="4641"/>
                    <a:pt x="119724" y="5040"/>
                  </a:cubicBezTo>
                  <a:cubicBezTo>
                    <a:pt x="120054" y="5433"/>
                    <a:pt x="120313" y="5910"/>
                    <a:pt x="120501" y="6465"/>
                  </a:cubicBezTo>
                  <a:cubicBezTo>
                    <a:pt x="120689" y="7024"/>
                    <a:pt x="120821" y="7654"/>
                    <a:pt x="120893" y="8359"/>
                  </a:cubicBezTo>
                  <a:lnTo>
                    <a:pt x="120893" y="9166"/>
                  </a:lnTo>
                  <a:cubicBezTo>
                    <a:pt x="120828" y="9865"/>
                    <a:pt x="120695" y="10492"/>
                    <a:pt x="120501" y="11050"/>
                  </a:cubicBezTo>
                  <a:cubicBezTo>
                    <a:pt x="120313" y="11609"/>
                    <a:pt x="120054" y="12083"/>
                    <a:pt x="119724" y="12476"/>
                  </a:cubicBezTo>
                  <a:cubicBezTo>
                    <a:pt x="119404" y="12869"/>
                    <a:pt x="119006" y="13171"/>
                    <a:pt x="118540" y="13383"/>
                  </a:cubicBezTo>
                  <a:cubicBezTo>
                    <a:pt x="118071" y="13589"/>
                    <a:pt x="117524" y="13689"/>
                    <a:pt x="116896" y="13689"/>
                  </a:cubicBezTo>
                  <a:cubicBezTo>
                    <a:pt x="116317" y="13689"/>
                    <a:pt x="115789" y="13570"/>
                    <a:pt x="115307" y="13330"/>
                  </a:cubicBezTo>
                  <a:cubicBezTo>
                    <a:pt x="114832" y="13090"/>
                    <a:pt x="114421" y="12750"/>
                    <a:pt x="114074" y="12316"/>
                  </a:cubicBezTo>
                  <a:cubicBezTo>
                    <a:pt x="113734" y="11883"/>
                    <a:pt x="113469" y="11375"/>
                    <a:pt x="113282" y="10785"/>
                  </a:cubicBezTo>
                  <a:cubicBezTo>
                    <a:pt x="113097" y="10193"/>
                    <a:pt x="113006" y="9553"/>
                    <a:pt x="113006" y="8861"/>
                  </a:cubicBezTo>
                  <a:close/>
                  <a:moveTo>
                    <a:pt x="114705" y="8674"/>
                  </a:moveTo>
                  <a:lnTo>
                    <a:pt x="114705" y="8861"/>
                  </a:lnTo>
                  <a:cubicBezTo>
                    <a:pt x="114705" y="9335"/>
                    <a:pt x="114754" y="9781"/>
                    <a:pt x="114851" y="10196"/>
                  </a:cubicBezTo>
                  <a:cubicBezTo>
                    <a:pt x="114954" y="10614"/>
                    <a:pt x="115113" y="10982"/>
                    <a:pt x="115327" y="11297"/>
                  </a:cubicBezTo>
                  <a:cubicBezTo>
                    <a:pt x="115537" y="11615"/>
                    <a:pt x="115809" y="11864"/>
                    <a:pt x="116139" y="12045"/>
                  </a:cubicBezTo>
                  <a:cubicBezTo>
                    <a:pt x="116466" y="12220"/>
                    <a:pt x="116860" y="12307"/>
                    <a:pt x="117317" y="12307"/>
                  </a:cubicBezTo>
                  <a:cubicBezTo>
                    <a:pt x="117877" y="12307"/>
                    <a:pt x="118336" y="12195"/>
                    <a:pt x="118695" y="11964"/>
                  </a:cubicBezTo>
                  <a:cubicBezTo>
                    <a:pt x="119058" y="11736"/>
                    <a:pt x="119352" y="11434"/>
                    <a:pt x="119569" y="11060"/>
                  </a:cubicBezTo>
                  <a:cubicBezTo>
                    <a:pt x="119789" y="10685"/>
                    <a:pt x="119961" y="10277"/>
                    <a:pt x="120080" y="9837"/>
                  </a:cubicBezTo>
                  <a:lnTo>
                    <a:pt x="120080" y="7716"/>
                  </a:lnTo>
                  <a:cubicBezTo>
                    <a:pt x="120009" y="7392"/>
                    <a:pt x="119902" y="7083"/>
                    <a:pt x="119763" y="6784"/>
                  </a:cubicBezTo>
                  <a:cubicBezTo>
                    <a:pt x="119627" y="6478"/>
                    <a:pt x="119453" y="6207"/>
                    <a:pt x="119233" y="5973"/>
                  </a:cubicBezTo>
                  <a:cubicBezTo>
                    <a:pt x="119019" y="5733"/>
                    <a:pt x="118754" y="5542"/>
                    <a:pt x="118440" y="5402"/>
                  </a:cubicBezTo>
                  <a:cubicBezTo>
                    <a:pt x="118129" y="5262"/>
                    <a:pt x="117760" y="5190"/>
                    <a:pt x="117333" y="5190"/>
                  </a:cubicBezTo>
                  <a:cubicBezTo>
                    <a:pt x="116870" y="5190"/>
                    <a:pt x="116472" y="5283"/>
                    <a:pt x="116139" y="5471"/>
                  </a:cubicBezTo>
                  <a:cubicBezTo>
                    <a:pt x="115809" y="5655"/>
                    <a:pt x="115537" y="5907"/>
                    <a:pt x="115327" y="6228"/>
                  </a:cubicBezTo>
                  <a:cubicBezTo>
                    <a:pt x="115113" y="6547"/>
                    <a:pt x="114954" y="6915"/>
                    <a:pt x="114851" y="7339"/>
                  </a:cubicBezTo>
                  <a:cubicBezTo>
                    <a:pt x="114754" y="7754"/>
                    <a:pt x="114705" y="8200"/>
                    <a:pt x="114705" y="8674"/>
                  </a:cubicBezTo>
                  <a:close/>
                  <a:moveTo>
                    <a:pt x="129730" y="10988"/>
                  </a:moveTo>
                  <a:cubicBezTo>
                    <a:pt x="129730" y="10754"/>
                    <a:pt x="129675" y="10539"/>
                    <a:pt x="129568" y="10339"/>
                  </a:cubicBezTo>
                  <a:cubicBezTo>
                    <a:pt x="129465" y="10133"/>
                    <a:pt x="129248" y="9946"/>
                    <a:pt x="128918" y="9784"/>
                  </a:cubicBezTo>
                  <a:cubicBezTo>
                    <a:pt x="128598" y="9612"/>
                    <a:pt x="128109" y="9466"/>
                    <a:pt x="127459" y="9344"/>
                  </a:cubicBezTo>
                  <a:cubicBezTo>
                    <a:pt x="126912" y="9232"/>
                    <a:pt x="126413" y="9101"/>
                    <a:pt x="125970" y="8948"/>
                  </a:cubicBezTo>
                  <a:cubicBezTo>
                    <a:pt x="125533" y="8795"/>
                    <a:pt x="125158" y="8611"/>
                    <a:pt x="124847" y="8393"/>
                  </a:cubicBezTo>
                  <a:cubicBezTo>
                    <a:pt x="124543" y="8175"/>
                    <a:pt x="124310" y="7922"/>
                    <a:pt x="124145" y="7629"/>
                  </a:cubicBezTo>
                  <a:cubicBezTo>
                    <a:pt x="123980" y="7336"/>
                    <a:pt x="123899" y="6993"/>
                    <a:pt x="123899" y="6600"/>
                  </a:cubicBezTo>
                  <a:cubicBezTo>
                    <a:pt x="123899" y="6222"/>
                    <a:pt x="123983" y="5867"/>
                    <a:pt x="124155" y="5533"/>
                  </a:cubicBezTo>
                  <a:cubicBezTo>
                    <a:pt x="124329" y="5199"/>
                    <a:pt x="124575" y="4903"/>
                    <a:pt x="124892" y="4644"/>
                  </a:cubicBezTo>
                  <a:cubicBezTo>
                    <a:pt x="125216" y="4385"/>
                    <a:pt x="125601" y="4186"/>
                    <a:pt x="126051" y="4039"/>
                  </a:cubicBezTo>
                  <a:cubicBezTo>
                    <a:pt x="126504" y="3892"/>
                    <a:pt x="127006" y="3818"/>
                    <a:pt x="127559" y="3818"/>
                  </a:cubicBezTo>
                  <a:cubicBezTo>
                    <a:pt x="128349" y="3818"/>
                    <a:pt x="129025" y="3952"/>
                    <a:pt x="129585" y="4223"/>
                  </a:cubicBezTo>
                  <a:cubicBezTo>
                    <a:pt x="130145" y="4491"/>
                    <a:pt x="130575" y="4853"/>
                    <a:pt x="130873" y="5305"/>
                  </a:cubicBezTo>
                  <a:cubicBezTo>
                    <a:pt x="131170" y="5751"/>
                    <a:pt x="131319" y="6247"/>
                    <a:pt x="131319" y="6793"/>
                  </a:cubicBezTo>
                  <a:lnTo>
                    <a:pt x="129630" y="6793"/>
                  </a:lnTo>
                  <a:cubicBezTo>
                    <a:pt x="129630" y="6528"/>
                    <a:pt x="129549" y="6272"/>
                    <a:pt x="129384" y="6026"/>
                  </a:cubicBezTo>
                  <a:cubicBezTo>
                    <a:pt x="129226" y="5773"/>
                    <a:pt x="128993" y="5567"/>
                    <a:pt x="128682" y="5402"/>
                  </a:cubicBezTo>
                  <a:cubicBezTo>
                    <a:pt x="128378" y="5237"/>
                    <a:pt x="128002" y="5156"/>
                    <a:pt x="127559" y="5156"/>
                  </a:cubicBezTo>
                  <a:cubicBezTo>
                    <a:pt x="127090" y="5156"/>
                    <a:pt x="126711" y="5224"/>
                    <a:pt x="126417" y="5368"/>
                  </a:cubicBezTo>
                  <a:cubicBezTo>
                    <a:pt x="126132" y="5502"/>
                    <a:pt x="125922" y="5673"/>
                    <a:pt x="125789" y="5885"/>
                  </a:cubicBezTo>
                  <a:cubicBezTo>
                    <a:pt x="125659" y="6097"/>
                    <a:pt x="125595" y="6319"/>
                    <a:pt x="125595" y="6553"/>
                  </a:cubicBezTo>
                  <a:cubicBezTo>
                    <a:pt x="125595" y="6731"/>
                    <a:pt x="125627" y="6890"/>
                    <a:pt x="125689" y="7030"/>
                  </a:cubicBezTo>
                  <a:cubicBezTo>
                    <a:pt x="125753" y="7164"/>
                    <a:pt x="125870" y="7289"/>
                    <a:pt x="126035" y="7407"/>
                  </a:cubicBezTo>
                  <a:cubicBezTo>
                    <a:pt x="126200" y="7520"/>
                    <a:pt x="126430" y="7626"/>
                    <a:pt x="126727" y="7726"/>
                  </a:cubicBezTo>
                  <a:cubicBezTo>
                    <a:pt x="127025" y="7825"/>
                    <a:pt x="127407" y="7925"/>
                    <a:pt x="127870" y="8025"/>
                  </a:cubicBezTo>
                  <a:cubicBezTo>
                    <a:pt x="128679" y="8200"/>
                    <a:pt x="129345" y="8412"/>
                    <a:pt x="129869" y="8658"/>
                  </a:cubicBezTo>
                  <a:cubicBezTo>
                    <a:pt x="130391" y="8904"/>
                    <a:pt x="130782" y="9207"/>
                    <a:pt x="131038" y="9563"/>
                  </a:cubicBezTo>
                  <a:cubicBezTo>
                    <a:pt x="131293" y="9921"/>
                    <a:pt x="131420" y="10355"/>
                    <a:pt x="131420" y="10866"/>
                  </a:cubicBezTo>
                  <a:cubicBezTo>
                    <a:pt x="131420" y="11281"/>
                    <a:pt x="131329" y="11665"/>
                    <a:pt x="131148" y="12011"/>
                  </a:cubicBezTo>
                  <a:cubicBezTo>
                    <a:pt x="130970" y="12357"/>
                    <a:pt x="130711" y="12653"/>
                    <a:pt x="130371" y="12906"/>
                  </a:cubicBezTo>
                  <a:cubicBezTo>
                    <a:pt x="130035" y="13152"/>
                    <a:pt x="129633" y="13346"/>
                    <a:pt x="129164" y="13489"/>
                  </a:cubicBezTo>
                  <a:cubicBezTo>
                    <a:pt x="128705" y="13623"/>
                    <a:pt x="128184" y="13689"/>
                    <a:pt x="127604" y="13689"/>
                  </a:cubicBezTo>
                  <a:cubicBezTo>
                    <a:pt x="126734" y="13689"/>
                    <a:pt x="125999" y="13539"/>
                    <a:pt x="125394" y="13243"/>
                  </a:cubicBezTo>
                  <a:cubicBezTo>
                    <a:pt x="124792" y="12943"/>
                    <a:pt x="124336" y="12553"/>
                    <a:pt x="124025" y="12079"/>
                  </a:cubicBezTo>
                  <a:cubicBezTo>
                    <a:pt x="123715" y="11605"/>
                    <a:pt x="123559" y="11103"/>
                    <a:pt x="123559" y="10576"/>
                  </a:cubicBezTo>
                  <a:lnTo>
                    <a:pt x="125258" y="10576"/>
                  </a:lnTo>
                  <a:cubicBezTo>
                    <a:pt x="125284" y="11022"/>
                    <a:pt x="125417" y="11375"/>
                    <a:pt x="125659" y="11640"/>
                  </a:cubicBezTo>
                  <a:cubicBezTo>
                    <a:pt x="125902" y="11899"/>
                    <a:pt x="126203" y="12083"/>
                    <a:pt x="126556" y="12195"/>
                  </a:cubicBezTo>
                  <a:cubicBezTo>
                    <a:pt x="126909" y="12301"/>
                    <a:pt x="127258" y="12354"/>
                    <a:pt x="127604" y="12354"/>
                  </a:cubicBezTo>
                  <a:cubicBezTo>
                    <a:pt x="128067" y="12354"/>
                    <a:pt x="128452" y="12295"/>
                    <a:pt x="128763" y="12176"/>
                  </a:cubicBezTo>
                  <a:cubicBezTo>
                    <a:pt x="129080" y="12061"/>
                    <a:pt x="129319" y="11899"/>
                    <a:pt x="129484" y="11693"/>
                  </a:cubicBezTo>
                  <a:cubicBezTo>
                    <a:pt x="129649" y="11487"/>
                    <a:pt x="129730" y="11253"/>
                    <a:pt x="129730" y="10988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D47DEC1-C9EF-47AB-5A2E-6884C4D82955}"/>
                </a:ext>
              </a:extLst>
            </p:cNvPr>
            <p:cNvSpPr/>
            <p:nvPr/>
          </p:nvSpPr>
          <p:spPr>
            <a:xfrm>
              <a:off x="1514173" y="3140117"/>
              <a:ext cx="3236" cy="469080"/>
            </a:xfrm>
            <a:custGeom>
              <a:avLst/>
              <a:gdLst>
                <a:gd name="connsiteX0" fmla="*/ 0 w 3236"/>
                <a:gd name="connsiteY0" fmla="*/ 469080 h 469080"/>
                <a:gd name="connsiteX1" fmla="*/ 0 w 3236"/>
                <a:gd name="connsiteY1" fmla="*/ 0 h 46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69080">
                  <a:moveTo>
                    <a:pt x="0" y="46908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B90120-F6E7-DC37-CCAA-404BC022F6CC}"/>
                </a:ext>
              </a:extLst>
            </p:cNvPr>
            <p:cNvSpPr/>
            <p:nvPr/>
          </p:nvSpPr>
          <p:spPr>
            <a:xfrm>
              <a:off x="3701747" y="3152084"/>
              <a:ext cx="3236" cy="469080"/>
            </a:xfrm>
            <a:custGeom>
              <a:avLst/>
              <a:gdLst>
                <a:gd name="connsiteX0" fmla="*/ 0 w 3236"/>
                <a:gd name="connsiteY0" fmla="*/ 469081 h 469080"/>
                <a:gd name="connsiteX1" fmla="*/ 0 w 3236"/>
                <a:gd name="connsiteY1" fmla="*/ 0 h 46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69080">
                  <a:moveTo>
                    <a:pt x="0" y="469081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6826117-2A69-C84C-3541-9F4C77E39904}"/>
                </a:ext>
              </a:extLst>
            </p:cNvPr>
            <p:cNvSpPr/>
            <p:nvPr/>
          </p:nvSpPr>
          <p:spPr>
            <a:xfrm>
              <a:off x="3692398" y="3621165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DD22BA-6164-8538-85AF-5F6FDB5B66E8}"/>
                </a:ext>
              </a:extLst>
            </p:cNvPr>
            <p:cNvSpPr/>
            <p:nvPr/>
          </p:nvSpPr>
          <p:spPr>
            <a:xfrm>
              <a:off x="3693570" y="3152084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94381D8-F0A6-360F-6220-314E13225BAC}"/>
                </a:ext>
              </a:extLst>
            </p:cNvPr>
            <p:cNvSpPr/>
            <p:nvPr/>
          </p:nvSpPr>
          <p:spPr>
            <a:xfrm>
              <a:off x="3693570" y="3341638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22C1E7A-4569-C8BC-09B2-5C151BAE6A84}"/>
                </a:ext>
              </a:extLst>
            </p:cNvPr>
            <p:cNvSpPr/>
            <p:nvPr/>
          </p:nvSpPr>
          <p:spPr>
            <a:xfrm>
              <a:off x="3693570" y="3250629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CC329DF-07C3-085E-A189-7F0A5BB02168}"/>
                </a:ext>
              </a:extLst>
            </p:cNvPr>
            <p:cNvSpPr/>
            <p:nvPr/>
          </p:nvSpPr>
          <p:spPr>
            <a:xfrm>
              <a:off x="3693570" y="3432647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AE19FB-6267-5FAA-A2D5-DE276A247E85}"/>
                </a:ext>
              </a:extLst>
            </p:cNvPr>
            <p:cNvSpPr/>
            <p:nvPr/>
          </p:nvSpPr>
          <p:spPr>
            <a:xfrm>
              <a:off x="3693570" y="3523397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B3C191E-BD9E-1DDE-B3E6-AA3FD07DCC4B}"/>
                </a:ext>
              </a:extLst>
            </p:cNvPr>
            <p:cNvSpPr/>
            <p:nvPr/>
          </p:nvSpPr>
          <p:spPr>
            <a:xfrm>
              <a:off x="3651893" y="3154913"/>
              <a:ext cx="5093" cy="12881"/>
            </a:xfrm>
            <a:custGeom>
              <a:avLst/>
              <a:gdLst>
                <a:gd name="connsiteX0" fmla="*/ 5093 w 5093"/>
                <a:gd name="connsiteY0" fmla="*/ 0 h 12881"/>
                <a:gd name="connsiteX1" fmla="*/ 5093 w 5093"/>
                <a:gd name="connsiteY1" fmla="*/ 12881 h 12881"/>
                <a:gd name="connsiteX2" fmla="*/ 3407 w 5093"/>
                <a:gd name="connsiteY2" fmla="*/ 12881 h 12881"/>
                <a:gd name="connsiteX3" fmla="*/ 3407 w 5093"/>
                <a:gd name="connsiteY3" fmla="*/ 2034 h 12881"/>
                <a:gd name="connsiteX4" fmla="*/ 0 w 5093"/>
                <a:gd name="connsiteY4" fmla="*/ 3228 h 12881"/>
                <a:gd name="connsiteX5" fmla="*/ 0 w 5093"/>
                <a:gd name="connsiteY5" fmla="*/ 1759 h 12881"/>
                <a:gd name="connsiteX6" fmla="*/ 4831 w 5093"/>
                <a:gd name="connsiteY6" fmla="*/ 0 h 12881"/>
                <a:gd name="connsiteX7" fmla="*/ 5093 w 5093"/>
                <a:gd name="connsiteY7" fmla="*/ 0 h 1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3" h="12881">
                  <a:moveTo>
                    <a:pt x="5093" y="0"/>
                  </a:moveTo>
                  <a:lnTo>
                    <a:pt x="5093" y="12881"/>
                  </a:lnTo>
                  <a:lnTo>
                    <a:pt x="3407" y="12881"/>
                  </a:lnTo>
                  <a:lnTo>
                    <a:pt x="3407" y="2034"/>
                  </a:lnTo>
                  <a:lnTo>
                    <a:pt x="0" y="3228"/>
                  </a:lnTo>
                  <a:lnTo>
                    <a:pt x="0" y="1759"/>
                  </a:lnTo>
                  <a:lnTo>
                    <a:pt x="4831" y="0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35EF33D-72D3-EF77-D207-8725DB2863F4}"/>
                </a:ext>
              </a:extLst>
            </p:cNvPr>
            <p:cNvSpPr/>
            <p:nvPr/>
          </p:nvSpPr>
          <p:spPr>
            <a:xfrm>
              <a:off x="3649045" y="3245816"/>
              <a:ext cx="23882" cy="13161"/>
            </a:xfrm>
            <a:custGeom>
              <a:avLst/>
              <a:gdLst>
                <a:gd name="connsiteX0" fmla="*/ 8401 w 23882"/>
                <a:gd name="connsiteY0" fmla="*/ 5561 h 13161"/>
                <a:gd name="connsiteX1" fmla="*/ 8401 w 23882"/>
                <a:gd name="connsiteY1" fmla="*/ 7513 h 13161"/>
                <a:gd name="connsiteX2" fmla="*/ 8106 w 23882"/>
                <a:gd name="connsiteY2" fmla="*/ 10171 h 13161"/>
                <a:gd name="connsiteX3" fmla="*/ 7268 w 23882"/>
                <a:gd name="connsiteY3" fmla="*/ 11914 h 13161"/>
                <a:gd name="connsiteX4" fmla="*/ 5945 w 23882"/>
                <a:gd name="connsiteY4" fmla="*/ 12872 h 13161"/>
                <a:gd name="connsiteX5" fmla="*/ 4210 w 23882"/>
                <a:gd name="connsiteY5" fmla="*/ 13162 h 13161"/>
                <a:gd name="connsiteX6" fmla="*/ 2793 w 23882"/>
                <a:gd name="connsiteY6" fmla="*/ 12978 h 13161"/>
                <a:gd name="connsiteX7" fmla="*/ 1624 w 23882"/>
                <a:gd name="connsiteY7" fmla="*/ 12388 h 13161"/>
                <a:gd name="connsiteX8" fmla="*/ 747 w 23882"/>
                <a:gd name="connsiteY8" fmla="*/ 11315 h 13161"/>
                <a:gd name="connsiteX9" fmla="*/ 191 w 23882"/>
                <a:gd name="connsiteY9" fmla="*/ 9715 h 13161"/>
                <a:gd name="connsiteX10" fmla="*/ 0 w 23882"/>
                <a:gd name="connsiteY10" fmla="*/ 7513 h 13161"/>
                <a:gd name="connsiteX11" fmla="*/ 0 w 23882"/>
                <a:gd name="connsiteY11" fmla="*/ 5561 h 13161"/>
                <a:gd name="connsiteX12" fmla="*/ 291 w 23882"/>
                <a:gd name="connsiteY12" fmla="*/ 2922 h 13161"/>
                <a:gd name="connsiteX13" fmla="*/ 1142 w 23882"/>
                <a:gd name="connsiteY13" fmla="*/ 1213 h 13161"/>
                <a:gd name="connsiteX14" fmla="*/ 2456 w 23882"/>
                <a:gd name="connsiteY14" fmla="*/ 281 h 13161"/>
                <a:gd name="connsiteX15" fmla="*/ 4191 w 23882"/>
                <a:gd name="connsiteY15" fmla="*/ 0 h 13161"/>
                <a:gd name="connsiteX16" fmla="*/ 5615 w 23882"/>
                <a:gd name="connsiteY16" fmla="*/ 184 h 13161"/>
                <a:gd name="connsiteX17" fmla="*/ 6783 w 23882"/>
                <a:gd name="connsiteY17" fmla="*/ 758 h 13161"/>
                <a:gd name="connsiteX18" fmla="*/ 7650 w 23882"/>
                <a:gd name="connsiteY18" fmla="*/ 1797 h 13161"/>
                <a:gd name="connsiteX19" fmla="*/ 8206 w 23882"/>
                <a:gd name="connsiteY19" fmla="*/ 3368 h 13161"/>
                <a:gd name="connsiteX20" fmla="*/ 8401 w 23882"/>
                <a:gd name="connsiteY20" fmla="*/ 5561 h 13161"/>
                <a:gd name="connsiteX21" fmla="*/ 6702 w 23882"/>
                <a:gd name="connsiteY21" fmla="*/ 7779 h 13161"/>
                <a:gd name="connsiteX22" fmla="*/ 6702 w 23882"/>
                <a:gd name="connsiteY22" fmla="*/ 5290 h 13161"/>
                <a:gd name="connsiteX23" fmla="*/ 6592 w 23882"/>
                <a:gd name="connsiteY23" fmla="*/ 3774 h 13161"/>
                <a:gd name="connsiteX24" fmla="*/ 6291 w 23882"/>
                <a:gd name="connsiteY24" fmla="*/ 2648 h 13161"/>
                <a:gd name="connsiteX25" fmla="*/ 5779 w 23882"/>
                <a:gd name="connsiteY25" fmla="*/ 1893 h 13161"/>
                <a:gd name="connsiteX26" fmla="*/ 5077 w 23882"/>
                <a:gd name="connsiteY26" fmla="*/ 1469 h 13161"/>
                <a:gd name="connsiteX27" fmla="*/ 4191 w 23882"/>
                <a:gd name="connsiteY27" fmla="*/ 1329 h 13161"/>
                <a:gd name="connsiteX28" fmla="*/ 3123 w 23882"/>
                <a:gd name="connsiteY28" fmla="*/ 1550 h 13161"/>
                <a:gd name="connsiteX29" fmla="*/ 2336 w 23882"/>
                <a:gd name="connsiteY29" fmla="*/ 2227 h 13161"/>
                <a:gd name="connsiteX30" fmla="*/ 1864 w 23882"/>
                <a:gd name="connsiteY30" fmla="*/ 3450 h 13161"/>
                <a:gd name="connsiteX31" fmla="*/ 1699 w 23882"/>
                <a:gd name="connsiteY31" fmla="*/ 5290 h 13161"/>
                <a:gd name="connsiteX32" fmla="*/ 1699 w 23882"/>
                <a:gd name="connsiteY32" fmla="*/ 7779 h 13161"/>
                <a:gd name="connsiteX33" fmla="*/ 1799 w 23882"/>
                <a:gd name="connsiteY33" fmla="*/ 9301 h 13161"/>
                <a:gd name="connsiteX34" fmla="*/ 2120 w 23882"/>
                <a:gd name="connsiteY34" fmla="*/ 10445 h 13161"/>
                <a:gd name="connsiteX35" fmla="*/ 2631 w 23882"/>
                <a:gd name="connsiteY35" fmla="*/ 11228 h 13161"/>
                <a:gd name="connsiteX36" fmla="*/ 3323 w 23882"/>
                <a:gd name="connsiteY36" fmla="*/ 11686 h 13161"/>
                <a:gd name="connsiteX37" fmla="*/ 4210 w 23882"/>
                <a:gd name="connsiteY37" fmla="*/ 11827 h 13161"/>
                <a:gd name="connsiteX38" fmla="*/ 5294 w 23882"/>
                <a:gd name="connsiteY38" fmla="*/ 11596 h 13161"/>
                <a:gd name="connsiteX39" fmla="*/ 6071 w 23882"/>
                <a:gd name="connsiteY39" fmla="*/ 10885 h 13161"/>
                <a:gd name="connsiteX40" fmla="*/ 6547 w 23882"/>
                <a:gd name="connsiteY40" fmla="*/ 9625 h 13161"/>
                <a:gd name="connsiteX41" fmla="*/ 6702 w 23882"/>
                <a:gd name="connsiteY41" fmla="*/ 7779 h 13161"/>
                <a:gd name="connsiteX42" fmla="*/ 10782 w 23882"/>
                <a:gd name="connsiteY42" fmla="*/ 12126 h 13161"/>
                <a:gd name="connsiteX43" fmla="*/ 11048 w 23882"/>
                <a:gd name="connsiteY43" fmla="*/ 11431 h 13161"/>
                <a:gd name="connsiteX44" fmla="*/ 11831 w 23882"/>
                <a:gd name="connsiteY44" fmla="*/ 11141 h 13161"/>
                <a:gd name="connsiteX45" fmla="*/ 12608 w 23882"/>
                <a:gd name="connsiteY45" fmla="*/ 11431 h 13161"/>
                <a:gd name="connsiteX46" fmla="*/ 12883 w 23882"/>
                <a:gd name="connsiteY46" fmla="*/ 12126 h 13161"/>
                <a:gd name="connsiteX47" fmla="*/ 12608 w 23882"/>
                <a:gd name="connsiteY47" fmla="*/ 12812 h 13161"/>
                <a:gd name="connsiteX48" fmla="*/ 11831 w 23882"/>
                <a:gd name="connsiteY48" fmla="*/ 13093 h 13161"/>
                <a:gd name="connsiteX49" fmla="*/ 11048 w 23882"/>
                <a:gd name="connsiteY49" fmla="*/ 12812 h 13161"/>
                <a:gd name="connsiteX50" fmla="*/ 10782 w 23882"/>
                <a:gd name="connsiteY50" fmla="*/ 12126 h 13161"/>
                <a:gd name="connsiteX51" fmla="*/ 23882 w 23882"/>
                <a:gd name="connsiteY51" fmla="*/ 9519 h 13161"/>
                <a:gd name="connsiteX52" fmla="*/ 23316 w 23882"/>
                <a:gd name="connsiteY52" fmla="*/ 11509 h 13161"/>
                <a:gd name="connsiteX53" fmla="*/ 21801 w 23882"/>
                <a:gd name="connsiteY53" fmla="*/ 12741 h 13161"/>
                <a:gd name="connsiteX54" fmla="*/ 19656 w 23882"/>
                <a:gd name="connsiteY54" fmla="*/ 13162 h 13161"/>
                <a:gd name="connsiteX55" fmla="*/ 17500 w 23882"/>
                <a:gd name="connsiteY55" fmla="*/ 12741 h 13161"/>
                <a:gd name="connsiteX56" fmla="*/ 15986 w 23882"/>
                <a:gd name="connsiteY56" fmla="*/ 11509 h 13161"/>
                <a:gd name="connsiteX57" fmla="*/ 15430 w 23882"/>
                <a:gd name="connsiteY57" fmla="*/ 9519 h 13161"/>
                <a:gd name="connsiteX58" fmla="*/ 15730 w 23882"/>
                <a:gd name="connsiteY58" fmla="*/ 8122 h 13161"/>
                <a:gd name="connsiteX59" fmla="*/ 16598 w 23882"/>
                <a:gd name="connsiteY59" fmla="*/ 7005 h 13161"/>
                <a:gd name="connsiteX60" fmla="*/ 17931 w 23882"/>
                <a:gd name="connsiteY60" fmla="*/ 6272 h 13161"/>
                <a:gd name="connsiteX61" fmla="*/ 19636 w 23882"/>
                <a:gd name="connsiteY61" fmla="*/ 6010 h 13161"/>
                <a:gd name="connsiteX62" fmla="*/ 21821 w 23882"/>
                <a:gd name="connsiteY62" fmla="*/ 6469 h 13161"/>
                <a:gd name="connsiteX63" fmla="*/ 23326 w 23882"/>
                <a:gd name="connsiteY63" fmla="*/ 7707 h 13161"/>
                <a:gd name="connsiteX64" fmla="*/ 23882 w 23882"/>
                <a:gd name="connsiteY64" fmla="*/ 9519 h 13161"/>
                <a:gd name="connsiteX65" fmla="*/ 22186 w 23882"/>
                <a:gd name="connsiteY65" fmla="*/ 9485 h 13161"/>
                <a:gd name="connsiteX66" fmla="*/ 21866 w 23882"/>
                <a:gd name="connsiteY66" fmla="*/ 8228 h 13161"/>
                <a:gd name="connsiteX67" fmla="*/ 20970 w 23882"/>
                <a:gd name="connsiteY67" fmla="*/ 7364 h 13161"/>
                <a:gd name="connsiteX68" fmla="*/ 19636 w 23882"/>
                <a:gd name="connsiteY68" fmla="*/ 7058 h 13161"/>
                <a:gd name="connsiteX69" fmla="*/ 18297 w 23882"/>
                <a:gd name="connsiteY69" fmla="*/ 7364 h 13161"/>
                <a:gd name="connsiteX70" fmla="*/ 17429 w 23882"/>
                <a:gd name="connsiteY70" fmla="*/ 8228 h 13161"/>
                <a:gd name="connsiteX71" fmla="*/ 17119 w 23882"/>
                <a:gd name="connsiteY71" fmla="*/ 9485 h 13161"/>
                <a:gd name="connsiteX72" fmla="*/ 17420 w 23882"/>
                <a:gd name="connsiteY72" fmla="*/ 10751 h 13161"/>
                <a:gd name="connsiteX73" fmla="*/ 18297 w 23882"/>
                <a:gd name="connsiteY73" fmla="*/ 11552 h 13161"/>
                <a:gd name="connsiteX74" fmla="*/ 19656 w 23882"/>
                <a:gd name="connsiteY74" fmla="*/ 11827 h 13161"/>
                <a:gd name="connsiteX75" fmla="*/ 21008 w 23882"/>
                <a:gd name="connsiteY75" fmla="*/ 11552 h 13161"/>
                <a:gd name="connsiteX76" fmla="*/ 21876 w 23882"/>
                <a:gd name="connsiteY76" fmla="*/ 10751 h 13161"/>
                <a:gd name="connsiteX77" fmla="*/ 22186 w 23882"/>
                <a:gd name="connsiteY77" fmla="*/ 9485 h 13161"/>
                <a:gd name="connsiteX78" fmla="*/ 23571 w 23882"/>
                <a:gd name="connsiteY78" fmla="*/ 3512 h 13161"/>
                <a:gd name="connsiteX79" fmla="*/ 23060 w 23882"/>
                <a:gd name="connsiteY79" fmla="*/ 5190 h 13161"/>
                <a:gd name="connsiteX80" fmla="*/ 21665 w 23882"/>
                <a:gd name="connsiteY80" fmla="*/ 6372 h 13161"/>
                <a:gd name="connsiteX81" fmla="*/ 19656 w 23882"/>
                <a:gd name="connsiteY81" fmla="*/ 6802 h 13161"/>
                <a:gd name="connsiteX82" fmla="*/ 17620 w 23882"/>
                <a:gd name="connsiteY82" fmla="*/ 6372 h 13161"/>
                <a:gd name="connsiteX83" fmla="*/ 16232 w 23882"/>
                <a:gd name="connsiteY83" fmla="*/ 5190 h 13161"/>
                <a:gd name="connsiteX84" fmla="*/ 15730 w 23882"/>
                <a:gd name="connsiteY84" fmla="*/ 3512 h 13161"/>
                <a:gd name="connsiteX85" fmla="*/ 16232 w 23882"/>
                <a:gd name="connsiteY85" fmla="*/ 1609 h 13161"/>
                <a:gd name="connsiteX86" fmla="*/ 17630 w 23882"/>
                <a:gd name="connsiteY86" fmla="*/ 415 h 13161"/>
                <a:gd name="connsiteX87" fmla="*/ 19646 w 23882"/>
                <a:gd name="connsiteY87" fmla="*/ 0 h 13161"/>
                <a:gd name="connsiteX88" fmla="*/ 21675 w 23882"/>
                <a:gd name="connsiteY88" fmla="*/ 415 h 13161"/>
                <a:gd name="connsiteX89" fmla="*/ 23060 w 23882"/>
                <a:gd name="connsiteY89" fmla="*/ 1609 h 13161"/>
                <a:gd name="connsiteX90" fmla="*/ 23571 w 23882"/>
                <a:gd name="connsiteY90" fmla="*/ 3512 h 13161"/>
                <a:gd name="connsiteX91" fmla="*/ 21882 w 23882"/>
                <a:gd name="connsiteY91" fmla="*/ 3537 h 13161"/>
                <a:gd name="connsiteX92" fmla="*/ 21601 w 23882"/>
                <a:gd name="connsiteY92" fmla="*/ 2402 h 13161"/>
                <a:gd name="connsiteX93" fmla="*/ 20814 w 23882"/>
                <a:gd name="connsiteY93" fmla="*/ 1628 h 13161"/>
                <a:gd name="connsiteX94" fmla="*/ 19646 w 23882"/>
                <a:gd name="connsiteY94" fmla="*/ 1338 h 13161"/>
                <a:gd name="connsiteX95" fmla="*/ 18478 w 23882"/>
                <a:gd name="connsiteY95" fmla="*/ 1609 h 13161"/>
                <a:gd name="connsiteX96" fmla="*/ 17701 w 23882"/>
                <a:gd name="connsiteY96" fmla="*/ 2367 h 13161"/>
                <a:gd name="connsiteX97" fmla="*/ 17429 w 23882"/>
                <a:gd name="connsiteY97" fmla="*/ 3537 h 13161"/>
                <a:gd name="connsiteX98" fmla="*/ 17701 w 23882"/>
                <a:gd name="connsiteY98" fmla="*/ 4691 h 13161"/>
                <a:gd name="connsiteX99" fmla="*/ 18487 w 23882"/>
                <a:gd name="connsiteY99" fmla="*/ 5455 h 13161"/>
                <a:gd name="connsiteX100" fmla="*/ 19656 w 23882"/>
                <a:gd name="connsiteY100" fmla="*/ 5730 h 13161"/>
                <a:gd name="connsiteX101" fmla="*/ 20814 w 23882"/>
                <a:gd name="connsiteY101" fmla="*/ 5455 h 13161"/>
                <a:gd name="connsiteX102" fmla="*/ 21601 w 23882"/>
                <a:gd name="connsiteY102" fmla="*/ 4691 h 13161"/>
                <a:gd name="connsiteX103" fmla="*/ 21882 w 23882"/>
                <a:gd name="connsiteY103" fmla="*/ 3537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3882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5"/>
                    <a:pt x="8300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3"/>
                    <a:pt x="2793" y="12978"/>
                  </a:cubicBezTo>
                  <a:cubicBezTo>
                    <a:pt x="2362" y="12856"/>
                    <a:pt x="1971" y="12660"/>
                    <a:pt x="1624" y="12388"/>
                  </a:cubicBezTo>
                  <a:cubicBezTo>
                    <a:pt x="1285" y="12114"/>
                    <a:pt x="993" y="11755"/>
                    <a:pt x="747" y="11315"/>
                  </a:cubicBezTo>
                  <a:cubicBezTo>
                    <a:pt x="505" y="10876"/>
                    <a:pt x="320" y="10342"/>
                    <a:pt x="191" y="9715"/>
                  </a:cubicBezTo>
                  <a:cubicBezTo>
                    <a:pt x="65" y="9085"/>
                    <a:pt x="0" y="8353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22"/>
                  </a:cubicBezTo>
                  <a:cubicBezTo>
                    <a:pt x="492" y="2211"/>
                    <a:pt x="777" y="1644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4"/>
                    <a:pt x="3550" y="0"/>
                    <a:pt x="4191" y="0"/>
                  </a:cubicBezTo>
                  <a:cubicBezTo>
                    <a:pt x="4708" y="0"/>
                    <a:pt x="5184" y="62"/>
                    <a:pt x="5615" y="184"/>
                  </a:cubicBezTo>
                  <a:cubicBezTo>
                    <a:pt x="6051" y="303"/>
                    <a:pt x="6443" y="493"/>
                    <a:pt x="6783" y="758"/>
                  </a:cubicBezTo>
                  <a:cubicBezTo>
                    <a:pt x="7126" y="1014"/>
                    <a:pt x="7414" y="1360"/>
                    <a:pt x="7650" y="1797"/>
                  </a:cubicBezTo>
                  <a:cubicBezTo>
                    <a:pt x="7893" y="2224"/>
                    <a:pt x="8080" y="2748"/>
                    <a:pt x="8206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9"/>
                  </a:moveTo>
                  <a:lnTo>
                    <a:pt x="6702" y="5290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5" y="2336"/>
                    <a:pt x="5987" y="2087"/>
                    <a:pt x="5779" y="1893"/>
                  </a:cubicBezTo>
                  <a:cubicBezTo>
                    <a:pt x="5579" y="1697"/>
                    <a:pt x="5343" y="1556"/>
                    <a:pt x="5077" y="1469"/>
                  </a:cubicBezTo>
                  <a:cubicBezTo>
                    <a:pt x="4815" y="1376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50"/>
                  </a:cubicBezTo>
                  <a:cubicBezTo>
                    <a:pt x="2812" y="1690"/>
                    <a:pt x="2550" y="1915"/>
                    <a:pt x="2336" y="2227"/>
                  </a:cubicBezTo>
                  <a:cubicBezTo>
                    <a:pt x="2129" y="2536"/>
                    <a:pt x="1971" y="2944"/>
                    <a:pt x="1864" y="3450"/>
                  </a:cubicBezTo>
                  <a:cubicBezTo>
                    <a:pt x="1754" y="3955"/>
                    <a:pt x="1699" y="4566"/>
                    <a:pt x="1699" y="5290"/>
                  </a:cubicBezTo>
                  <a:lnTo>
                    <a:pt x="1699" y="7779"/>
                  </a:lnTo>
                  <a:cubicBezTo>
                    <a:pt x="1699" y="8353"/>
                    <a:pt x="1731" y="8861"/>
                    <a:pt x="1799" y="9301"/>
                  </a:cubicBezTo>
                  <a:cubicBezTo>
                    <a:pt x="1870" y="9740"/>
                    <a:pt x="1977" y="10121"/>
                    <a:pt x="2120" y="10445"/>
                  </a:cubicBezTo>
                  <a:cubicBezTo>
                    <a:pt x="2259" y="10760"/>
                    <a:pt x="2427" y="11022"/>
                    <a:pt x="2631" y="11228"/>
                  </a:cubicBezTo>
                  <a:cubicBezTo>
                    <a:pt x="2832" y="11434"/>
                    <a:pt x="3061" y="11587"/>
                    <a:pt x="3323" y="11686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3" y="11749"/>
                    <a:pt x="5294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9"/>
                  </a:cubicBezTo>
                  <a:close/>
                  <a:moveTo>
                    <a:pt x="10782" y="12126"/>
                  </a:moveTo>
                  <a:cubicBezTo>
                    <a:pt x="10782" y="11849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1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9"/>
                    <a:pt x="12883" y="12126"/>
                  </a:cubicBezTo>
                  <a:cubicBezTo>
                    <a:pt x="12883" y="12394"/>
                    <a:pt x="12792" y="12622"/>
                    <a:pt x="12608" y="12812"/>
                  </a:cubicBezTo>
                  <a:cubicBezTo>
                    <a:pt x="12433" y="13000"/>
                    <a:pt x="12174" y="13093"/>
                    <a:pt x="11831" y="13093"/>
                  </a:cubicBezTo>
                  <a:cubicBezTo>
                    <a:pt x="11491" y="13093"/>
                    <a:pt x="11229" y="13000"/>
                    <a:pt x="11048" y="12812"/>
                  </a:cubicBezTo>
                  <a:cubicBezTo>
                    <a:pt x="10870" y="12622"/>
                    <a:pt x="10782" y="12394"/>
                    <a:pt x="10782" y="12126"/>
                  </a:cubicBezTo>
                  <a:close/>
                  <a:moveTo>
                    <a:pt x="23882" y="9519"/>
                  </a:moveTo>
                  <a:cubicBezTo>
                    <a:pt x="23882" y="10302"/>
                    <a:pt x="23694" y="10963"/>
                    <a:pt x="23316" y="11509"/>
                  </a:cubicBezTo>
                  <a:cubicBezTo>
                    <a:pt x="22947" y="12048"/>
                    <a:pt x="22442" y="12460"/>
                    <a:pt x="21801" y="12741"/>
                  </a:cubicBezTo>
                  <a:cubicBezTo>
                    <a:pt x="21167" y="13022"/>
                    <a:pt x="20452" y="13162"/>
                    <a:pt x="19656" y="13162"/>
                  </a:cubicBezTo>
                  <a:cubicBezTo>
                    <a:pt x="18860" y="13162"/>
                    <a:pt x="18141" y="13022"/>
                    <a:pt x="17500" y="12741"/>
                  </a:cubicBezTo>
                  <a:cubicBezTo>
                    <a:pt x="16863" y="12460"/>
                    <a:pt x="16358" y="12048"/>
                    <a:pt x="15986" y="11509"/>
                  </a:cubicBezTo>
                  <a:cubicBezTo>
                    <a:pt x="15614" y="10963"/>
                    <a:pt x="15430" y="10302"/>
                    <a:pt x="15430" y="9519"/>
                  </a:cubicBezTo>
                  <a:cubicBezTo>
                    <a:pt x="15430" y="9011"/>
                    <a:pt x="15530" y="8543"/>
                    <a:pt x="15730" y="8122"/>
                  </a:cubicBezTo>
                  <a:cubicBezTo>
                    <a:pt x="15938" y="7694"/>
                    <a:pt x="16226" y="7320"/>
                    <a:pt x="16598" y="7005"/>
                  </a:cubicBezTo>
                  <a:cubicBezTo>
                    <a:pt x="16976" y="6687"/>
                    <a:pt x="17420" y="6444"/>
                    <a:pt x="17931" y="6272"/>
                  </a:cubicBezTo>
                  <a:cubicBezTo>
                    <a:pt x="18449" y="6097"/>
                    <a:pt x="19018" y="6010"/>
                    <a:pt x="19636" y="6010"/>
                  </a:cubicBezTo>
                  <a:cubicBezTo>
                    <a:pt x="20452" y="6010"/>
                    <a:pt x="21180" y="6163"/>
                    <a:pt x="21821" y="6469"/>
                  </a:cubicBezTo>
                  <a:cubicBezTo>
                    <a:pt x="22458" y="6765"/>
                    <a:pt x="22960" y="7180"/>
                    <a:pt x="23326" y="7707"/>
                  </a:cubicBezTo>
                  <a:cubicBezTo>
                    <a:pt x="23698" y="8237"/>
                    <a:pt x="23882" y="8839"/>
                    <a:pt x="23882" y="9519"/>
                  </a:cubicBezTo>
                  <a:close/>
                  <a:moveTo>
                    <a:pt x="22186" y="9485"/>
                  </a:moveTo>
                  <a:cubicBezTo>
                    <a:pt x="22186" y="9011"/>
                    <a:pt x="22080" y="8590"/>
                    <a:pt x="21866" y="8228"/>
                  </a:cubicBezTo>
                  <a:cubicBezTo>
                    <a:pt x="21652" y="7857"/>
                    <a:pt x="21355" y="7570"/>
                    <a:pt x="20970" y="7364"/>
                  </a:cubicBezTo>
                  <a:cubicBezTo>
                    <a:pt x="20588" y="7158"/>
                    <a:pt x="20144" y="7058"/>
                    <a:pt x="19636" y="7058"/>
                  </a:cubicBezTo>
                  <a:cubicBezTo>
                    <a:pt x="19122" y="7058"/>
                    <a:pt x="18672" y="7158"/>
                    <a:pt x="18297" y="7364"/>
                  </a:cubicBezTo>
                  <a:cubicBezTo>
                    <a:pt x="17925" y="7570"/>
                    <a:pt x="17636" y="7857"/>
                    <a:pt x="17429" y="8228"/>
                  </a:cubicBezTo>
                  <a:cubicBezTo>
                    <a:pt x="17222" y="8590"/>
                    <a:pt x="17119" y="9011"/>
                    <a:pt x="17119" y="9485"/>
                  </a:cubicBezTo>
                  <a:cubicBezTo>
                    <a:pt x="17119" y="9977"/>
                    <a:pt x="17219" y="10402"/>
                    <a:pt x="17420" y="10751"/>
                  </a:cubicBezTo>
                  <a:cubicBezTo>
                    <a:pt x="17627" y="11097"/>
                    <a:pt x="17918" y="11365"/>
                    <a:pt x="18297" y="11552"/>
                  </a:cubicBezTo>
                  <a:cubicBezTo>
                    <a:pt x="18678" y="11733"/>
                    <a:pt x="19132" y="11827"/>
                    <a:pt x="19656" y="11827"/>
                  </a:cubicBezTo>
                  <a:cubicBezTo>
                    <a:pt x="20180" y="11827"/>
                    <a:pt x="20630" y="11733"/>
                    <a:pt x="21008" y="11552"/>
                  </a:cubicBezTo>
                  <a:cubicBezTo>
                    <a:pt x="21384" y="11365"/>
                    <a:pt x="21675" y="11097"/>
                    <a:pt x="21876" y="10751"/>
                  </a:cubicBezTo>
                  <a:cubicBezTo>
                    <a:pt x="22083" y="10402"/>
                    <a:pt x="22186" y="9977"/>
                    <a:pt x="22186" y="9485"/>
                  </a:cubicBezTo>
                  <a:close/>
                  <a:moveTo>
                    <a:pt x="23571" y="3512"/>
                  </a:moveTo>
                  <a:cubicBezTo>
                    <a:pt x="23571" y="4133"/>
                    <a:pt x="23403" y="4694"/>
                    <a:pt x="23060" y="5190"/>
                  </a:cubicBezTo>
                  <a:cubicBezTo>
                    <a:pt x="22720" y="5689"/>
                    <a:pt x="22254" y="6082"/>
                    <a:pt x="21665" y="6372"/>
                  </a:cubicBezTo>
                  <a:cubicBezTo>
                    <a:pt x="21073" y="6659"/>
                    <a:pt x="20403" y="6802"/>
                    <a:pt x="19656" y="6802"/>
                  </a:cubicBezTo>
                  <a:cubicBezTo>
                    <a:pt x="18895" y="6802"/>
                    <a:pt x="18216" y="6659"/>
                    <a:pt x="17620" y="6372"/>
                  </a:cubicBezTo>
                  <a:cubicBezTo>
                    <a:pt x="17028" y="6082"/>
                    <a:pt x="16569" y="5689"/>
                    <a:pt x="16232" y="5190"/>
                  </a:cubicBezTo>
                  <a:cubicBezTo>
                    <a:pt x="15899" y="4694"/>
                    <a:pt x="15730" y="4133"/>
                    <a:pt x="15730" y="3512"/>
                  </a:cubicBezTo>
                  <a:cubicBezTo>
                    <a:pt x="15730" y="2767"/>
                    <a:pt x="15899" y="2133"/>
                    <a:pt x="16232" y="1609"/>
                  </a:cubicBezTo>
                  <a:cubicBezTo>
                    <a:pt x="16572" y="1088"/>
                    <a:pt x="17038" y="689"/>
                    <a:pt x="17630" y="415"/>
                  </a:cubicBezTo>
                  <a:cubicBezTo>
                    <a:pt x="18219" y="137"/>
                    <a:pt x="18892" y="0"/>
                    <a:pt x="19646" y="0"/>
                  </a:cubicBezTo>
                  <a:cubicBezTo>
                    <a:pt x="20406" y="0"/>
                    <a:pt x="21083" y="137"/>
                    <a:pt x="21675" y="415"/>
                  </a:cubicBezTo>
                  <a:cubicBezTo>
                    <a:pt x="22264" y="689"/>
                    <a:pt x="22727" y="1088"/>
                    <a:pt x="23060" y="1609"/>
                  </a:cubicBezTo>
                  <a:cubicBezTo>
                    <a:pt x="23403" y="2133"/>
                    <a:pt x="23571" y="2767"/>
                    <a:pt x="23571" y="3512"/>
                  </a:cubicBezTo>
                  <a:close/>
                  <a:moveTo>
                    <a:pt x="21882" y="3537"/>
                  </a:moveTo>
                  <a:cubicBezTo>
                    <a:pt x="21882" y="3110"/>
                    <a:pt x="21788" y="2729"/>
                    <a:pt x="21601" y="2402"/>
                  </a:cubicBezTo>
                  <a:cubicBezTo>
                    <a:pt x="21413" y="2074"/>
                    <a:pt x="21151" y="1815"/>
                    <a:pt x="20814" y="1628"/>
                  </a:cubicBezTo>
                  <a:cubicBezTo>
                    <a:pt x="20481" y="1435"/>
                    <a:pt x="20093" y="1338"/>
                    <a:pt x="19646" y="1338"/>
                  </a:cubicBezTo>
                  <a:cubicBezTo>
                    <a:pt x="19203" y="1338"/>
                    <a:pt x="18814" y="1428"/>
                    <a:pt x="18478" y="1609"/>
                  </a:cubicBezTo>
                  <a:cubicBezTo>
                    <a:pt x="18151" y="1787"/>
                    <a:pt x="17892" y="2040"/>
                    <a:pt x="17701" y="2367"/>
                  </a:cubicBezTo>
                  <a:cubicBezTo>
                    <a:pt x="17520" y="2695"/>
                    <a:pt x="17429" y="3085"/>
                    <a:pt x="17429" y="3537"/>
                  </a:cubicBezTo>
                  <a:cubicBezTo>
                    <a:pt x="17429" y="3977"/>
                    <a:pt x="17520" y="4360"/>
                    <a:pt x="17701" y="4691"/>
                  </a:cubicBezTo>
                  <a:cubicBezTo>
                    <a:pt x="17892" y="5018"/>
                    <a:pt x="18154" y="5274"/>
                    <a:pt x="18487" y="5455"/>
                  </a:cubicBezTo>
                  <a:cubicBezTo>
                    <a:pt x="18821" y="5636"/>
                    <a:pt x="19212" y="5730"/>
                    <a:pt x="19656" y="5730"/>
                  </a:cubicBezTo>
                  <a:cubicBezTo>
                    <a:pt x="20099" y="5730"/>
                    <a:pt x="20487" y="5636"/>
                    <a:pt x="20814" y="5455"/>
                  </a:cubicBezTo>
                  <a:cubicBezTo>
                    <a:pt x="21151" y="5274"/>
                    <a:pt x="21413" y="5018"/>
                    <a:pt x="21601" y="4691"/>
                  </a:cubicBezTo>
                  <a:cubicBezTo>
                    <a:pt x="21788" y="4360"/>
                    <a:pt x="21882" y="3977"/>
                    <a:pt x="21882" y="3537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217050-88A3-33D5-CF5C-676AE910590E}"/>
                </a:ext>
              </a:extLst>
            </p:cNvPr>
            <p:cNvSpPr/>
            <p:nvPr/>
          </p:nvSpPr>
          <p:spPr>
            <a:xfrm>
              <a:off x="3649045" y="3336825"/>
              <a:ext cx="24011" cy="13161"/>
            </a:xfrm>
            <a:custGeom>
              <a:avLst/>
              <a:gdLst>
                <a:gd name="connsiteX0" fmla="*/ 8401 w 24011"/>
                <a:gd name="connsiteY0" fmla="*/ 5561 h 13161"/>
                <a:gd name="connsiteX1" fmla="*/ 8401 w 24011"/>
                <a:gd name="connsiteY1" fmla="*/ 7513 h 13161"/>
                <a:gd name="connsiteX2" fmla="*/ 8106 w 24011"/>
                <a:gd name="connsiteY2" fmla="*/ 10171 h 13161"/>
                <a:gd name="connsiteX3" fmla="*/ 7268 w 24011"/>
                <a:gd name="connsiteY3" fmla="*/ 11914 h 13161"/>
                <a:gd name="connsiteX4" fmla="*/ 5945 w 24011"/>
                <a:gd name="connsiteY4" fmla="*/ 12872 h 13161"/>
                <a:gd name="connsiteX5" fmla="*/ 4210 w 24011"/>
                <a:gd name="connsiteY5" fmla="*/ 13162 h 13161"/>
                <a:gd name="connsiteX6" fmla="*/ 2793 w 24011"/>
                <a:gd name="connsiteY6" fmla="*/ 12978 h 13161"/>
                <a:gd name="connsiteX7" fmla="*/ 1624 w 24011"/>
                <a:gd name="connsiteY7" fmla="*/ 12388 h 13161"/>
                <a:gd name="connsiteX8" fmla="*/ 747 w 24011"/>
                <a:gd name="connsiteY8" fmla="*/ 11315 h 13161"/>
                <a:gd name="connsiteX9" fmla="*/ 191 w 24011"/>
                <a:gd name="connsiteY9" fmla="*/ 9712 h 13161"/>
                <a:gd name="connsiteX10" fmla="*/ 0 w 24011"/>
                <a:gd name="connsiteY10" fmla="*/ 7513 h 13161"/>
                <a:gd name="connsiteX11" fmla="*/ 0 w 24011"/>
                <a:gd name="connsiteY11" fmla="*/ 5561 h 13161"/>
                <a:gd name="connsiteX12" fmla="*/ 291 w 24011"/>
                <a:gd name="connsiteY12" fmla="*/ 2922 h 13161"/>
                <a:gd name="connsiteX13" fmla="*/ 1142 w 24011"/>
                <a:gd name="connsiteY13" fmla="*/ 1213 h 13161"/>
                <a:gd name="connsiteX14" fmla="*/ 2456 w 24011"/>
                <a:gd name="connsiteY14" fmla="*/ 281 h 13161"/>
                <a:gd name="connsiteX15" fmla="*/ 4191 w 24011"/>
                <a:gd name="connsiteY15" fmla="*/ 0 h 13161"/>
                <a:gd name="connsiteX16" fmla="*/ 5615 w 24011"/>
                <a:gd name="connsiteY16" fmla="*/ 184 h 13161"/>
                <a:gd name="connsiteX17" fmla="*/ 6783 w 24011"/>
                <a:gd name="connsiteY17" fmla="*/ 758 h 13161"/>
                <a:gd name="connsiteX18" fmla="*/ 7650 w 24011"/>
                <a:gd name="connsiteY18" fmla="*/ 1793 h 13161"/>
                <a:gd name="connsiteX19" fmla="*/ 8206 w 24011"/>
                <a:gd name="connsiteY19" fmla="*/ 3368 h 13161"/>
                <a:gd name="connsiteX20" fmla="*/ 8401 w 24011"/>
                <a:gd name="connsiteY20" fmla="*/ 5561 h 13161"/>
                <a:gd name="connsiteX21" fmla="*/ 6702 w 24011"/>
                <a:gd name="connsiteY21" fmla="*/ 7779 h 13161"/>
                <a:gd name="connsiteX22" fmla="*/ 6702 w 24011"/>
                <a:gd name="connsiteY22" fmla="*/ 5287 h 13161"/>
                <a:gd name="connsiteX23" fmla="*/ 6592 w 24011"/>
                <a:gd name="connsiteY23" fmla="*/ 3774 h 13161"/>
                <a:gd name="connsiteX24" fmla="*/ 6291 w 24011"/>
                <a:gd name="connsiteY24" fmla="*/ 2648 h 13161"/>
                <a:gd name="connsiteX25" fmla="*/ 5779 w 24011"/>
                <a:gd name="connsiteY25" fmla="*/ 1890 h 13161"/>
                <a:gd name="connsiteX26" fmla="*/ 5077 w 24011"/>
                <a:gd name="connsiteY26" fmla="*/ 1469 h 13161"/>
                <a:gd name="connsiteX27" fmla="*/ 4191 w 24011"/>
                <a:gd name="connsiteY27" fmla="*/ 1329 h 13161"/>
                <a:gd name="connsiteX28" fmla="*/ 3123 w 24011"/>
                <a:gd name="connsiteY28" fmla="*/ 1547 h 13161"/>
                <a:gd name="connsiteX29" fmla="*/ 2336 w 24011"/>
                <a:gd name="connsiteY29" fmla="*/ 2227 h 13161"/>
                <a:gd name="connsiteX30" fmla="*/ 1864 w 24011"/>
                <a:gd name="connsiteY30" fmla="*/ 3450 h 13161"/>
                <a:gd name="connsiteX31" fmla="*/ 1699 w 24011"/>
                <a:gd name="connsiteY31" fmla="*/ 5287 h 13161"/>
                <a:gd name="connsiteX32" fmla="*/ 1699 w 24011"/>
                <a:gd name="connsiteY32" fmla="*/ 7779 h 13161"/>
                <a:gd name="connsiteX33" fmla="*/ 1799 w 24011"/>
                <a:gd name="connsiteY33" fmla="*/ 9301 h 13161"/>
                <a:gd name="connsiteX34" fmla="*/ 2120 w 24011"/>
                <a:gd name="connsiteY34" fmla="*/ 10445 h 13161"/>
                <a:gd name="connsiteX35" fmla="*/ 2631 w 24011"/>
                <a:gd name="connsiteY35" fmla="*/ 11228 h 13161"/>
                <a:gd name="connsiteX36" fmla="*/ 3323 w 24011"/>
                <a:gd name="connsiteY36" fmla="*/ 11683 h 13161"/>
                <a:gd name="connsiteX37" fmla="*/ 4210 w 24011"/>
                <a:gd name="connsiteY37" fmla="*/ 11827 h 13161"/>
                <a:gd name="connsiteX38" fmla="*/ 5294 w 24011"/>
                <a:gd name="connsiteY38" fmla="*/ 11596 h 13161"/>
                <a:gd name="connsiteX39" fmla="*/ 6071 w 24011"/>
                <a:gd name="connsiteY39" fmla="*/ 10885 h 13161"/>
                <a:gd name="connsiteX40" fmla="*/ 6547 w 24011"/>
                <a:gd name="connsiteY40" fmla="*/ 9625 h 13161"/>
                <a:gd name="connsiteX41" fmla="*/ 6702 w 24011"/>
                <a:gd name="connsiteY41" fmla="*/ 7779 h 13161"/>
                <a:gd name="connsiteX42" fmla="*/ 10782 w 24011"/>
                <a:gd name="connsiteY42" fmla="*/ 12123 h 13161"/>
                <a:gd name="connsiteX43" fmla="*/ 11048 w 24011"/>
                <a:gd name="connsiteY43" fmla="*/ 11431 h 13161"/>
                <a:gd name="connsiteX44" fmla="*/ 11831 w 24011"/>
                <a:gd name="connsiteY44" fmla="*/ 11141 h 13161"/>
                <a:gd name="connsiteX45" fmla="*/ 12608 w 24011"/>
                <a:gd name="connsiteY45" fmla="*/ 11431 h 13161"/>
                <a:gd name="connsiteX46" fmla="*/ 12883 w 24011"/>
                <a:gd name="connsiteY46" fmla="*/ 12123 h 13161"/>
                <a:gd name="connsiteX47" fmla="*/ 12608 w 24011"/>
                <a:gd name="connsiteY47" fmla="*/ 12812 h 13161"/>
                <a:gd name="connsiteX48" fmla="*/ 11831 w 24011"/>
                <a:gd name="connsiteY48" fmla="*/ 13093 h 13161"/>
                <a:gd name="connsiteX49" fmla="*/ 11048 w 24011"/>
                <a:gd name="connsiteY49" fmla="*/ 12812 h 13161"/>
                <a:gd name="connsiteX50" fmla="*/ 10782 w 24011"/>
                <a:gd name="connsiteY50" fmla="*/ 12123 h 13161"/>
                <a:gd name="connsiteX51" fmla="*/ 21982 w 24011"/>
                <a:gd name="connsiteY51" fmla="*/ 159 h 13161"/>
                <a:gd name="connsiteX52" fmla="*/ 22131 w 24011"/>
                <a:gd name="connsiteY52" fmla="*/ 159 h 13161"/>
                <a:gd name="connsiteX53" fmla="*/ 22131 w 24011"/>
                <a:gd name="connsiteY53" fmla="*/ 1541 h 13161"/>
                <a:gd name="connsiteX54" fmla="*/ 21982 w 24011"/>
                <a:gd name="connsiteY54" fmla="*/ 1541 h 13161"/>
                <a:gd name="connsiteX55" fmla="*/ 19737 w 24011"/>
                <a:gd name="connsiteY55" fmla="*/ 1962 h 13161"/>
                <a:gd name="connsiteX56" fmla="*/ 18306 w 24011"/>
                <a:gd name="connsiteY56" fmla="*/ 3078 h 13161"/>
                <a:gd name="connsiteX57" fmla="*/ 17539 w 24011"/>
                <a:gd name="connsiteY57" fmla="*/ 4644 h 13161"/>
                <a:gd name="connsiteX58" fmla="*/ 17310 w 24011"/>
                <a:gd name="connsiteY58" fmla="*/ 6416 h 13161"/>
                <a:gd name="connsiteX59" fmla="*/ 17310 w 24011"/>
                <a:gd name="connsiteY59" fmla="*/ 8296 h 13161"/>
                <a:gd name="connsiteX60" fmla="*/ 17520 w 24011"/>
                <a:gd name="connsiteY60" fmla="*/ 9812 h 13161"/>
                <a:gd name="connsiteX61" fmla="*/ 18096 w 24011"/>
                <a:gd name="connsiteY61" fmla="*/ 10910 h 13161"/>
                <a:gd name="connsiteX62" fmla="*/ 18918 w 24011"/>
                <a:gd name="connsiteY62" fmla="*/ 11587 h 13161"/>
                <a:gd name="connsiteX63" fmla="*/ 19885 w 24011"/>
                <a:gd name="connsiteY63" fmla="*/ 11817 h 13161"/>
                <a:gd name="connsiteX64" fmla="*/ 20924 w 24011"/>
                <a:gd name="connsiteY64" fmla="*/ 11605 h 13161"/>
                <a:gd name="connsiteX65" fmla="*/ 21691 w 24011"/>
                <a:gd name="connsiteY65" fmla="*/ 10997 h 13161"/>
                <a:gd name="connsiteX66" fmla="*/ 22177 w 24011"/>
                <a:gd name="connsiteY66" fmla="*/ 10065 h 13161"/>
                <a:gd name="connsiteX67" fmla="*/ 22338 w 24011"/>
                <a:gd name="connsiteY67" fmla="*/ 8886 h 13161"/>
                <a:gd name="connsiteX68" fmla="*/ 22193 w 24011"/>
                <a:gd name="connsiteY68" fmla="*/ 7788 h 13161"/>
                <a:gd name="connsiteX69" fmla="*/ 21746 w 24011"/>
                <a:gd name="connsiteY69" fmla="*/ 6837 h 13161"/>
                <a:gd name="connsiteX70" fmla="*/ 20989 w 24011"/>
                <a:gd name="connsiteY70" fmla="*/ 6176 h 13161"/>
                <a:gd name="connsiteX71" fmla="*/ 19921 w 24011"/>
                <a:gd name="connsiteY71" fmla="*/ 5929 h 13161"/>
                <a:gd name="connsiteX72" fmla="*/ 18607 w 24011"/>
                <a:gd name="connsiteY72" fmla="*/ 6266 h 13161"/>
                <a:gd name="connsiteX73" fmla="*/ 17610 w 24011"/>
                <a:gd name="connsiteY73" fmla="*/ 7127 h 13161"/>
                <a:gd name="connsiteX74" fmla="*/ 17174 w 24011"/>
                <a:gd name="connsiteY74" fmla="*/ 8281 h 13161"/>
                <a:gd name="connsiteX75" fmla="*/ 16277 w 24011"/>
                <a:gd name="connsiteY75" fmla="*/ 8271 h 13161"/>
                <a:gd name="connsiteX76" fmla="*/ 16753 w 24011"/>
                <a:gd name="connsiteY76" fmla="*/ 6590 h 13161"/>
                <a:gd name="connsiteX77" fmla="*/ 17630 w 24011"/>
                <a:gd name="connsiteY77" fmla="*/ 5446 h 13161"/>
                <a:gd name="connsiteX78" fmla="*/ 18808 w 24011"/>
                <a:gd name="connsiteY78" fmla="*/ 4794 h 13161"/>
                <a:gd name="connsiteX79" fmla="*/ 20196 w 24011"/>
                <a:gd name="connsiteY79" fmla="*/ 4585 h 13161"/>
                <a:gd name="connsiteX80" fmla="*/ 21911 w 24011"/>
                <a:gd name="connsiteY80" fmla="*/ 4944 h 13161"/>
                <a:gd name="connsiteX81" fmla="*/ 23099 w 24011"/>
                <a:gd name="connsiteY81" fmla="*/ 5914 h 13161"/>
                <a:gd name="connsiteX82" fmla="*/ 23782 w 24011"/>
                <a:gd name="connsiteY82" fmla="*/ 7267 h 13161"/>
                <a:gd name="connsiteX83" fmla="*/ 24011 w 24011"/>
                <a:gd name="connsiteY83" fmla="*/ 8808 h 13161"/>
                <a:gd name="connsiteX84" fmla="*/ 23746 w 24011"/>
                <a:gd name="connsiteY84" fmla="*/ 10505 h 13161"/>
                <a:gd name="connsiteX85" fmla="*/ 22953 w 24011"/>
                <a:gd name="connsiteY85" fmla="*/ 11896 h 13161"/>
                <a:gd name="connsiteX86" fmla="*/ 21665 w 24011"/>
                <a:gd name="connsiteY86" fmla="*/ 12828 h 13161"/>
                <a:gd name="connsiteX87" fmla="*/ 19885 w 24011"/>
                <a:gd name="connsiteY87" fmla="*/ 13162 h 13161"/>
                <a:gd name="connsiteX88" fmla="*/ 18002 w 24011"/>
                <a:gd name="connsiteY88" fmla="*/ 12741 h 13161"/>
                <a:gd name="connsiteX89" fmla="*/ 16672 w 24011"/>
                <a:gd name="connsiteY89" fmla="*/ 11596 h 13161"/>
                <a:gd name="connsiteX90" fmla="*/ 15876 w 24011"/>
                <a:gd name="connsiteY90" fmla="*/ 10012 h 13161"/>
                <a:gd name="connsiteX91" fmla="*/ 15611 w 24011"/>
                <a:gd name="connsiteY91" fmla="*/ 8243 h 13161"/>
                <a:gd name="connsiteX92" fmla="*/ 15611 w 24011"/>
                <a:gd name="connsiteY92" fmla="*/ 7479 h 13161"/>
                <a:gd name="connsiteX93" fmla="*/ 15895 w 24011"/>
                <a:gd name="connsiteY93" fmla="*/ 4822 h 13161"/>
                <a:gd name="connsiteX94" fmla="*/ 16873 w 24011"/>
                <a:gd name="connsiteY94" fmla="*/ 2464 h 13161"/>
                <a:gd name="connsiteX95" fmla="*/ 18818 w 24011"/>
                <a:gd name="connsiteY95" fmla="*/ 783 h 13161"/>
                <a:gd name="connsiteX96" fmla="*/ 21982 w 24011"/>
                <a:gd name="connsiteY96" fmla="*/ 159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4011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5"/>
                    <a:pt x="8300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3"/>
                    <a:pt x="2793" y="12978"/>
                  </a:cubicBezTo>
                  <a:cubicBezTo>
                    <a:pt x="2362" y="12856"/>
                    <a:pt x="1971" y="12660"/>
                    <a:pt x="1624" y="12388"/>
                  </a:cubicBezTo>
                  <a:cubicBezTo>
                    <a:pt x="1285" y="12114"/>
                    <a:pt x="993" y="11755"/>
                    <a:pt x="747" y="11315"/>
                  </a:cubicBezTo>
                  <a:cubicBezTo>
                    <a:pt x="505" y="10876"/>
                    <a:pt x="320" y="10342"/>
                    <a:pt x="191" y="9712"/>
                  </a:cubicBezTo>
                  <a:cubicBezTo>
                    <a:pt x="65" y="9085"/>
                    <a:pt x="0" y="8353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22"/>
                  </a:cubicBezTo>
                  <a:cubicBezTo>
                    <a:pt x="492" y="2211"/>
                    <a:pt x="777" y="1644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4"/>
                    <a:pt x="3550" y="0"/>
                    <a:pt x="4191" y="0"/>
                  </a:cubicBezTo>
                  <a:cubicBezTo>
                    <a:pt x="4708" y="0"/>
                    <a:pt x="5184" y="62"/>
                    <a:pt x="5615" y="184"/>
                  </a:cubicBezTo>
                  <a:cubicBezTo>
                    <a:pt x="6051" y="303"/>
                    <a:pt x="6443" y="493"/>
                    <a:pt x="6783" y="758"/>
                  </a:cubicBezTo>
                  <a:cubicBezTo>
                    <a:pt x="7126" y="1014"/>
                    <a:pt x="7414" y="1360"/>
                    <a:pt x="7650" y="1793"/>
                  </a:cubicBezTo>
                  <a:cubicBezTo>
                    <a:pt x="7893" y="2224"/>
                    <a:pt x="8080" y="2748"/>
                    <a:pt x="8206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9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5" y="2336"/>
                    <a:pt x="5987" y="2087"/>
                    <a:pt x="5779" y="1890"/>
                  </a:cubicBezTo>
                  <a:cubicBezTo>
                    <a:pt x="5579" y="1697"/>
                    <a:pt x="5343" y="1556"/>
                    <a:pt x="5077" y="1469"/>
                  </a:cubicBezTo>
                  <a:cubicBezTo>
                    <a:pt x="4815" y="1376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91"/>
                    <a:pt x="2550" y="1915"/>
                    <a:pt x="2336" y="2227"/>
                  </a:cubicBezTo>
                  <a:cubicBezTo>
                    <a:pt x="2129" y="2536"/>
                    <a:pt x="1971" y="2944"/>
                    <a:pt x="1864" y="3450"/>
                  </a:cubicBezTo>
                  <a:cubicBezTo>
                    <a:pt x="1754" y="3955"/>
                    <a:pt x="1699" y="4566"/>
                    <a:pt x="1699" y="5287"/>
                  </a:cubicBezTo>
                  <a:lnTo>
                    <a:pt x="1699" y="7779"/>
                  </a:lnTo>
                  <a:cubicBezTo>
                    <a:pt x="1699" y="8353"/>
                    <a:pt x="1731" y="8861"/>
                    <a:pt x="1799" y="9301"/>
                  </a:cubicBezTo>
                  <a:cubicBezTo>
                    <a:pt x="1870" y="9740"/>
                    <a:pt x="1977" y="10121"/>
                    <a:pt x="2120" y="10445"/>
                  </a:cubicBezTo>
                  <a:cubicBezTo>
                    <a:pt x="2259" y="10760"/>
                    <a:pt x="2427" y="11022"/>
                    <a:pt x="2631" y="11228"/>
                  </a:cubicBezTo>
                  <a:cubicBezTo>
                    <a:pt x="2832" y="11434"/>
                    <a:pt x="3061" y="11584"/>
                    <a:pt x="3323" y="11683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3" y="11749"/>
                    <a:pt x="5294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9"/>
                  </a:cubicBezTo>
                  <a:close/>
                  <a:moveTo>
                    <a:pt x="10782" y="12123"/>
                  </a:moveTo>
                  <a:cubicBezTo>
                    <a:pt x="10782" y="11849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1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9"/>
                    <a:pt x="12883" y="12123"/>
                  </a:cubicBezTo>
                  <a:cubicBezTo>
                    <a:pt x="12883" y="12394"/>
                    <a:pt x="12792" y="12622"/>
                    <a:pt x="12608" y="12812"/>
                  </a:cubicBezTo>
                  <a:cubicBezTo>
                    <a:pt x="12433" y="13000"/>
                    <a:pt x="12174" y="13093"/>
                    <a:pt x="11831" y="13093"/>
                  </a:cubicBezTo>
                  <a:cubicBezTo>
                    <a:pt x="11491" y="13093"/>
                    <a:pt x="11229" y="13000"/>
                    <a:pt x="11048" y="12812"/>
                  </a:cubicBezTo>
                  <a:cubicBezTo>
                    <a:pt x="10870" y="12622"/>
                    <a:pt x="10782" y="12394"/>
                    <a:pt x="10782" y="12123"/>
                  </a:cubicBezTo>
                  <a:close/>
                  <a:moveTo>
                    <a:pt x="21982" y="159"/>
                  </a:moveTo>
                  <a:lnTo>
                    <a:pt x="22131" y="159"/>
                  </a:lnTo>
                  <a:lnTo>
                    <a:pt x="22131" y="1541"/>
                  </a:lnTo>
                  <a:lnTo>
                    <a:pt x="21982" y="1541"/>
                  </a:lnTo>
                  <a:cubicBezTo>
                    <a:pt x="21089" y="1541"/>
                    <a:pt x="20342" y="1681"/>
                    <a:pt x="19737" y="1962"/>
                  </a:cubicBezTo>
                  <a:cubicBezTo>
                    <a:pt x="19135" y="2236"/>
                    <a:pt x="18659" y="2611"/>
                    <a:pt x="18306" y="3078"/>
                  </a:cubicBezTo>
                  <a:cubicBezTo>
                    <a:pt x="17950" y="3543"/>
                    <a:pt x="17695" y="4064"/>
                    <a:pt x="17539" y="4644"/>
                  </a:cubicBezTo>
                  <a:cubicBezTo>
                    <a:pt x="17387" y="5227"/>
                    <a:pt x="17310" y="5817"/>
                    <a:pt x="17310" y="6416"/>
                  </a:cubicBezTo>
                  <a:lnTo>
                    <a:pt x="17310" y="8296"/>
                  </a:lnTo>
                  <a:cubicBezTo>
                    <a:pt x="17310" y="8867"/>
                    <a:pt x="17381" y="9369"/>
                    <a:pt x="17520" y="9812"/>
                  </a:cubicBezTo>
                  <a:cubicBezTo>
                    <a:pt x="17659" y="10246"/>
                    <a:pt x="17850" y="10611"/>
                    <a:pt x="18096" y="10910"/>
                  </a:cubicBezTo>
                  <a:cubicBezTo>
                    <a:pt x="18339" y="11209"/>
                    <a:pt x="18614" y="11437"/>
                    <a:pt x="18918" y="11587"/>
                  </a:cubicBezTo>
                  <a:cubicBezTo>
                    <a:pt x="19225" y="11740"/>
                    <a:pt x="19549" y="11817"/>
                    <a:pt x="19885" y="11817"/>
                  </a:cubicBezTo>
                  <a:cubicBezTo>
                    <a:pt x="20274" y="11817"/>
                    <a:pt x="20620" y="11746"/>
                    <a:pt x="20924" y="11605"/>
                  </a:cubicBezTo>
                  <a:cubicBezTo>
                    <a:pt x="21229" y="11459"/>
                    <a:pt x="21484" y="11256"/>
                    <a:pt x="21691" y="10997"/>
                  </a:cubicBezTo>
                  <a:cubicBezTo>
                    <a:pt x="21905" y="10735"/>
                    <a:pt x="22067" y="10423"/>
                    <a:pt x="22177" y="10065"/>
                  </a:cubicBezTo>
                  <a:cubicBezTo>
                    <a:pt x="22287" y="9709"/>
                    <a:pt x="22338" y="9316"/>
                    <a:pt x="22338" y="8886"/>
                  </a:cubicBezTo>
                  <a:cubicBezTo>
                    <a:pt x="22338" y="8505"/>
                    <a:pt x="22290" y="8140"/>
                    <a:pt x="22193" y="7788"/>
                  </a:cubicBezTo>
                  <a:cubicBezTo>
                    <a:pt x="22096" y="7429"/>
                    <a:pt x="21947" y="7111"/>
                    <a:pt x="21746" y="6837"/>
                  </a:cubicBezTo>
                  <a:cubicBezTo>
                    <a:pt x="21546" y="6556"/>
                    <a:pt x="21293" y="6334"/>
                    <a:pt x="20989" y="6176"/>
                  </a:cubicBezTo>
                  <a:cubicBezTo>
                    <a:pt x="20691" y="6013"/>
                    <a:pt x="20335" y="5929"/>
                    <a:pt x="19921" y="5929"/>
                  </a:cubicBezTo>
                  <a:cubicBezTo>
                    <a:pt x="19452" y="5929"/>
                    <a:pt x="19015" y="6041"/>
                    <a:pt x="18607" y="6266"/>
                  </a:cubicBezTo>
                  <a:cubicBezTo>
                    <a:pt x="18203" y="6481"/>
                    <a:pt x="17873" y="6768"/>
                    <a:pt x="17610" y="7127"/>
                  </a:cubicBezTo>
                  <a:cubicBezTo>
                    <a:pt x="17355" y="7479"/>
                    <a:pt x="17209" y="7863"/>
                    <a:pt x="17174" y="8281"/>
                  </a:cubicBezTo>
                  <a:lnTo>
                    <a:pt x="16277" y="8271"/>
                  </a:lnTo>
                  <a:cubicBezTo>
                    <a:pt x="16365" y="7613"/>
                    <a:pt x="16520" y="7055"/>
                    <a:pt x="16753" y="6590"/>
                  </a:cubicBezTo>
                  <a:cubicBezTo>
                    <a:pt x="16989" y="6122"/>
                    <a:pt x="17284" y="5739"/>
                    <a:pt x="17630" y="5446"/>
                  </a:cubicBezTo>
                  <a:cubicBezTo>
                    <a:pt x="17983" y="5146"/>
                    <a:pt x="18374" y="4931"/>
                    <a:pt x="18808" y="4794"/>
                  </a:cubicBezTo>
                  <a:cubicBezTo>
                    <a:pt x="19245" y="4653"/>
                    <a:pt x="19707" y="4585"/>
                    <a:pt x="20196" y="4585"/>
                  </a:cubicBezTo>
                  <a:cubicBezTo>
                    <a:pt x="20860" y="4585"/>
                    <a:pt x="21429" y="4703"/>
                    <a:pt x="21911" y="4944"/>
                  </a:cubicBezTo>
                  <a:cubicBezTo>
                    <a:pt x="22390" y="5187"/>
                    <a:pt x="22788" y="5508"/>
                    <a:pt x="23099" y="5914"/>
                  </a:cubicBezTo>
                  <a:cubicBezTo>
                    <a:pt x="23410" y="6313"/>
                    <a:pt x="23636" y="6762"/>
                    <a:pt x="23782" y="7267"/>
                  </a:cubicBezTo>
                  <a:cubicBezTo>
                    <a:pt x="23934" y="7766"/>
                    <a:pt x="24011" y="8281"/>
                    <a:pt x="24011" y="8808"/>
                  </a:cubicBezTo>
                  <a:cubicBezTo>
                    <a:pt x="24011" y="9413"/>
                    <a:pt x="23921" y="9977"/>
                    <a:pt x="23746" y="10505"/>
                  </a:cubicBezTo>
                  <a:cubicBezTo>
                    <a:pt x="23568" y="11035"/>
                    <a:pt x="23306" y="11496"/>
                    <a:pt x="22953" y="11896"/>
                  </a:cubicBezTo>
                  <a:cubicBezTo>
                    <a:pt x="22604" y="12295"/>
                    <a:pt x="22177" y="12607"/>
                    <a:pt x="21665" y="12828"/>
                  </a:cubicBezTo>
                  <a:cubicBezTo>
                    <a:pt x="21154" y="13053"/>
                    <a:pt x="20559" y="13162"/>
                    <a:pt x="19885" y="13162"/>
                  </a:cubicBezTo>
                  <a:cubicBezTo>
                    <a:pt x="19167" y="13162"/>
                    <a:pt x="18539" y="13022"/>
                    <a:pt x="18002" y="12741"/>
                  </a:cubicBezTo>
                  <a:cubicBezTo>
                    <a:pt x="17468" y="12454"/>
                    <a:pt x="17025" y="12073"/>
                    <a:pt x="16672" y="11596"/>
                  </a:cubicBezTo>
                  <a:cubicBezTo>
                    <a:pt x="16316" y="11122"/>
                    <a:pt x="16054" y="10595"/>
                    <a:pt x="15876" y="10012"/>
                  </a:cubicBezTo>
                  <a:cubicBezTo>
                    <a:pt x="15701" y="9432"/>
                    <a:pt x="15611" y="8842"/>
                    <a:pt x="15611" y="8243"/>
                  </a:cubicBezTo>
                  <a:lnTo>
                    <a:pt x="15611" y="7479"/>
                  </a:lnTo>
                  <a:cubicBezTo>
                    <a:pt x="15611" y="6575"/>
                    <a:pt x="15704" y="5689"/>
                    <a:pt x="15895" y="4822"/>
                  </a:cubicBezTo>
                  <a:cubicBezTo>
                    <a:pt x="16083" y="3955"/>
                    <a:pt x="16410" y="3169"/>
                    <a:pt x="16873" y="2464"/>
                  </a:cubicBezTo>
                  <a:cubicBezTo>
                    <a:pt x="17339" y="1759"/>
                    <a:pt x="17989" y="1201"/>
                    <a:pt x="18818" y="783"/>
                  </a:cubicBezTo>
                  <a:cubicBezTo>
                    <a:pt x="19643" y="365"/>
                    <a:pt x="20701" y="159"/>
                    <a:pt x="21982" y="159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14430D-43BB-77B1-E12F-F3A828CBBB5E}"/>
                </a:ext>
              </a:extLst>
            </p:cNvPr>
            <p:cNvSpPr/>
            <p:nvPr/>
          </p:nvSpPr>
          <p:spPr>
            <a:xfrm>
              <a:off x="3649045" y="3427835"/>
              <a:ext cx="24483" cy="13164"/>
            </a:xfrm>
            <a:custGeom>
              <a:avLst/>
              <a:gdLst>
                <a:gd name="connsiteX0" fmla="*/ 8401 w 24483"/>
                <a:gd name="connsiteY0" fmla="*/ 5561 h 13164"/>
                <a:gd name="connsiteX1" fmla="*/ 8401 w 24483"/>
                <a:gd name="connsiteY1" fmla="*/ 7513 h 13164"/>
                <a:gd name="connsiteX2" fmla="*/ 8106 w 24483"/>
                <a:gd name="connsiteY2" fmla="*/ 10171 h 13164"/>
                <a:gd name="connsiteX3" fmla="*/ 7268 w 24483"/>
                <a:gd name="connsiteY3" fmla="*/ 11914 h 13164"/>
                <a:gd name="connsiteX4" fmla="*/ 5945 w 24483"/>
                <a:gd name="connsiteY4" fmla="*/ 12871 h 13164"/>
                <a:gd name="connsiteX5" fmla="*/ 4210 w 24483"/>
                <a:gd name="connsiteY5" fmla="*/ 13165 h 13164"/>
                <a:gd name="connsiteX6" fmla="*/ 2793 w 24483"/>
                <a:gd name="connsiteY6" fmla="*/ 12978 h 13164"/>
                <a:gd name="connsiteX7" fmla="*/ 1624 w 24483"/>
                <a:gd name="connsiteY7" fmla="*/ 12388 h 13164"/>
                <a:gd name="connsiteX8" fmla="*/ 747 w 24483"/>
                <a:gd name="connsiteY8" fmla="*/ 11315 h 13164"/>
                <a:gd name="connsiteX9" fmla="*/ 191 w 24483"/>
                <a:gd name="connsiteY9" fmla="*/ 9715 h 13164"/>
                <a:gd name="connsiteX10" fmla="*/ 0 w 24483"/>
                <a:gd name="connsiteY10" fmla="*/ 7513 h 13164"/>
                <a:gd name="connsiteX11" fmla="*/ 0 w 24483"/>
                <a:gd name="connsiteY11" fmla="*/ 5561 h 13164"/>
                <a:gd name="connsiteX12" fmla="*/ 291 w 24483"/>
                <a:gd name="connsiteY12" fmla="*/ 2922 h 13164"/>
                <a:gd name="connsiteX13" fmla="*/ 1142 w 24483"/>
                <a:gd name="connsiteY13" fmla="*/ 1213 h 13164"/>
                <a:gd name="connsiteX14" fmla="*/ 2456 w 24483"/>
                <a:gd name="connsiteY14" fmla="*/ 281 h 13164"/>
                <a:gd name="connsiteX15" fmla="*/ 4191 w 24483"/>
                <a:gd name="connsiteY15" fmla="*/ 0 h 13164"/>
                <a:gd name="connsiteX16" fmla="*/ 5615 w 24483"/>
                <a:gd name="connsiteY16" fmla="*/ 184 h 13164"/>
                <a:gd name="connsiteX17" fmla="*/ 6783 w 24483"/>
                <a:gd name="connsiteY17" fmla="*/ 758 h 13164"/>
                <a:gd name="connsiteX18" fmla="*/ 7650 w 24483"/>
                <a:gd name="connsiteY18" fmla="*/ 1796 h 13164"/>
                <a:gd name="connsiteX19" fmla="*/ 8206 w 24483"/>
                <a:gd name="connsiteY19" fmla="*/ 3371 h 13164"/>
                <a:gd name="connsiteX20" fmla="*/ 8401 w 24483"/>
                <a:gd name="connsiteY20" fmla="*/ 5561 h 13164"/>
                <a:gd name="connsiteX21" fmla="*/ 6702 w 24483"/>
                <a:gd name="connsiteY21" fmla="*/ 7778 h 13164"/>
                <a:gd name="connsiteX22" fmla="*/ 6702 w 24483"/>
                <a:gd name="connsiteY22" fmla="*/ 5290 h 13164"/>
                <a:gd name="connsiteX23" fmla="*/ 6592 w 24483"/>
                <a:gd name="connsiteY23" fmla="*/ 3774 h 13164"/>
                <a:gd name="connsiteX24" fmla="*/ 6291 w 24483"/>
                <a:gd name="connsiteY24" fmla="*/ 2648 h 13164"/>
                <a:gd name="connsiteX25" fmla="*/ 5779 w 24483"/>
                <a:gd name="connsiteY25" fmla="*/ 1893 h 13164"/>
                <a:gd name="connsiteX26" fmla="*/ 5077 w 24483"/>
                <a:gd name="connsiteY26" fmla="*/ 1469 h 13164"/>
                <a:gd name="connsiteX27" fmla="*/ 4191 w 24483"/>
                <a:gd name="connsiteY27" fmla="*/ 1329 h 13164"/>
                <a:gd name="connsiteX28" fmla="*/ 3123 w 24483"/>
                <a:gd name="connsiteY28" fmla="*/ 1550 h 13164"/>
                <a:gd name="connsiteX29" fmla="*/ 2336 w 24483"/>
                <a:gd name="connsiteY29" fmla="*/ 2227 h 13164"/>
                <a:gd name="connsiteX30" fmla="*/ 1864 w 24483"/>
                <a:gd name="connsiteY30" fmla="*/ 3449 h 13164"/>
                <a:gd name="connsiteX31" fmla="*/ 1699 w 24483"/>
                <a:gd name="connsiteY31" fmla="*/ 5290 h 13164"/>
                <a:gd name="connsiteX32" fmla="*/ 1699 w 24483"/>
                <a:gd name="connsiteY32" fmla="*/ 7778 h 13164"/>
                <a:gd name="connsiteX33" fmla="*/ 1799 w 24483"/>
                <a:gd name="connsiteY33" fmla="*/ 9301 h 13164"/>
                <a:gd name="connsiteX34" fmla="*/ 2120 w 24483"/>
                <a:gd name="connsiteY34" fmla="*/ 10445 h 13164"/>
                <a:gd name="connsiteX35" fmla="*/ 2631 w 24483"/>
                <a:gd name="connsiteY35" fmla="*/ 11228 h 13164"/>
                <a:gd name="connsiteX36" fmla="*/ 3323 w 24483"/>
                <a:gd name="connsiteY36" fmla="*/ 11686 h 13164"/>
                <a:gd name="connsiteX37" fmla="*/ 4210 w 24483"/>
                <a:gd name="connsiteY37" fmla="*/ 11827 h 13164"/>
                <a:gd name="connsiteX38" fmla="*/ 5294 w 24483"/>
                <a:gd name="connsiteY38" fmla="*/ 11596 h 13164"/>
                <a:gd name="connsiteX39" fmla="*/ 6071 w 24483"/>
                <a:gd name="connsiteY39" fmla="*/ 10885 h 13164"/>
                <a:gd name="connsiteX40" fmla="*/ 6547 w 24483"/>
                <a:gd name="connsiteY40" fmla="*/ 9625 h 13164"/>
                <a:gd name="connsiteX41" fmla="*/ 6702 w 24483"/>
                <a:gd name="connsiteY41" fmla="*/ 7778 h 13164"/>
                <a:gd name="connsiteX42" fmla="*/ 10782 w 24483"/>
                <a:gd name="connsiteY42" fmla="*/ 12126 h 13164"/>
                <a:gd name="connsiteX43" fmla="*/ 11048 w 24483"/>
                <a:gd name="connsiteY43" fmla="*/ 11431 h 13164"/>
                <a:gd name="connsiteX44" fmla="*/ 11831 w 24483"/>
                <a:gd name="connsiteY44" fmla="*/ 11141 h 13164"/>
                <a:gd name="connsiteX45" fmla="*/ 12608 w 24483"/>
                <a:gd name="connsiteY45" fmla="*/ 11431 h 13164"/>
                <a:gd name="connsiteX46" fmla="*/ 12883 w 24483"/>
                <a:gd name="connsiteY46" fmla="*/ 12126 h 13164"/>
                <a:gd name="connsiteX47" fmla="*/ 12608 w 24483"/>
                <a:gd name="connsiteY47" fmla="*/ 12812 h 13164"/>
                <a:gd name="connsiteX48" fmla="*/ 11831 w 24483"/>
                <a:gd name="connsiteY48" fmla="*/ 13093 h 13164"/>
                <a:gd name="connsiteX49" fmla="*/ 11048 w 24483"/>
                <a:gd name="connsiteY49" fmla="*/ 12812 h 13164"/>
                <a:gd name="connsiteX50" fmla="*/ 10782 w 24483"/>
                <a:gd name="connsiteY50" fmla="*/ 12126 h 13164"/>
                <a:gd name="connsiteX51" fmla="*/ 24484 w 24483"/>
                <a:gd name="connsiteY51" fmla="*/ 8677 h 13164"/>
                <a:gd name="connsiteX52" fmla="*/ 24484 w 24483"/>
                <a:gd name="connsiteY52" fmla="*/ 10015 h 13164"/>
                <a:gd name="connsiteX53" fmla="*/ 14883 w 24483"/>
                <a:gd name="connsiteY53" fmla="*/ 10015 h 13164"/>
                <a:gd name="connsiteX54" fmla="*/ 14883 w 24483"/>
                <a:gd name="connsiteY54" fmla="*/ 9054 h 13164"/>
                <a:gd name="connsiteX55" fmla="*/ 20834 w 24483"/>
                <a:gd name="connsiteY55" fmla="*/ 178 h 13164"/>
                <a:gd name="connsiteX56" fmla="*/ 22212 w 24483"/>
                <a:gd name="connsiteY56" fmla="*/ 178 h 13164"/>
                <a:gd name="connsiteX57" fmla="*/ 20733 w 24483"/>
                <a:gd name="connsiteY57" fmla="*/ 2744 h 13164"/>
                <a:gd name="connsiteX58" fmla="*/ 16798 w 24483"/>
                <a:gd name="connsiteY58" fmla="*/ 8677 h 13164"/>
                <a:gd name="connsiteX59" fmla="*/ 24484 w 24483"/>
                <a:gd name="connsiteY59" fmla="*/ 8677 h 13164"/>
                <a:gd name="connsiteX60" fmla="*/ 22633 w 24483"/>
                <a:gd name="connsiteY60" fmla="*/ 178 h 13164"/>
                <a:gd name="connsiteX61" fmla="*/ 22633 w 24483"/>
                <a:gd name="connsiteY61" fmla="*/ 12987 h 13164"/>
                <a:gd name="connsiteX62" fmla="*/ 20944 w 24483"/>
                <a:gd name="connsiteY62" fmla="*/ 12987 h 13164"/>
                <a:gd name="connsiteX63" fmla="*/ 20944 w 24483"/>
                <a:gd name="connsiteY63" fmla="*/ 178 h 13164"/>
                <a:gd name="connsiteX64" fmla="*/ 22633 w 24483"/>
                <a:gd name="connsiteY64" fmla="*/ 178 h 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4483" h="13164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0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5"/>
                    <a:pt x="5945" y="12871"/>
                  </a:cubicBezTo>
                  <a:cubicBezTo>
                    <a:pt x="5433" y="13068"/>
                    <a:pt x="4854" y="13165"/>
                    <a:pt x="4210" y="13165"/>
                  </a:cubicBezTo>
                  <a:cubicBezTo>
                    <a:pt x="3699" y="13165"/>
                    <a:pt x="3226" y="13102"/>
                    <a:pt x="2793" y="12978"/>
                  </a:cubicBezTo>
                  <a:cubicBezTo>
                    <a:pt x="2362" y="12856"/>
                    <a:pt x="1971" y="12659"/>
                    <a:pt x="1624" y="12388"/>
                  </a:cubicBezTo>
                  <a:cubicBezTo>
                    <a:pt x="1285" y="12114"/>
                    <a:pt x="993" y="11755"/>
                    <a:pt x="747" y="11315"/>
                  </a:cubicBezTo>
                  <a:cubicBezTo>
                    <a:pt x="505" y="10876"/>
                    <a:pt x="320" y="10342"/>
                    <a:pt x="191" y="9715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22"/>
                  </a:cubicBezTo>
                  <a:cubicBezTo>
                    <a:pt x="492" y="2211"/>
                    <a:pt x="777" y="1644"/>
                    <a:pt x="1142" y="1213"/>
                  </a:cubicBezTo>
                  <a:cubicBezTo>
                    <a:pt x="1508" y="780"/>
                    <a:pt x="1945" y="471"/>
                    <a:pt x="2456" y="281"/>
                  </a:cubicBezTo>
                  <a:cubicBezTo>
                    <a:pt x="2974" y="93"/>
                    <a:pt x="3550" y="0"/>
                    <a:pt x="4191" y="0"/>
                  </a:cubicBezTo>
                  <a:cubicBezTo>
                    <a:pt x="4708" y="0"/>
                    <a:pt x="5184" y="62"/>
                    <a:pt x="5615" y="184"/>
                  </a:cubicBezTo>
                  <a:cubicBezTo>
                    <a:pt x="6051" y="302"/>
                    <a:pt x="6443" y="493"/>
                    <a:pt x="6783" y="758"/>
                  </a:cubicBezTo>
                  <a:cubicBezTo>
                    <a:pt x="7126" y="1013"/>
                    <a:pt x="7414" y="1360"/>
                    <a:pt x="7650" y="1796"/>
                  </a:cubicBezTo>
                  <a:cubicBezTo>
                    <a:pt x="7893" y="2224"/>
                    <a:pt x="8080" y="2748"/>
                    <a:pt x="8206" y="3371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90"/>
                  </a:lnTo>
                  <a:cubicBezTo>
                    <a:pt x="6702" y="4713"/>
                    <a:pt x="6666" y="4210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5" y="2339"/>
                    <a:pt x="5987" y="2086"/>
                    <a:pt x="5779" y="1893"/>
                  </a:cubicBezTo>
                  <a:cubicBezTo>
                    <a:pt x="5579" y="1700"/>
                    <a:pt x="5343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3"/>
                    <a:pt x="3123" y="1550"/>
                  </a:cubicBezTo>
                  <a:cubicBezTo>
                    <a:pt x="2812" y="1690"/>
                    <a:pt x="2550" y="1915"/>
                    <a:pt x="2336" y="2227"/>
                  </a:cubicBezTo>
                  <a:cubicBezTo>
                    <a:pt x="2129" y="2539"/>
                    <a:pt x="1971" y="2944"/>
                    <a:pt x="1864" y="3449"/>
                  </a:cubicBezTo>
                  <a:cubicBezTo>
                    <a:pt x="1754" y="3955"/>
                    <a:pt x="1699" y="4566"/>
                    <a:pt x="1699" y="5290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0" y="9740"/>
                    <a:pt x="1977" y="10121"/>
                    <a:pt x="2120" y="10445"/>
                  </a:cubicBezTo>
                  <a:cubicBezTo>
                    <a:pt x="2259" y="10760"/>
                    <a:pt x="2427" y="11022"/>
                    <a:pt x="2631" y="11228"/>
                  </a:cubicBezTo>
                  <a:cubicBezTo>
                    <a:pt x="2832" y="11434"/>
                    <a:pt x="3061" y="11587"/>
                    <a:pt x="3323" y="11686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3" y="11749"/>
                    <a:pt x="5294" y="11596"/>
                  </a:cubicBezTo>
                  <a:cubicBezTo>
                    <a:pt x="5605" y="11446"/>
                    <a:pt x="5864" y="11206"/>
                    <a:pt x="6071" y="10885"/>
                  </a:cubicBezTo>
                  <a:cubicBezTo>
                    <a:pt x="6284" y="10557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  <a:moveTo>
                    <a:pt x="10782" y="12126"/>
                  </a:moveTo>
                  <a:cubicBezTo>
                    <a:pt x="10782" y="11848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1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8"/>
                    <a:pt x="12883" y="12126"/>
                  </a:cubicBezTo>
                  <a:cubicBezTo>
                    <a:pt x="12883" y="12394"/>
                    <a:pt x="12792" y="12625"/>
                    <a:pt x="12608" y="12812"/>
                  </a:cubicBezTo>
                  <a:cubicBezTo>
                    <a:pt x="12433" y="12999"/>
                    <a:pt x="12174" y="13093"/>
                    <a:pt x="11831" y="13093"/>
                  </a:cubicBezTo>
                  <a:cubicBezTo>
                    <a:pt x="11491" y="13093"/>
                    <a:pt x="11229" y="12999"/>
                    <a:pt x="11048" y="12812"/>
                  </a:cubicBezTo>
                  <a:cubicBezTo>
                    <a:pt x="10870" y="12625"/>
                    <a:pt x="10782" y="12394"/>
                    <a:pt x="10782" y="12126"/>
                  </a:cubicBezTo>
                  <a:close/>
                  <a:moveTo>
                    <a:pt x="24484" y="8677"/>
                  </a:moveTo>
                  <a:lnTo>
                    <a:pt x="24484" y="10015"/>
                  </a:lnTo>
                  <a:lnTo>
                    <a:pt x="14883" y="10015"/>
                  </a:lnTo>
                  <a:lnTo>
                    <a:pt x="14883" y="9054"/>
                  </a:lnTo>
                  <a:lnTo>
                    <a:pt x="20834" y="178"/>
                  </a:lnTo>
                  <a:lnTo>
                    <a:pt x="22212" y="178"/>
                  </a:lnTo>
                  <a:lnTo>
                    <a:pt x="20733" y="2744"/>
                  </a:lnTo>
                  <a:lnTo>
                    <a:pt x="16798" y="8677"/>
                  </a:lnTo>
                  <a:lnTo>
                    <a:pt x="24484" y="8677"/>
                  </a:lnTo>
                  <a:close/>
                  <a:moveTo>
                    <a:pt x="22633" y="178"/>
                  </a:moveTo>
                  <a:lnTo>
                    <a:pt x="22633" y="12987"/>
                  </a:lnTo>
                  <a:lnTo>
                    <a:pt x="20944" y="12987"/>
                  </a:lnTo>
                  <a:lnTo>
                    <a:pt x="20944" y="178"/>
                  </a:lnTo>
                  <a:lnTo>
                    <a:pt x="22633" y="178"/>
                  </a:ln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5EF0E7F-9B39-AE30-17A0-106C699514F6}"/>
                </a:ext>
              </a:extLst>
            </p:cNvPr>
            <p:cNvSpPr/>
            <p:nvPr/>
          </p:nvSpPr>
          <p:spPr>
            <a:xfrm>
              <a:off x="3649045" y="3518844"/>
              <a:ext cx="24212" cy="13161"/>
            </a:xfrm>
            <a:custGeom>
              <a:avLst/>
              <a:gdLst>
                <a:gd name="connsiteX0" fmla="*/ 8401 w 24212"/>
                <a:gd name="connsiteY0" fmla="*/ 5561 h 13161"/>
                <a:gd name="connsiteX1" fmla="*/ 8401 w 24212"/>
                <a:gd name="connsiteY1" fmla="*/ 7513 h 13161"/>
                <a:gd name="connsiteX2" fmla="*/ 8106 w 24212"/>
                <a:gd name="connsiteY2" fmla="*/ 10171 h 13161"/>
                <a:gd name="connsiteX3" fmla="*/ 7268 w 24212"/>
                <a:gd name="connsiteY3" fmla="*/ 11914 h 13161"/>
                <a:gd name="connsiteX4" fmla="*/ 5945 w 24212"/>
                <a:gd name="connsiteY4" fmla="*/ 12871 h 13161"/>
                <a:gd name="connsiteX5" fmla="*/ 4210 w 24212"/>
                <a:gd name="connsiteY5" fmla="*/ 13162 h 13161"/>
                <a:gd name="connsiteX6" fmla="*/ 2793 w 24212"/>
                <a:gd name="connsiteY6" fmla="*/ 12978 h 13161"/>
                <a:gd name="connsiteX7" fmla="*/ 1624 w 24212"/>
                <a:gd name="connsiteY7" fmla="*/ 12388 h 13161"/>
                <a:gd name="connsiteX8" fmla="*/ 747 w 24212"/>
                <a:gd name="connsiteY8" fmla="*/ 11315 h 13161"/>
                <a:gd name="connsiteX9" fmla="*/ 191 w 24212"/>
                <a:gd name="connsiteY9" fmla="*/ 9712 h 13161"/>
                <a:gd name="connsiteX10" fmla="*/ 0 w 24212"/>
                <a:gd name="connsiteY10" fmla="*/ 7513 h 13161"/>
                <a:gd name="connsiteX11" fmla="*/ 0 w 24212"/>
                <a:gd name="connsiteY11" fmla="*/ 5561 h 13161"/>
                <a:gd name="connsiteX12" fmla="*/ 291 w 24212"/>
                <a:gd name="connsiteY12" fmla="*/ 2919 h 13161"/>
                <a:gd name="connsiteX13" fmla="*/ 1142 w 24212"/>
                <a:gd name="connsiteY13" fmla="*/ 1213 h 13161"/>
                <a:gd name="connsiteX14" fmla="*/ 2456 w 24212"/>
                <a:gd name="connsiteY14" fmla="*/ 281 h 13161"/>
                <a:gd name="connsiteX15" fmla="*/ 4191 w 24212"/>
                <a:gd name="connsiteY15" fmla="*/ 0 h 13161"/>
                <a:gd name="connsiteX16" fmla="*/ 5615 w 24212"/>
                <a:gd name="connsiteY16" fmla="*/ 184 h 13161"/>
                <a:gd name="connsiteX17" fmla="*/ 6783 w 24212"/>
                <a:gd name="connsiteY17" fmla="*/ 755 h 13161"/>
                <a:gd name="connsiteX18" fmla="*/ 7650 w 24212"/>
                <a:gd name="connsiteY18" fmla="*/ 1793 h 13161"/>
                <a:gd name="connsiteX19" fmla="*/ 8206 w 24212"/>
                <a:gd name="connsiteY19" fmla="*/ 3368 h 13161"/>
                <a:gd name="connsiteX20" fmla="*/ 8401 w 24212"/>
                <a:gd name="connsiteY20" fmla="*/ 5561 h 13161"/>
                <a:gd name="connsiteX21" fmla="*/ 6702 w 24212"/>
                <a:gd name="connsiteY21" fmla="*/ 7778 h 13161"/>
                <a:gd name="connsiteX22" fmla="*/ 6702 w 24212"/>
                <a:gd name="connsiteY22" fmla="*/ 5287 h 13161"/>
                <a:gd name="connsiteX23" fmla="*/ 6592 w 24212"/>
                <a:gd name="connsiteY23" fmla="*/ 3774 h 13161"/>
                <a:gd name="connsiteX24" fmla="*/ 6291 w 24212"/>
                <a:gd name="connsiteY24" fmla="*/ 2648 h 13161"/>
                <a:gd name="connsiteX25" fmla="*/ 5779 w 24212"/>
                <a:gd name="connsiteY25" fmla="*/ 1890 h 13161"/>
                <a:gd name="connsiteX26" fmla="*/ 5077 w 24212"/>
                <a:gd name="connsiteY26" fmla="*/ 1469 h 13161"/>
                <a:gd name="connsiteX27" fmla="*/ 4191 w 24212"/>
                <a:gd name="connsiteY27" fmla="*/ 1329 h 13161"/>
                <a:gd name="connsiteX28" fmla="*/ 3123 w 24212"/>
                <a:gd name="connsiteY28" fmla="*/ 1547 h 13161"/>
                <a:gd name="connsiteX29" fmla="*/ 2336 w 24212"/>
                <a:gd name="connsiteY29" fmla="*/ 2227 h 13161"/>
                <a:gd name="connsiteX30" fmla="*/ 1864 w 24212"/>
                <a:gd name="connsiteY30" fmla="*/ 3449 h 13161"/>
                <a:gd name="connsiteX31" fmla="*/ 1699 w 24212"/>
                <a:gd name="connsiteY31" fmla="*/ 5287 h 13161"/>
                <a:gd name="connsiteX32" fmla="*/ 1699 w 24212"/>
                <a:gd name="connsiteY32" fmla="*/ 7778 h 13161"/>
                <a:gd name="connsiteX33" fmla="*/ 1799 w 24212"/>
                <a:gd name="connsiteY33" fmla="*/ 9301 h 13161"/>
                <a:gd name="connsiteX34" fmla="*/ 2120 w 24212"/>
                <a:gd name="connsiteY34" fmla="*/ 10445 h 13161"/>
                <a:gd name="connsiteX35" fmla="*/ 2631 w 24212"/>
                <a:gd name="connsiteY35" fmla="*/ 11228 h 13161"/>
                <a:gd name="connsiteX36" fmla="*/ 3323 w 24212"/>
                <a:gd name="connsiteY36" fmla="*/ 11683 h 13161"/>
                <a:gd name="connsiteX37" fmla="*/ 4210 w 24212"/>
                <a:gd name="connsiteY37" fmla="*/ 11824 h 13161"/>
                <a:gd name="connsiteX38" fmla="*/ 5294 w 24212"/>
                <a:gd name="connsiteY38" fmla="*/ 11596 h 13161"/>
                <a:gd name="connsiteX39" fmla="*/ 6071 w 24212"/>
                <a:gd name="connsiteY39" fmla="*/ 10885 h 13161"/>
                <a:gd name="connsiteX40" fmla="*/ 6547 w 24212"/>
                <a:gd name="connsiteY40" fmla="*/ 9625 h 13161"/>
                <a:gd name="connsiteX41" fmla="*/ 6702 w 24212"/>
                <a:gd name="connsiteY41" fmla="*/ 7778 h 13161"/>
                <a:gd name="connsiteX42" fmla="*/ 10782 w 24212"/>
                <a:gd name="connsiteY42" fmla="*/ 12123 h 13161"/>
                <a:gd name="connsiteX43" fmla="*/ 11048 w 24212"/>
                <a:gd name="connsiteY43" fmla="*/ 11428 h 13161"/>
                <a:gd name="connsiteX44" fmla="*/ 11831 w 24212"/>
                <a:gd name="connsiteY44" fmla="*/ 11137 h 13161"/>
                <a:gd name="connsiteX45" fmla="*/ 12608 w 24212"/>
                <a:gd name="connsiteY45" fmla="*/ 11428 h 13161"/>
                <a:gd name="connsiteX46" fmla="*/ 12883 w 24212"/>
                <a:gd name="connsiteY46" fmla="*/ 12123 h 13161"/>
                <a:gd name="connsiteX47" fmla="*/ 12608 w 24212"/>
                <a:gd name="connsiteY47" fmla="*/ 12809 h 13161"/>
                <a:gd name="connsiteX48" fmla="*/ 11831 w 24212"/>
                <a:gd name="connsiteY48" fmla="*/ 13093 h 13161"/>
                <a:gd name="connsiteX49" fmla="*/ 11048 w 24212"/>
                <a:gd name="connsiteY49" fmla="*/ 12809 h 13161"/>
                <a:gd name="connsiteX50" fmla="*/ 10782 w 24212"/>
                <a:gd name="connsiteY50" fmla="*/ 12123 h 13161"/>
                <a:gd name="connsiteX51" fmla="*/ 24212 w 24212"/>
                <a:gd name="connsiteY51" fmla="*/ 11649 h 13161"/>
                <a:gd name="connsiteX52" fmla="*/ 24212 w 24212"/>
                <a:gd name="connsiteY52" fmla="*/ 12987 h 13161"/>
                <a:gd name="connsiteX53" fmla="*/ 15510 w 24212"/>
                <a:gd name="connsiteY53" fmla="*/ 12987 h 13161"/>
                <a:gd name="connsiteX54" fmla="*/ 15510 w 24212"/>
                <a:gd name="connsiteY54" fmla="*/ 11817 h 13161"/>
                <a:gd name="connsiteX55" fmla="*/ 19866 w 24212"/>
                <a:gd name="connsiteY55" fmla="*/ 7145 h 13161"/>
                <a:gd name="connsiteX56" fmla="*/ 21109 w 24212"/>
                <a:gd name="connsiteY56" fmla="*/ 5682 h 13161"/>
                <a:gd name="connsiteX57" fmla="*/ 21727 w 24212"/>
                <a:gd name="connsiteY57" fmla="*/ 4600 h 13161"/>
                <a:gd name="connsiteX58" fmla="*/ 21911 w 24212"/>
                <a:gd name="connsiteY58" fmla="*/ 3615 h 13161"/>
                <a:gd name="connsiteX59" fmla="*/ 21636 w 24212"/>
                <a:gd name="connsiteY59" fmla="*/ 2473 h 13161"/>
                <a:gd name="connsiteX60" fmla="*/ 20853 w 24212"/>
                <a:gd name="connsiteY60" fmla="*/ 1644 h 13161"/>
                <a:gd name="connsiteX61" fmla="*/ 19591 w 24212"/>
                <a:gd name="connsiteY61" fmla="*/ 1338 h 13161"/>
                <a:gd name="connsiteX62" fmla="*/ 18112 w 24212"/>
                <a:gd name="connsiteY62" fmla="*/ 1672 h 13161"/>
                <a:gd name="connsiteX63" fmla="*/ 17235 w 24212"/>
                <a:gd name="connsiteY63" fmla="*/ 2585 h 13161"/>
                <a:gd name="connsiteX64" fmla="*/ 16944 w 24212"/>
                <a:gd name="connsiteY64" fmla="*/ 3942 h 13161"/>
                <a:gd name="connsiteX65" fmla="*/ 15255 w 24212"/>
                <a:gd name="connsiteY65" fmla="*/ 3942 h 13161"/>
                <a:gd name="connsiteX66" fmla="*/ 15750 w 24212"/>
                <a:gd name="connsiteY66" fmla="*/ 1962 h 13161"/>
                <a:gd name="connsiteX67" fmla="*/ 17209 w 24212"/>
                <a:gd name="connsiteY67" fmla="*/ 536 h 13161"/>
                <a:gd name="connsiteX68" fmla="*/ 19591 w 24212"/>
                <a:gd name="connsiteY68" fmla="*/ 0 h 13161"/>
                <a:gd name="connsiteX69" fmla="*/ 21746 w 24212"/>
                <a:gd name="connsiteY69" fmla="*/ 430 h 13161"/>
                <a:gd name="connsiteX70" fmla="*/ 23115 w 24212"/>
                <a:gd name="connsiteY70" fmla="*/ 1628 h 13161"/>
                <a:gd name="connsiteX71" fmla="*/ 23600 w 24212"/>
                <a:gd name="connsiteY71" fmla="*/ 3421 h 13161"/>
                <a:gd name="connsiteX72" fmla="*/ 23400 w 24212"/>
                <a:gd name="connsiteY72" fmla="*/ 4566 h 13161"/>
                <a:gd name="connsiteX73" fmla="*/ 22859 w 24212"/>
                <a:gd name="connsiteY73" fmla="*/ 5711 h 13161"/>
                <a:gd name="connsiteX74" fmla="*/ 22067 w 24212"/>
                <a:gd name="connsiteY74" fmla="*/ 6836 h 13161"/>
                <a:gd name="connsiteX75" fmla="*/ 21109 w 24212"/>
                <a:gd name="connsiteY75" fmla="*/ 7928 h 13161"/>
                <a:gd name="connsiteX76" fmla="*/ 17546 w 24212"/>
                <a:gd name="connsiteY76" fmla="*/ 11649 h 13161"/>
                <a:gd name="connsiteX77" fmla="*/ 24212 w 24212"/>
                <a:gd name="connsiteY77" fmla="*/ 11649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12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0" y="9450"/>
                    <a:pt x="8106" y="10171"/>
                  </a:cubicBezTo>
                  <a:cubicBezTo>
                    <a:pt x="7912" y="10891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1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2"/>
                    <a:pt x="2793" y="12978"/>
                  </a:cubicBezTo>
                  <a:cubicBezTo>
                    <a:pt x="2362" y="12856"/>
                    <a:pt x="1971" y="12659"/>
                    <a:pt x="1624" y="12388"/>
                  </a:cubicBezTo>
                  <a:cubicBezTo>
                    <a:pt x="1285" y="12114"/>
                    <a:pt x="993" y="11755"/>
                    <a:pt x="747" y="11315"/>
                  </a:cubicBezTo>
                  <a:cubicBezTo>
                    <a:pt x="505" y="10876"/>
                    <a:pt x="320" y="10342"/>
                    <a:pt x="191" y="9712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19"/>
                  </a:cubicBezTo>
                  <a:cubicBezTo>
                    <a:pt x="492" y="2211"/>
                    <a:pt x="777" y="1641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3"/>
                    <a:pt x="3550" y="0"/>
                    <a:pt x="4191" y="0"/>
                  </a:cubicBezTo>
                  <a:cubicBezTo>
                    <a:pt x="4708" y="0"/>
                    <a:pt x="5184" y="62"/>
                    <a:pt x="5615" y="184"/>
                  </a:cubicBezTo>
                  <a:cubicBezTo>
                    <a:pt x="6051" y="302"/>
                    <a:pt x="6443" y="493"/>
                    <a:pt x="6783" y="755"/>
                  </a:cubicBezTo>
                  <a:cubicBezTo>
                    <a:pt x="7126" y="1013"/>
                    <a:pt x="7414" y="1360"/>
                    <a:pt x="7650" y="1793"/>
                  </a:cubicBezTo>
                  <a:cubicBezTo>
                    <a:pt x="7893" y="2224"/>
                    <a:pt x="8080" y="2748"/>
                    <a:pt x="8206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5" y="2336"/>
                    <a:pt x="5987" y="2083"/>
                    <a:pt x="5779" y="1890"/>
                  </a:cubicBezTo>
                  <a:cubicBezTo>
                    <a:pt x="5579" y="1697"/>
                    <a:pt x="5343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87"/>
                    <a:pt x="2550" y="1915"/>
                    <a:pt x="2336" y="2227"/>
                  </a:cubicBezTo>
                  <a:cubicBezTo>
                    <a:pt x="2129" y="2536"/>
                    <a:pt x="1971" y="2944"/>
                    <a:pt x="1864" y="3449"/>
                  </a:cubicBezTo>
                  <a:cubicBezTo>
                    <a:pt x="1754" y="3952"/>
                    <a:pt x="1699" y="4566"/>
                    <a:pt x="1699" y="5287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0" y="9740"/>
                    <a:pt x="1977" y="10121"/>
                    <a:pt x="2120" y="10445"/>
                  </a:cubicBezTo>
                  <a:cubicBezTo>
                    <a:pt x="2259" y="10760"/>
                    <a:pt x="2427" y="11022"/>
                    <a:pt x="2631" y="11228"/>
                  </a:cubicBezTo>
                  <a:cubicBezTo>
                    <a:pt x="2832" y="11431"/>
                    <a:pt x="3061" y="11584"/>
                    <a:pt x="3323" y="11683"/>
                  </a:cubicBezTo>
                  <a:cubicBezTo>
                    <a:pt x="3592" y="11777"/>
                    <a:pt x="3886" y="11824"/>
                    <a:pt x="4210" y="11824"/>
                  </a:cubicBezTo>
                  <a:cubicBezTo>
                    <a:pt x="4624" y="11824"/>
                    <a:pt x="4983" y="11749"/>
                    <a:pt x="5294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  <a:moveTo>
                    <a:pt x="10782" y="12123"/>
                  </a:moveTo>
                  <a:cubicBezTo>
                    <a:pt x="10782" y="11848"/>
                    <a:pt x="10870" y="11618"/>
                    <a:pt x="11048" y="11428"/>
                  </a:cubicBezTo>
                  <a:cubicBezTo>
                    <a:pt x="11229" y="11234"/>
                    <a:pt x="11491" y="11137"/>
                    <a:pt x="11831" y="11137"/>
                  </a:cubicBezTo>
                  <a:cubicBezTo>
                    <a:pt x="12174" y="11137"/>
                    <a:pt x="12433" y="11234"/>
                    <a:pt x="12608" y="11428"/>
                  </a:cubicBezTo>
                  <a:cubicBezTo>
                    <a:pt x="12792" y="11618"/>
                    <a:pt x="12883" y="11848"/>
                    <a:pt x="12883" y="12123"/>
                  </a:cubicBezTo>
                  <a:cubicBezTo>
                    <a:pt x="12883" y="12394"/>
                    <a:pt x="12792" y="12622"/>
                    <a:pt x="12608" y="12809"/>
                  </a:cubicBezTo>
                  <a:cubicBezTo>
                    <a:pt x="12433" y="12999"/>
                    <a:pt x="12174" y="13093"/>
                    <a:pt x="11831" y="13093"/>
                  </a:cubicBezTo>
                  <a:cubicBezTo>
                    <a:pt x="11491" y="13093"/>
                    <a:pt x="11229" y="12999"/>
                    <a:pt x="11048" y="12809"/>
                  </a:cubicBezTo>
                  <a:cubicBezTo>
                    <a:pt x="10870" y="12622"/>
                    <a:pt x="10782" y="12394"/>
                    <a:pt x="10782" y="12123"/>
                  </a:cubicBezTo>
                  <a:close/>
                  <a:moveTo>
                    <a:pt x="24212" y="11649"/>
                  </a:moveTo>
                  <a:lnTo>
                    <a:pt x="24212" y="12987"/>
                  </a:lnTo>
                  <a:lnTo>
                    <a:pt x="15510" y="12987"/>
                  </a:lnTo>
                  <a:lnTo>
                    <a:pt x="15510" y="11817"/>
                  </a:lnTo>
                  <a:lnTo>
                    <a:pt x="19866" y="7145"/>
                  </a:lnTo>
                  <a:cubicBezTo>
                    <a:pt x="20400" y="6568"/>
                    <a:pt x="20814" y="6082"/>
                    <a:pt x="21109" y="5682"/>
                  </a:cubicBezTo>
                  <a:cubicBezTo>
                    <a:pt x="21406" y="5277"/>
                    <a:pt x="21613" y="4918"/>
                    <a:pt x="21727" y="4600"/>
                  </a:cubicBezTo>
                  <a:cubicBezTo>
                    <a:pt x="21850" y="4279"/>
                    <a:pt x="21911" y="3948"/>
                    <a:pt x="21911" y="3615"/>
                  </a:cubicBezTo>
                  <a:cubicBezTo>
                    <a:pt x="21911" y="3194"/>
                    <a:pt x="21821" y="2813"/>
                    <a:pt x="21636" y="2473"/>
                  </a:cubicBezTo>
                  <a:cubicBezTo>
                    <a:pt x="21461" y="2127"/>
                    <a:pt x="21199" y="1849"/>
                    <a:pt x="20853" y="1644"/>
                  </a:cubicBezTo>
                  <a:cubicBezTo>
                    <a:pt x="20504" y="1441"/>
                    <a:pt x="20086" y="1338"/>
                    <a:pt x="19591" y="1338"/>
                  </a:cubicBezTo>
                  <a:cubicBezTo>
                    <a:pt x="19002" y="1338"/>
                    <a:pt x="18510" y="1447"/>
                    <a:pt x="18112" y="1672"/>
                  </a:cubicBezTo>
                  <a:cubicBezTo>
                    <a:pt x="17724" y="1887"/>
                    <a:pt x="17433" y="2193"/>
                    <a:pt x="17235" y="2585"/>
                  </a:cubicBezTo>
                  <a:cubicBezTo>
                    <a:pt x="17041" y="2978"/>
                    <a:pt x="16944" y="3431"/>
                    <a:pt x="16944" y="3942"/>
                  </a:cubicBezTo>
                  <a:lnTo>
                    <a:pt x="15255" y="3942"/>
                  </a:lnTo>
                  <a:cubicBezTo>
                    <a:pt x="15255" y="3219"/>
                    <a:pt x="15420" y="2561"/>
                    <a:pt x="15750" y="1962"/>
                  </a:cubicBezTo>
                  <a:cubicBezTo>
                    <a:pt x="16077" y="1363"/>
                    <a:pt x="16565" y="889"/>
                    <a:pt x="17209" y="536"/>
                  </a:cubicBezTo>
                  <a:cubicBezTo>
                    <a:pt x="17853" y="178"/>
                    <a:pt x="18649" y="0"/>
                    <a:pt x="19591" y="0"/>
                  </a:cubicBezTo>
                  <a:cubicBezTo>
                    <a:pt x="20432" y="0"/>
                    <a:pt x="21151" y="143"/>
                    <a:pt x="21746" y="430"/>
                  </a:cubicBezTo>
                  <a:cubicBezTo>
                    <a:pt x="22342" y="711"/>
                    <a:pt x="22798" y="1110"/>
                    <a:pt x="23115" y="1628"/>
                  </a:cubicBezTo>
                  <a:cubicBezTo>
                    <a:pt x="23439" y="2136"/>
                    <a:pt x="23600" y="2735"/>
                    <a:pt x="23600" y="3421"/>
                  </a:cubicBezTo>
                  <a:cubicBezTo>
                    <a:pt x="23600" y="3799"/>
                    <a:pt x="23533" y="4179"/>
                    <a:pt x="23400" y="4566"/>
                  </a:cubicBezTo>
                  <a:cubicBezTo>
                    <a:pt x="23270" y="4947"/>
                    <a:pt x="23092" y="5327"/>
                    <a:pt x="22859" y="5711"/>
                  </a:cubicBezTo>
                  <a:cubicBezTo>
                    <a:pt x="22636" y="6091"/>
                    <a:pt x="22371" y="6465"/>
                    <a:pt x="22067" y="6836"/>
                  </a:cubicBezTo>
                  <a:cubicBezTo>
                    <a:pt x="21769" y="7205"/>
                    <a:pt x="21449" y="7570"/>
                    <a:pt x="21109" y="7928"/>
                  </a:cubicBezTo>
                  <a:lnTo>
                    <a:pt x="17546" y="11649"/>
                  </a:lnTo>
                  <a:lnTo>
                    <a:pt x="24212" y="11649"/>
                  </a:ln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8A81001-5AB0-D58B-F709-882E29F0E4F9}"/>
                </a:ext>
              </a:extLst>
            </p:cNvPr>
            <p:cNvSpPr/>
            <p:nvPr/>
          </p:nvSpPr>
          <p:spPr>
            <a:xfrm>
              <a:off x="3651381" y="3609853"/>
              <a:ext cx="8400" cy="13161"/>
            </a:xfrm>
            <a:custGeom>
              <a:avLst/>
              <a:gdLst>
                <a:gd name="connsiteX0" fmla="*/ 8401 w 8400"/>
                <a:gd name="connsiteY0" fmla="*/ 5561 h 13161"/>
                <a:gd name="connsiteX1" fmla="*/ 8401 w 8400"/>
                <a:gd name="connsiteY1" fmla="*/ 7513 h 13161"/>
                <a:gd name="connsiteX2" fmla="*/ 8106 w 8400"/>
                <a:gd name="connsiteY2" fmla="*/ 10171 h 13161"/>
                <a:gd name="connsiteX3" fmla="*/ 7268 w 8400"/>
                <a:gd name="connsiteY3" fmla="*/ 11914 h 13161"/>
                <a:gd name="connsiteX4" fmla="*/ 5945 w 8400"/>
                <a:gd name="connsiteY4" fmla="*/ 12872 h 13161"/>
                <a:gd name="connsiteX5" fmla="*/ 4210 w 8400"/>
                <a:gd name="connsiteY5" fmla="*/ 13162 h 13161"/>
                <a:gd name="connsiteX6" fmla="*/ 2796 w 8400"/>
                <a:gd name="connsiteY6" fmla="*/ 12978 h 13161"/>
                <a:gd name="connsiteX7" fmla="*/ 1625 w 8400"/>
                <a:gd name="connsiteY7" fmla="*/ 12388 h 13161"/>
                <a:gd name="connsiteX8" fmla="*/ 751 w 8400"/>
                <a:gd name="connsiteY8" fmla="*/ 11315 h 13161"/>
                <a:gd name="connsiteX9" fmla="*/ 191 w 8400"/>
                <a:gd name="connsiteY9" fmla="*/ 9712 h 13161"/>
                <a:gd name="connsiteX10" fmla="*/ 0 w 8400"/>
                <a:gd name="connsiteY10" fmla="*/ 7513 h 13161"/>
                <a:gd name="connsiteX11" fmla="*/ 0 w 8400"/>
                <a:gd name="connsiteY11" fmla="*/ 5561 h 13161"/>
                <a:gd name="connsiteX12" fmla="*/ 291 w 8400"/>
                <a:gd name="connsiteY12" fmla="*/ 2919 h 13161"/>
                <a:gd name="connsiteX13" fmla="*/ 1142 w 8400"/>
                <a:gd name="connsiteY13" fmla="*/ 1213 h 13161"/>
                <a:gd name="connsiteX14" fmla="*/ 2456 w 8400"/>
                <a:gd name="connsiteY14" fmla="*/ 281 h 13161"/>
                <a:gd name="connsiteX15" fmla="*/ 4191 w 8400"/>
                <a:gd name="connsiteY15" fmla="*/ 0 h 13161"/>
                <a:gd name="connsiteX16" fmla="*/ 5615 w 8400"/>
                <a:gd name="connsiteY16" fmla="*/ 184 h 13161"/>
                <a:gd name="connsiteX17" fmla="*/ 6783 w 8400"/>
                <a:gd name="connsiteY17" fmla="*/ 755 h 13161"/>
                <a:gd name="connsiteX18" fmla="*/ 7650 w 8400"/>
                <a:gd name="connsiteY18" fmla="*/ 1793 h 13161"/>
                <a:gd name="connsiteX19" fmla="*/ 8207 w 8400"/>
                <a:gd name="connsiteY19" fmla="*/ 3368 h 13161"/>
                <a:gd name="connsiteX20" fmla="*/ 8401 w 8400"/>
                <a:gd name="connsiteY20" fmla="*/ 5561 h 13161"/>
                <a:gd name="connsiteX21" fmla="*/ 6702 w 8400"/>
                <a:gd name="connsiteY21" fmla="*/ 7778 h 13161"/>
                <a:gd name="connsiteX22" fmla="*/ 6702 w 8400"/>
                <a:gd name="connsiteY22" fmla="*/ 5287 h 13161"/>
                <a:gd name="connsiteX23" fmla="*/ 6592 w 8400"/>
                <a:gd name="connsiteY23" fmla="*/ 3774 h 13161"/>
                <a:gd name="connsiteX24" fmla="*/ 6291 w 8400"/>
                <a:gd name="connsiteY24" fmla="*/ 2648 h 13161"/>
                <a:gd name="connsiteX25" fmla="*/ 5780 w 8400"/>
                <a:gd name="connsiteY25" fmla="*/ 1890 h 13161"/>
                <a:gd name="connsiteX26" fmla="*/ 5077 w 8400"/>
                <a:gd name="connsiteY26" fmla="*/ 1469 h 13161"/>
                <a:gd name="connsiteX27" fmla="*/ 4191 w 8400"/>
                <a:gd name="connsiteY27" fmla="*/ 1329 h 13161"/>
                <a:gd name="connsiteX28" fmla="*/ 3123 w 8400"/>
                <a:gd name="connsiteY28" fmla="*/ 1547 h 13161"/>
                <a:gd name="connsiteX29" fmla="*/ 2336 w 8400"/>
                <a:gd name="connsiteY29" fmla="*/ 2224 h 13161"/>
                <a:gd name="connsiteX30" fmla="*/ 1864 w 8400"/>
                <a:gd name="connsiteY30" fmla="*/ 3450 h 13161"/>
                <a:gd name="connsiteX31" fmla="*/ 1699 w 8400"/>
                <a:gd name="connsiteY31" fmla="*/ 5287 h 13161"/>
                <a:gd name="connsiteX32" fmla="*/ 1699 w 8400"/>
                <a:gd name="connsiteY32" fmla="*/ 7778 h 13161"/>
                <a:gd name="connsiteX33" fmla="*/ 1799 w 8400"/>
                <a:gd name="connsiteY33" fmla="*/ 9301 h 13161"/>
                <a:gd name="connsiteX34" fmla="*/ 2120 w 8400"/>
                <a:gd name="connsiteY34" fmla="*/ 10442 h 13161"/>
                <a:gd name="connsiteX35" fmla="*/ 2631 w 8400"/>
                <a:gd name="connsiteY35" fmla="*/ 11228 h 13161"/>
                <a:gd name="connsiteX36" fmla="*/ 3323 w 8400"/>
                <a:gd name="connsiteY36" fmla="*/ 11683 h 13161"/>
                <a:gd name="connsiteX37" fmla="*/ 4210 w 8400"/>
                <a:gd name="connsiteY37" fmla="*/ 11824 h 13161"/>
                <a:gd name="connsiteX38" fmla="*/ 5298 w 8400"/>
                <a:gd name="connsiteY38" fmla="*/ 11596 h 13161"/>
                <a:gd name="connsiteX39" fmla="*/ 6071 w 8400"/>
                <a:gd name="connsiteY39" fmla="*/ 10885 h 13161"/>
                <a:gd name="connsiteX40" fmla="*/ 6547 w 8400"/>
                <a:gd name="connsiteY40" fmla="*/ 9625 h 13161"/>
                <a:gd name="connsiteX41" fmla="*/ 6702 w 8400"/>
                <a:gd name="connsiteY41" fmla="*/ 7778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400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4" y="9450"/>
                    <a:pt x="8106" y="10171"/>
                  </a:cubicBezTo>
                  <a:cubicBezTo>
                    <a:pt x="7912" y="10891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099"/>
                    <a:pt x="2796" y="12978"/>
                  </a:cubicBezTo>
                  <a:cubicBezTo>
                    <a:pt x="2362" y="12853"/>
                    <a:pt x="1974" y="12656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1" y="9712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19"/>
                  </a:cubicBezTo>
                  <a:cubicBezTo>
                    <a:pt x="495" y="2211"/>
                    <a:pt x="777" y="1641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3"/>
                    <a:pt x="3553" y="0"/>
                    <a:pt x="4191" y="0"/>
                  </a:cubicBezTo>
                  <a:cubicBezTo>
                    <a:pt x="4709" y="0"/>
                    <a:pt x="5184" y="59"/>
                    <a:pt x="5615" y="184"/>
                  </a:cubicBezTo>
                  <a:cubicBezTo>
                    <a:pt x="6055" y="302"/>
                    <a:pt x="6443" y="493"/>
                    <a:pt x="6783" y="755"/>
                  </a:cubicBezTo>
                  <a:cubicBezTo>
                    <a:pt x="7126" y="1014"/>
                    <a:pt x="7414" y="1360"/>
                    <a:pt x="7650" y="1793"/>
                  </a:cubicBezTo>
                  <a:cubicBezTo>
                    <a:pt x="7896" y="2224"/>
                    <a:pt x="8080" y="2748"/>
                    <a:pt x="8207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3"/>
                    <a:pt x="5780" y="1890"/>
                  </a:cubicBezTo>
                  <a:cubicBezTo>
                    <a:pt x="5579" y="1697"/>
                    <a:pt x="5346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87"/>
                    <a:pt x="2550" y="1915"/>
                    <a:pt x="2336" y="2224"/>
                  </a:cubicBezTo>
                  <a:cubicBezTo>
                    <a:pt x="2129" y="2536"/>
                    <a:pt x="1974" y="2944"/>
                    <a:pt x="1864" y="3450"/>
                  </a:cubicBezTo>
                  <a:cubicBezTo>
                    <a:pt x="1754" y="3952"/>
                    <a:pt x="1699" y="4566"/>
                    <a:pt x="1699" y="5287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4" y="9740"/>
                    <a:pt x="1977" y="10121"/>
                    <a:pt x="2120" y="10442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1"/>
                    <a:pt x="3061" y="11584"/>
                    <a:pt x="3323" y="11683"/>
                  </a:cubicBezTo>
                  <a:cubicBezTo>
                    <a:pt x="3592" y="11777"/>
                    <a:pt x="3886" y="11824"/>
                    <a:pt x="4210" y="11824"/>
                  </a:cubicBezTo>
                  <a:cubicBezTo>
                    <a:pt x="4624" y="11824"/>
                    <a:pt x="4987" y="11749"/>
                    <a:pt x="5298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44C9F42-D060-DADE-4D42-82B87A186789}"/>
                </a:ext>
              </a:extLst>
            </p:cNvPr>
            <p:cNvSpPr/>
            <p:nvPr/>
          </p:nvSpPr>
          <p:spPr>
            <a:xfrm>
              <a:off x="3121354" y="3154807"/>
              <a:ext cx="18772" cy="12987"/>
            </a:xfrm>
            <a:custGeom>
              <a:avLst/>
              <a:gdLst>
                <a:gd name="connsiteX0" fmla="*/ 5097 w 18772"/>
                <a:gd name="connsiteY0" fmla="*/ 106 h 12987"/>
                <a:gd name="connsiteX1" fmla="*/ 5097 w 18772"/>
                <a:gd name="connsiteY1" fmla="*/ 12987 h 12987"/>
                <a:gd name="connsiteX2" fmla="*/ 3408 w 18772"/>
                <a:gd name="connsiteY2" fmla="*/ 12987 h 12987"/>
                <a:gd name="connsiteX3" fmla="*/ 3408 w 18772"/>
                <a:gd name="connsiteY3" fmla="*/ 2140 h 12987"/>
                <a:gd name="connsiteX4" fmla="*/ 0 w 18772"/>
                <a:gd name="connsiteY4" fmla="*/ 3334 h 12987"/>
                <a:gd name="connsiteX5" fmla="*/ 0 w 18772"/>
                <a:gd name="connsiteY5" fmla="*/ 1865 h 12987"/>
                <a:gd name="connsiteX6" fmla="*/ 4832 w 18772"/>
                <a:gd name="connsiteY6" fmla="*/ 106 h 12987"/>
                <a:gd name="connsiteX7" fmla="*/ 5097 w 18772"/>
                <a:gd name="connsiteY7" fmla="*/ 106 h 12987"/>
                <a:gd name="connsiteX8" fmla="*/ 18772 w 18772"/>
                <a:gd name="connsiteY8" fmla="*/ 11649 h 12987"/>
                <a:gd name="connsiteX9" fmla="*/ 18772 w 18772"/>
                <a:gd name="connsiteY9" fmla="*/ 12987 h 12987"/>
                <a:gd name="connsiteX10" fmla="*/ 10071 w 18772"/>
                <a:gd name="connsiteY10" fmla="*/ 12987 h 12987"/>
                <a:gd name="connsiteX11" fmla="*/ 10071 w 18772"/>
                <a:gd name="connsiteY11" fmla="*/ 11817 h 12987"/>
                <a:gd name="connsiteX12" fmla="*/ 14426 w 18772"/>
                <a:gd name="connsiteY12" fmla="*/ 7145 h 12987"/>
                <a:gd name="connsiteX13" fmla="*/ 15666 w 18772"/>
                <a:gd name="connsiteY13" fmla="*/ 5686 h 12987"/>
                <a:gd name="connsiteX14" fmla="*/ 16287 w 18772"/>
                <a:gd name="connsiteY14" fmla="*/ 4604 h 12987"/>
                <a:gd name="connsiteX15" fmla="*/ 16472 w 18772"/>
                <a:gd name="connsiteY15" fmla="*/ 3618 h 12987"/>
                <a:gd name="connsiteX16" fmla="*/ 16196 w 18772"/>
                <a:gd name="connsiteY16" fmla="*/ 2473 h 12987"/>
                <a:gd name="connsiteX17" fmla="*/ 15410 w 18772"/>
                <a:gd name="connsiteY17" fmla="*/ 1647 h 12987"/>
                <a:gd name="connsiteX18" fmla="*/ 14151 w 18772"/>
                <a:gd name="connsiteY18" fmla="*/ 1338 h 12987"/>
                <a:gd name="connsiteX19" fmla="*/ 12672 w 18772"/>
                <a:gd name="connsiteY19" fmla="*/ 1672 h 12987"/>
                <a:gd name="connsiteX20" fmla="*/ 11795 w 18772"/>
                <a:gd name="connsiteY20" fmla="*/ 2586 h 12987"/>
                <a:gd name="connsiteX21" fmla="*/ 11504 w 18772"/>
                <a:gd name="connsiteY21" fmla="*/ 3942 h 12987"/>
                <a:gd name="connsiteX22" fmla="*/ 9815 w 18772"/>
                <a:gd name="connsiteY22" fmla="*/ 3942 h 12987"/>
                <a:gd name="connsiteX23" fmla="*/ 10307 w 18772"/>
                <a:gd name="connsiteY23" fmla="*/ 1962 h 12987"/>
                <a:gd name="connsiteX24" fmla="*/ 11770 w 18772"/>
                <a:gd name="connsiteY24" fmla="*/ 536 h 12987"/>
                <a:gd name="connsiteX25" fmla="*/ 14151 w 18772"/>
                <a:gd name="connsiteY25" fmla="*/ 0 h 12987"/>
                <a:gd name="connsiteX26" fmla="*/ 16306 w 18772"/>
                <a:gd name="connsiteY26" fmla="*/ 430 h 12987"/>
                <a:gd name="connsiteX27" fmla="*/ 17675 w 18772"/>
                <a:gd name="connsiteY27" fmla="*/ 1628 h 12987"/>
                <a:gd name="connsiteX28" fmla="*/ 18161 w 18772"/>
                <a:gd name="connsiteY28" fmla="*/ 3421 h 12987"/>
                <a:gd name="connsiteX29" fmla="*/ 17960 w 18772"/>
                <a:gd name="connsiteY29" fmla="*/ 4566 h 12987"/>
                <a:gd name="connsiteX30" fmla="*/ 17420 w 18772"/>
                <a:gd name="connsiteY30" fmla="*/ 5711 h 12987"/>
                <a:gd name="connsiteX31" fmla="*/ 16627 w 18772"/>
                <a:gd name="connsiteY31" fmla="*/ 6837 h 12987"/>
                <a:gd name="connsiteX32" fmla="*/ 15666 w 18772"/>
                <a:gd name="connsiteY32" fmla="*/ 7928 h 12987"/>
                <a:gd name="connsiteX33" fmla="*/ 12106 w 18772"/>
                <a:gd name="connsiteY33" fmla="*/ 11649 h 12987"/>
                <a:gd name="connsiteX34" fmla="*/ 18772 w 18772"/>
                <a:gd name="connsiteY34" fmla="*/ 11649 h 1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72" h="12987">
                  <a:moveTo>
                    <a:pt x="5097" y="106"/>
                  </a:moveTo>
                  <a:lnTo>
                    <a:pt x="5097" y="12987"/>
                  </a:lnTo>
                  <a:lnTo>
                    <a:pt x="3408" y="12987"/>
                  </a:lnTo>
                  <a:lnTo>
                    <a:pt x="3408" y="2140"/>
                  </a:lnTo>
                  <a:lnTo>
                    <a:pt x="0" y="3334"/>
                  </a:lnTo>
                  <a:lnTo>
                    <a:pt x="0" y="1865"/>
                  </a:lnTo>
                  <a:lnTo>
                    <a:pt x="4832" y="106"/>
                  </a:lnTo>
                  <a:lnTo>
                    <a:pt x="5097" y="106"/>
                  </a:lnTo>
                  <a:close/>
                  <a:moveTo>
                    <a:pt x="18772" y="11649"/>
                  </a:moveTo>
                  <a:lnTo>
                    <a:pt x="18772" y="12987"/>
                  </a:lnTo>
                  <a:lnTo>
                    <a:pt x="10071" y="12987"/>
                  </a:lnTo>
                  <a:lnTo>
                    <a:pt x="10071" y="11817"/>
                  </a:lnTo>
                  <a:lnTo>
                    <a:pt x="14426" y="7145"/>
                  </a:lnTo>
                  <a:cubicBezTo>
                    <a:pt x="14960" y="6571"/>
                    <a:pt x="15375" y="6082"/>
                    <a:pt x="15666" y="5686"/>
                  </a:cubicBezTo>
                  <a:cubicBezTo>
                    <a:pt x="15967" y="5280"/>
                    <a:pt x="16174" y="4919"/>
                    <a:pt x="16287" y="4604"/>
                  </a:cubicBezTo>
                  <a:cubicBezTo>
                    <a:pt x="16410" y="4279"/>
                    <a:pt x="16472" y="3952"/>
                    <a:pt x="16472" y="3618"/>
                  </a:cubicBezTo>
                  <a:cubicBezTo>
                    <a:pt x="16472" y="3194"/>
                    <a:pt x="16378" y="2813"/>
                    <a:pt x="16196" y="2473"/>
                  </a:cubicBezTo>
                  <a:cubicBezTo>
                    <a:pt x="16022" y="2127"/>
                    <a:pt x="15760" y="1850"/>
                    <a:pt x="15410" y="1647"/>
                  </a:cubicBezTo>
                  <a:cubicBezTo>
                    <a:pt x="15064" y="1441"/>
                    <a:pt x="14643" y="1338"/>
                    <a:pt x="14151" y="1338"/>
                  </a:cubicBezTo>
                  <a:cubicBezTo>
                    <a:pt x="13562" y="1338"/>
                    <a:pt x="13067" y="1450"/>
                    <a:pt x="12672" y="1672"/>
                  </a:cubicBezTo>
                  <a:cubicBezTo>
                    <a:pt x="12284" y="1890"/>
                    <a:pt x="11990" y="2193"/>
                    <a:pt x="11795" y="2586"/>
                  </a:cubicBezTo>
                  <a:cubicBezTo>
                    <a:pt x="11601" y="2979"/>
                    <a:pt x="11504" y="3431"/>
                    <a:pt x="11504" y="3942"/>
                  </a:cubicBezTo>
                  <a:lnTo>
                    <a:pt x="9815" y="3942"/>
                  </a:lnTo>
                  <a:cubicBezTo>
                    <a:pt x="9815" y="3222"/>
                    <a:pt x="9980" y="2561"/>
                    <a:pt x="10307" y="1962"/>
                  </a:cubicBezTo>
                  <a:cubicBezTo>
                    <a:pt x="10637" y="1363"/>
                    <a:pt x="11122" y="889"/>
                    <a:pt x="11770" y="536"/>
                  </a:cubicBezTo>
                  <a:cubicBezTo>
                    <a:pt x="12414" y="178"/>
                    <a:pt x="13210" y="0"/>
                    <a:pt x="14151" y="0"/>
                  </a:cubicBezTo>
                  <a:cubicBezTo>
                    <a:pt x="14993" y="0"/>
                    <a:pt x="15711" y="144"/>
                    <a:pt x="16306" y="430"/>
                  </a:cubicBezTo>
                  <a:cubicBezTo>
                    <a:pt x="16902" y="714"/>
                    <a:pt x="17358" y="1110"/>
                    <a:pt x="17675" y="1628"/>
                  </a:cubicBezTo>
                  <a:cubicBezTo>
                    <a:pt x="17999" y="2140"/>
                    <a:pt x="18161" y="2735"/>
                    <a:pt x="18161" y="3421"/>
                  </a:cubicBezTo>
                  <a:cubicBezTo>
                    <a:pt x="18161" y="3799"/>
                    <a:pt x="18093" y="4179"/>
                    <a:pt x="17960" y="4566"/>
                  </a:cubicBezTo>
                  <a:cubicBezTo>
                    <a:pt x="17831" y="4947"/>
                    <a:pt x="17653" y="5330"/>
                    <a:pt x="17420" y="5711"/>
                  </a:cubicBezTo>
                  <a:cubicBezTo>
                    <a:pt x="17196" y="6091"/>
                    <a:pt x="16931" y="6469"/>
                    <a:pt x="16627" y="6837"/>
                  </a:cubicBezTo>
                  <a:cubicBezTo>
                    <a:pt x="16326" y="7208"/>
                    <a:pt x="16009" y="7570"/>
                    <a:pt x="15666" y="7928"/>
                  </a:cubicBezTo>
                  <a:lnTo>
                    <a:pt x="12106" y="11649"/>
                  </a:lnTo>
                  <a:lnTo>
                    <a:pt x="18772" y="11649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914194A-985A-F0A0-668C-B9B30D6CF32C}"/>
                </a:ext>
              </a:extLst>
            </p:cNvPr>
            <p:cNvSpPr/>
            <p:nvPr/>
          </p:nvSpPr>
          <p:spPr>
            <a:xfrm>
              <a:off x="3121354" y="3245816"/>
              <a:ext cx="18406" cy="13161"/>
            </a:xfrm>
            <a:custGeom>
              <a:avLst/>
              <a:gdLst>
                <a:gd name="connsiteX0" fmla="*/ 5094 w 18406"/>
                <a:gd name="connsiteY0" fmla="*/ 106 h 13161"/>
                <a:gd name="connsiteX1" fmla="*/ 5094 w 18406"/>
                <a:gd name="connsiteY1" fmla="*/ 12987 h 13161"/>
                <a:gd name="connsiteX2" fmla="*/ 3404 w 18406"/>
                <a:gd name="connsiteY2" fmla="*/ 12987 h 13161"/>
                <a:gd name="connsiteX3" fmla="*/ 3404 w 18406"/>
                <a:gd name="connsiteY3" fmla="*/ 2140 h 13161"/>
                <a:gd name="connsiteX4" fmla="*/ 0 w 18406"/>
                <a:gd name="connsiteY4" fmla="*/ 3334 h 13161"/>
                <a:gd name="connsiteX5" fmla="*/ 0 w 18406"/>
                <a:gd name="connsiteY5" fmla="*/ 1865 h 13161"/>
                <a:gd name="connsiteX6" fmla="*/ 4828 w 18406"/>
                <a:gd name="connsiteY6" fmla="*/ 106 h 13161"/>
                <a:gd name="connsiteX7" fmla="*/ 5094 w 18406"/>
                <a:gd name="connsiteY7" fmla="*/ 106 h 13161"/>
                <a:gd name="connsiteX8" fmla="*/ 18407 w 18406"/>
                <a:gd name="connsiteY8" fmla="*/ 5561 h 13161"/>
                <a:gd name="connsiteX9" fmla="*/ 18407 w 18406"/>
                <a:gd name="connsiteY9" fmla="*/ 7513 h 13161"/>
                <a:gd name="connsiteX10" fmla="*/ 18112 w 18406"/>
                <a:gd name="connsiteY10" fmla="*/ 10171 h 13161"/>
                <a:gd name="connsiteX11" fmla="*/ 17274 w 18406"/>
                <a:gd name="connsiteY11" fmla="*/ 11914 h 13161"/>
                <a:gd name="connsiteX12" fmla="*/ 15951 w 18406"/>
                <a:gd name="connsiteY12" fmla="*/ 12872 h 13161"/>
                <a:gd name="connsiteX13" fmla="*/ 14216 w 18406"/>
                <a:gd name="connsiteY13" fmla="*/ 13162 h 13161"/>
                <a:gd name="connsiteX14" fmla="*/ 12799 w 18406"/>
                <a:gd name="connsiteY14" fmla="*/ 12978 h 13161"/>
                <a:gd name="connsiteX15" fmla="*/ 11630 w 18406"/>
                <a:gd name="connsiteY15" fmla="*/ 12388 h 13161"/>
                <a:gd name="connsiteX16" fmla="*/ 10753 w 18406"/>
                <a:gd name="connsiteY16" fmla="*/ 11315 h 13161"/>
                <a:gd name="connsiteX17" fmla="*/ 10197 w 18406"/>
                <a:gd name="connsiteY17" fmla="*/ 9715 h 13161"/>
                <a:gd name="connsiteX18" fmla="*/ 10006 w 18406"/>
                <a:gd name="connsiteY18" fmla="*/ 7513 h 13161"/>
                <a:gd name="connsiteX19" fmla="*/ 10006 w 18406"/>
                <a:gd name="connsiteY19" fmla="*/ 5561 h 13161"/>
                <a:gd name="connsiteX20" fmla="*/ 10297 w 18406"/>
                <a:gd name="connsiteY20" fmla="*/ 2922 h 13161"/>
                <a:gd name="connsiteX21" fmla="*/ 11148 w 18406"/>
                <a:gd name="connsiteY21" fmla="*/ 1213 h 13161"/>
                <a:gd name="connsiteX22" fmla="*/ 12462 w 18406"/>
                <a:gd name="connsiteY22" fmla="*/ 281 h 13161"/>
                <a:gd name="connsiteX23" fmla="*/ 14197 w 18406"/>
                <a:gd name="connsiteY23" fmla="*/ 0 h 13161"/>
                <a:gd name="connsiteX24" fmla="*/ 15621 w 18406"/>
                <a:gd name="connsiteY24" fmla="*/ 184 h 13161"/>
                <a:gd name="connsiteX25" fmla="*/ 16789 w 18406"/>
                <a:gd name="connsiteY25" fmla="*/ 758 h 13161"/>
                <a:gd name="connsiteX26" fmla="*/ 17656 w 18406"/>
                <a:gd name="connsiteY26" fmla="*/ 1797 h 13161"/>
                <a:gd name="connsiteX27" fmla="*/ 18212 w 18406"/>
                <a:gd name="connsiteY27" fmla="*/ 3368 h 13161"/>
                <a:gd name="connsiteX28" fmla="*/ 18407 w 18406"/>
                <a:gd name="connsiteY28" fmla="*/ 5561 h 13161"/>
                <a:gd name="connsiteX29" fmla="*/ 16708 w 18406"/>
                <a:gd name="connsiteY29" fmla="*/ 7779 h 13161"/>
                <a:gd name="connsiteX30" fmla="*/ 16708 w 18406"/>
                <a:gd name="connsiteY30" fmla="*/ 5290 h 13161"/>
                <a:gd name="connsiteX31" fmla="*/ 16598 w 18406"/>
                <a:gd name="connsiteY31" fmla="*/ 3774 h 13161"/>
                <a:gd name="connsiteX32" fmla="*/ 16297 w 18406"/>
                <a:gd name="connsiteY32" fmla="*/ 2648 h 13161"/>
                <a:gd name="connsiteX33" fmla="*/ 15785 w 18406"/>
                <a:gd name="connsiteY33" fmla="*/ 1893 h 13161"/>
                <a:gd name="connsiteX34" fmla="*/ 15083 w 18406"/>
                <a:gd name="connsiteY34" fmla="*/ 1469 h 13161"/>
                <a:gd name="connsiteX35" fmla="*/ 14197 w 18406"/>
                <a:gd name="connsiteY35" fmla="*/ 1329 h 13161"/>
                <a:gd name="connsiteX36" fmla="*/ 13129 w 18406"/>
                <a:gd name="connsiteY36" fmla="*/ 1550 h 13161"/>
                <a:gd name="connsiteX37" fmla="*/ 12342 w 18406"/>
                <a:gd name="connsiteY37" fmla="*/ 2227 h 13161"/>
                <a:gd name="connsiteX38" fmla="*/ 11870 w 18406"/>
                <a:gd name="connsiteY38" fmla="*/ 3450 h 13161"/>
                <a:gd name="connsiteX39" fmla="*/ 11705 w 18406"/>
                <a:gd name="connsiteY39" fmla="*/ 5290 h 13161"/>
                <a:gd name="connsiteX40" fmla="*/ 11705 w 18406"/>
                <a:gd name="connsiteY40" fmla="*/ 7779 h 13161"/>
                <a:gd name="connsiteX41" fmla="*/ 11805 w 18406"/>
                <a:gd name="connsiteY41" fmla="*/ 9301 h 13161"/>
                <a:gd name="connsiteX42" fmla="*/ 12126 w 18406"/>
                <a:gd name="connsiteY42" fmla="*/ 10445 h 13161"/>
                <a:gd name="connsiteX43" fmla="*/ 12637 w 18406"/>
                <a:gd name="connsiteY43" fmla="*/ 11228 h 13161"/>
                <a:gd name="connsiteX44" fmla="*/ 13329 w 18406"/>
                <a:gd name="connsiteY44" fmla="*/ 11686 h 13161"/>
                <a:gd name="connsiteX45" fmla="*/ 14216 w 18406"/>
                <a:gd name="connsiteY45" fmla="*/ 11827 h 13161"/>
                <a:gd name="connsiteX46" fmla="*/ 15300 w 18406"/>
                <a:gd name="connsiteY46" fmla="*/ 11596 h 13161"/>
                <a:gd name="connsiteX47" fmla="*/ 16077 w 18406"/>
                <a:gd name="connsiteY47" fmla="*/ 10885 h 13161"/>
                <a:gd name="connsiteX48" fmla="*/ 16552 w 18406"/>
                <a:gd name="connsiteY48" fmla="*/ 9625 h 13161"/>
                <a:gd name="connsiteX49" fmla="*/ 16708 w 18406"/>
                <a:gd name="connsiteY49" fmla="*/ 7779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406" h="13161">
                  <a:moveTo>
                    <a:pt x="5094" y="106"/>
                  </a:moveTo>
                  <a:lnTo>
                    <a:pt x="5094" y="12987"/>
                  </a:lnTo>
                  <a:lnTo>
                    <a:pt x="3404" y="12987"/>
                  </a:lnTo>
                  <a:lnTo>
                    <a:pt x="3404" y="2140"/>
                  </a:lnTo>
                  <a:lnTo>
                    <a:pt x="0" y="3334"/>
                  </a:lnTo>
                  <a:lnTo>
                    <a:pt x="0" y="1865"/>
                  </a:lnTo>
                  <a:lnTo>
                    <a:pt x="4828" y="106"/>
                  </a:lnTo>
                  <a:lnTo>
                    <a:pt x="5094" y="106"/>
                  </a:lnTo>
                  <a:close/>
                  <a:moveTo>
                    <a:pt x="18407" y="5561"/>
                  </a:moveTo>
                  <a:lnTo>
                    <a:pt x="18407" y="7513"/>
                  </a:lnTo>
                  <a:cubicBezTo>
                    <a:pt x="18407" y="8565"/>
                    <a:pt x="18307" y="9450"/>
                    <a:pt x="18112" y="10171"/>
                  </a:cubicBezTo>
                  <a:cubicBezTo>
                    <a:pt x="17918" y="10894"/>
                    <a:pt x="17640" y="11474"/>
                    <a:pt x="17274" y="11914"/>
                  </a:cubicBezTo>
                  <a:cubicBezTo>
                    <a:pt x="16909" y="12354"/>
                    <a:pt x="16468" y="12672"/>
                    <a:pt x="15951" y="12872"/>
                  </a:cubicBezTo>
                  <a:cubicBezTo>
                    <a:pt x="15439" y="13065"/>
                    <a:pt x="14860" y="13162"/>
                    <a:pt x="14216" y="13162"/>
                  </a:cubicBezTo>
                  <a:cubicBezTo>
                    <a:pt x="13705" y="13162"/>
                    <a:pt x="13232" y="13103"/>
                    <a:pt x="12799" y="12978"/>
                  </a:cubicBezTo>
                  <a:cubicBezTo>
                    <a:pt x="12368" y="12856"/>
                    <a:pt x="11977" y="12660"/>
                    <a:pt x="11630" y="12388"/>
                  </a:cubicBezTo>
                  <a:cubicBezTo>
                    <a:pt x="11291" y="12114"/>
                    <a:pt x="11000" y="11755"/>
                    <a:pt x="10753" y="11315"/>
                  </a:cubicBezTo>
                  <a:cubicBezTo>
                    <a:pt x="10511" y="10876"/>
                    <a:pt x="10326" y="10342"/>
                    <a:pt x="10197" y="9715"/>
                  </a:cubicBezTo>
                  <a:cubicBezTo>
                    <a:pt x="10071" y="9085"/>
                    <a:pt x="10006" y="8353"/>
                    <a:pt x="10006" y="7513"/>
                  </a:cubicBezTo>
                  <a:lnTo>
                    <a:pt x="10006" y="5561"/>
                  </a:lnTo>
                  <a:cubicBezTo>
                    <a:pt x="10006" y="4510"/>
                    <a:pt x="10103" y="3630"/>
                    <a:pt x="10297" y="2922"/>
                  </a:cubicBezTo>
                  <a:cubicBezTo>
                    <a:pt x="10498" y="2211"/>
                    <a:pt x="10783" y="1644"/>
                    <a:pt x="11148" y="1213"/>
                  </a:cubicBezTo>
                  <a:cubicBezTo>
                    <a:pt x="11514" y="780"/>
                    <a:pt x="11951" y="468"/>
                    <a:pt x="12462" y="281"/>
                  </a:cubicBezTo>
                  <a:cubicBezTo>
                    <a:pt x="12980" y="94"/>
                    <a:pt x="13556" y="0"/>
                    <a:pt x="14197" y="0"/>
                  </a:cubicBezTo>
                  <a:cubicBezTo>
                    <a:pt x="14714" y="0"/>
                    <a:pt x="15190" y="62"/>
                    <a:pt x="15621" y="184"/>
                  </a:cubicBezTo>
                  <a:cubicBezTo>
                    <a:pt x="16057" y="303"/>
                    <a:pt x="16449" y="493"/>
                    <a:pt x="16789" y="758"/>
                  </a:cubicBezTo>
                  <a:cubicBezTo>
                    <a:pt x="17132" y="1014"/>
                    <a:pt x="17420" y="1360"/>
                    <a:pt x="17656" y="1797"/>
                  </a:cubicBezTo>
                  <a:cubicBezTo>
                    <a:pt x="17899" y="2224"/>
                    <a:pt x="18086" y="2748"/>
                    <a:pt x="18212" y="3368"/>
                  </a:cubicBezTo>
                  <a:cubicBezTo>
                    <a:pt x="18342" y="3992"/>
                    <a:pt x="18407" y="4722"/>
                    <a:pt x="18407" y="5561"/>
                  </a:cubicBezTo>
                  <a:close/>
                  <a:moveTo>
                    <a:pt x="16708" y="7779"/>
                  </a:moveTo>
                  <a:lnTo>
                    <a:pt x="16708" y="5290"/>
                  </a:lnTo>
                  <a:cubicBezTo>
                    <a:pt x="16708" y="4713"/>
                    <a:pt x="16672" y="4207"/>
                    <a:pt x="16598" y="3774"/>
                  </a:cubicBezTo>
                  <a:cubicBezTo>
                    <a:pt x="16530" y="3334"/>
                    <a:pt x="16430" y="2960"/>
                    <a:pt x="16297" y="2648"/>
                  </a:cubicBezTo>
                  <a:cubicBezTo>
                    <a:pt x="16161" y="2336"/>
                    <a:pt x="15993" y="2087"/>
                    <a:pt x="15785" y="1893"/>
                  </a:cubicBezTo>
                  <a:cubicBezTo>
                    <a:pt x="15585" y="1697"/>
                    <a:pt x="15349" y="1556"/>
                    <a:pt x="15083" y="1469"/>
                  </a:cubicBezTo>
                  <a:cubicBezTo>
                    <a:pt x="14821" y="1376"/>
                    <a:pt x="14527" y="1329"/>
                    <a:pt x="14197" y="1329"/>
                  </a:cubicBezTo>
                  <a:cubicBezTo>
                    <a:pt x="13795" y="1329"/>
                    <a:pt x="13439" y="1400"/>
                    <a:pt x="13129" y="1550"/>
                  </a:cubicBezTo>
                  <a:cubicBezTo>
                    <a:pt x="12818" y="1690"/>
                    <a:pt x="12556" y="1915"/>
                    <a:pt x="12342" y="2227"/>
                  </a:cubicBezTo>
                  <a:cubicBezTo>
                    <a:pt x="12135" y="2536"/>
                    <a:pt x="11977" y="2944"/>
                    <a:pt x="11870" y="3450"/>
                  </a:cubicBezTo>
                  <a:cubicBezTo>
                    <a:pt x="11760" y="3955"/>
                    <a:pt x="11705" y="4566"/>
                    <a:pt x="11705" y="5290"/>
                  </a:cubicBezTo>
                  <a:lnTo>
                    <a:pt x="11705" y="7779"/>
                  </a:lnTo>
                  <a:cubicBezTo>
                    <a:pt x="11705" y="8353"/>
                    <a:pt x="11737" y="8861"/>
                    <a:pt x="11805" y="9301"/>
                  </a:cubicBezTo>
                  <a:cubicBezTo>
                    <a:pt x="11876" y="9740"/>
                    <a:pt x="11983" y="10121"/>
                    <a:pt x="12126" y="10445"/>
                  </a:cubicBezTo>
                  <a:cubicBezTo>
                    <a:pt x="12265" y="10760"/>
                    <a:pt x="12433" y="11022"/>
                    <a:pt x="12637" y="11228"/>
                  </a:cubicBezTo>
                  <a:cubicBezTo>
                    <a:pt x="12838" y="11434"/>
                    <a:pt x="13067" y="11587"/>
                    <a:pt x="13329" y="11686"/>
                  </a:cubicBezTo>
                  <a:cubicBezTo>
                    <a:pt x="13598" y="11780"/>
                    <a:pt x="13892" y="11827"/>
                    <a:pt x="14216" y="11827"/>
                  </a:cubicBezTo>
                  <a:cubicBezTo>
                    <a:pt x="14630" y="11827"/>
                    <a:pt x="14989" y="11749"/>
                    <a:pt x="15300" y="11596"/>
                  </a:cubicBezTo>
                  <a:cubicBezTo>
                    <a:pt x="15611" y="11443"/>
                    <a:pt x="15870" y="11206"/>
                    <a:pt x="16077" y="10885"/>
                  </a:cubicBezTo>
                  <a:cubicBezTo>
                    <a:pt x="16290" y="10554"/>
                    <a:pt x="16449" y="10136"/>
                    <a:pt x="16552" y="9625"/>
                  </a:cubicBezTo>
                  <a:cubicBezTo>
                    <a:pt x="16656" y="9110"/>
                    <a:pt x="16708" y="8493"/>
                    <a:pt x="16708" y="7779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093E14-79D7-005D-4D23-29B748836596}"/>
                </a:ext>
              </a:extLst>
            </p:cNvPr>
            <p:cNvSpPr/>
            <p:nvPr/>
          </p:nvSpPr>
          <p:spPr>
            <a:xfrm>
              <a:off x="3120823" y="3336825"/>
              <a:ext cx="8455" cy="13161"/>
            </a:xfrm>
            <a:custGeom>
              <a:avLst/>
              <a:gdLst>
                <a:gd name="connsiteX0" fmla="*/ 8456 w 8455"/>
                <a:gd name="connsiteY0" fmla="*/ 9519 h 13161"/>
                <a:gd name="connsiteX1" fmla="*/ 7890 w 8455"/>
                <a:gd name="connsiteY1" fmla="*/ 11509 h 13161"/>
                <a:gd name="connsiteX2" fmla="*/ 6375 w 8455"/>
                <a:gd name="connsiteY2" fmla="*/ 12741 h 13161"/>
                <a:gd name="connsiteX3" fmla="*/ 4230 w 8455"/>
                <a:gd name="connsiteY3" fmla="*/ 13162 h 13161"/>
                <a:gd name="connsiteX4" fmla="*/ 2074 w 8455"/>
                <a:gd name="connsiteY4" fmla="*/ 12741 h 13161"/>
                <a:gd name="connsiteX5" fmla="*/ 560 w 8455"/>
                <a:gd name="connsiteY5" fmla="*/ 11509 h 13161"/>
                <a:gd name="connsiteX6" fmla="*/ 0 w 8455"/>
                <a:gd name="connsiteY6" fmla="*/ 9519 h 13161"/>
                <a:gd name="connsiteX7" fmla="*/ 304 w 8455"/>
                <a:gd name="connsiteY7" fmla="*/ 8122 h 13161"/>
                <a:gd name="connsiteX8" fmla="*/ 1171 w 8455"/>
                <a:gd name="connsiteY8" fmla="*/ 7005 h 13161"/>
                <a:gd name="connsiteX9" fmla="*/ 2502 w 8455"/>
                <a:gd name="connsiteY9" fmla="*/ 6272 h 13161"/>
                <a:gd name="connsiteX10" fmla="*/ 4210 w 8455"/>
                <a:gd name="connsiteY10" fmla="*/ 6010 h 13161"/>
                <a:gd name="connsiteX11" fmla="*/ 6391 w 8455"/>
                <a:gd name="connsiteY11" fmla="*/ 6465 h 13161"/>
                <a:gd name="connsiteX12" fmla="*/ 7899 w 8455"/>
                <a:gd name="connsiteY12" fmla="*/ 7707 h 13161"/>
                <a:gd name="connsiteX13" fmla="*/ 8456 w 8455"/>
                <a:gd name="connsiteY13" fmla="*/ 9519 h 13161"/>
                <a:gd name="connsiteX14" fmla="*/ 6757 w 8455"/>
                <a:gd name="connsiteY14" fmla="*/ 9485 h 13161"/>
                <a:gd name="connsiteX15" fmla="*/ 6437 w 8455"/>
                <a:gd name="connsiteY15" fmla="*/ 8228 h 13161"/>
                <a:gd name="connsiteX16" fmla="*/ 5543 w 8455"/>
                <a:gd name="connsiteY16" fmla="*/ 7364 h 13161"/>
                <a:gd name="connsiteX17" fmla="*/ 4210 w 8455"/>
                <a:gd name="connsiteY17" fmla="*/ 7055 h 13161"/>
                <a:gd name="connsiteX18" fmla="*/ 2867 w 8455"/>
                <a:gd name="connsiteY18" fmla="*/ 7364 h 13161"/>
                <a:gd name="connsiteX19" fmla="*/ 2000 w 8455"/>
                <a:gd name="connsiteY19" fmla="*/ 8228 h 13161"/>
                <a:gd name="connsiteX20" fmla="*/ 1689 w 8455"/>
                <a:gd name="connsiteY20" fmla="*/ 9485 h 13161"/>
                <a:gd name="connsiteX21" fmla="*/ 1990 w 8455"/>
                <a:gd name="connsiteY21" fmla="*/ 10751 h 13161"/>
                <a:gd name="connsiteX22" fmla="*/ 2867 w 8455"/>
                <a:gd name="connsiteY22" fmla="*/ 11552 h 13161"/>
                <a:gd name="connsiteX23" fmla="*/ 4230 w 8455"/>
                <a:gd name="connsiteY23" fmla="*/ 11827 h 13161"/>
                <a:gd name="connsiteX24" fmla="*/ 5579 w 8455"/>
                <a:gd name="connsiteY24" fmla="*/ 11552 h 13161"/>
                <a:gd name="connsiteX25" fmla="*/ 6446 w 8455"/>
                <a:gd name="connsiteY25" fmla="*/ 10751 h 13161"/>
                <a:gd name="connsiteX26" fmla="*/ 6757 w 8455"/>
                <a:gd name="connsiteY26" fmla="*/ 9485 h 13161"/>
                <a:gd name="connsiteX27" fmla="*/ 8145 w 8455"/>
                <a:gd name="connsiteY27" fmla="*/ 3512 h 13161"/>
                <a:gd name="connsiteX28" fmla="*/ 7634 w 8455"/>
                <a:gd name="connsiteY28" fmla="*/ 5190 h 13161"/>
                <a:gd name="connsiteX29" fmla="*/ 6236 w 8455"/>
                <a:gd name="connsiteY29" fmla="*/ 6369 h 13161"/>
                <a:gd name="connsiteX30" fmla="*/ 4230 w 8455"/>
                <a:gd name="connsiteY30" fmla="*/ 6802 h 13161"/>
                <a:gd name="connsiteX31" fmla="*/ 2191 w 8455"/>
                <a:gd name="connsiteY31" fmla="*/ 6369 h 13161"/>
                <a:gd name="connsiteX32" fmla="*/ 806 w 8455"/>
                <a:gd name="connsiteY32" fmla="*/ 5190 h 13161"/>
                <a:gd name="connsiteX33" fmla="*/ 304 w 8455"/>
                <a:gd name="connsiteY33" fmla="*/ 3512 h 13161"/>
                <a:gd name="connsiteX34" fmla="*/ 806 w 8455"/>
                <a:gd name="connsiteY34" fmla="*/ 1610 h 13161"/>
                <a:gd name="connsiteX35" fmla="*/ 2200 w 8455"/>
                <a:gd name="connsiteY35" fmla="*/ 415 h 13161"/>
                <a:gd name="connsiteX36" fmla="*/ 4220 w 8455"/>
                <a:gd name="connsiteY36" fmla="*/ 0 h 13161"/>
                <a:gd name="connsiteX37" fmla="*/ 6246 w 8455"/>
                <a:gd name="connsiteY37" fmla="*/ 415 h 13161"/>
                <a:gd name="connsiteX38" fmla="*/ 7634 w 8455"/>
                <a:gd name="connsiteY38" fmla="*/ 1610 h 13161"/>
                <a:gd name="connsiteX39" fmla="*/ 8145 w 8455"/>
                <a:gd name="connsiteY39" fmla="*/ 3512 h 13161"/>
                <a:gd name="connsiteX40" fmla="*/ 6456 w 8455"/>
                <a:gd name="connsiteY40" fmla="*/ 3537 h 13161"/>
                <a:gd name="connsiteX41" fmla="*/ 6174 w 8455"/>
                <a:gd name="connsiteY41" fmla="*/ 2402 h 13161"/>
                <a:gd name="connsiteX42" fmla="*/ 5388 w 8455"/>
                <a:gd name="connsiteY42" fmla="*/ 1628 h 13161"/>
                <a:gd name="connsiteX43" fmla="*/ 4220 w 8455"/>
                <a:gd name="connsiteY43" fmla="*/ 1338 h 13161"/>
                <a:gd name="connsiteX44" fmla="*/ 3052 w 8455"/>
                <a:gd name="connsiteY44" fmla="*/ 1610 h 13161"/>
                <a:gd name="connsiteX45" fmla="*/ 2275 w 8455"/>
                <a:gd name="connsiteY45" fmla="*/ 2367 h 13161"/>
                <a:gd name="connsiteX46" fmla="*/ 2000 w 8455"/>
                <a:gd name="connsiteY46" fmla="*/ 3537 h 13161"/>
                <a:gd name="connsiteX47" fmla="*/ 2275 w 8455"/>
                <a:gd name="connsiteY47" fmla="*/ 4691 h 13161"/>
                <a:gd name="connsiteX48" fmla="*/ 3061 w 8455"/>
                <a:gd name="connsiteY48" fmla="*/ 5455 h 13161"/>
                <a:gd name="connsiteX49" fmla="*/ 4230 w 8455"/>
                <a:gd name="connsiteY49" fmla="*/ 5730 h 13161"/>
                <a:gd name="connsiteX50" fmla="*/ 5388 w 8455"/>
                <a:gd name="connsiteY50" fmla="*/ 5455 h 13161"/>
                <a:gd name="connsiteX51" fmla="*/ 6174 w 8455"/>
                <a:gd name="connsiteY51" fmla="*/ 4691 h 13161"/>
                <a:gd name="connsiteX52" fmla="*/ 6456 w 8455"/>
                <a:gd name="connsiteY52" fmla="*/ 3537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455" h="13161">
                  <a:moveTo>
                    <a:pt x="8456" y="9519"/>
                  </a:moveTo>
                  <a:cubicBezTo>
                    <a:pt x="8456" y="10302"/>
                    <a:pt x="8268" y="10963"/>
                    <a:pt x="7890" y="11509"/>
                  </a:cubicBezTo>
                  <a:cubicBezTo>
                    <a:pt x="7517" y="12048"/>
                    <a:pt x="7013" y="12460"/>
                    <a:pt x="6375" y="12741"/>
                  </a:cubicBezTo>
                  <a:cubicBezTo>
                    <a:pt x="5741" y="13022"/>
                    <a:pt x="5026" y="13162"/>
                    <a:pt x="4230" y="13162"/>
                  </a:cubicBezTo>
                  <a:cubicBezTo>
                    <a:pt x="3430" y="13162"/>
                    <a:pt x="2712" y="13022"/>
                    <a:pt x="2074" y="12741"/>
                  </a:cubicBezTo>
                  <a:cubicBezTo>
                    <a:pt x="1434" y="12460"/>
                    <a:pt x="929" y="12048"/>
                    <a:pt x="560" y="11509"/>
                  </a:cubicBezTo>
                  <a:cubicBezTo>
                    <a:pt x="188" y="10963"/>
                    <a:pt x="0" y="10302"/>
                    <a:pt x="0" y="9519"/>
                  </a:cubicBezTo>
                  <a:cubicBezTo>
                    <a:pt x="0" y="9011"/>
                    <a:pt x="100" y="8543"/>
                    <a:pt x="304" y="8122"/>
                  </a:cubicBezTo>
                  <a:cubicBezTo>
                    <a:pt x="508" y="7694"/>
                    <a:pt x="799" y="7320"/>
                    <a:pt x="1171" y="7005"/>
                  </a:cubicBezTo>
                  <a:cubicBezTo>
                    <a:pt x="1547" y="6687"/>
                    <a:pt x="1990" y="6444"/>
                    <a:pt x="2502" y="6272"/>
                  </a:cubicBezTo>
                  <a:cubicBezTo>
                    <a:pt x="3019" y="6097"/>
                    <a:pt x="3589" y="6010"/>
                    <a:pt x="4210" y="6010"/>
                  </a:cubicBezTo>
                  <a:cubicBezTo>
                    <a:pt x="5026" y="6010"/>
                    <a:pt x="5754" y="6163"/>
                    <a:pt x="6391" y="6465"/>
                  </a:cubicBezTo>
                  <a:cubicBezTo>
                    <a:pt x="7032" y="6765"/>
                    <a:pt x="7534" y="7180"/>
                    <a:pt x="7899" y="7707"/>
                  </a:cubicBezTo>
                  <a:cubicBezTo>
                    <a:pt x="8268" y="8237"/>
                    <a:pt x="8456" y="8839"/>
                    <a:pt x="8456" y="9519"/>
                  </a:cubicBezTo>
                  <a:close/>
                  <a:moveTo>
                    <a:pt x="6757" y="9485"/>
                  </a:moveTo>
                  <a:cubicBezTo>
                    <a:pt x="6757" y="9011"/>
                    <a:pt x="6650" y="8590"/>
                    <a:pt x="6437" y="8228"/>
                  </a:cubicBezTo>
                  <a:cubicBezTo>
                    <a:pt x="6226" y="7857"/>
                    <a:pt x="5925" y="7570"/>
                    <a:pt x="5543" y="7364"/>
                  </a:cubicBezTo>
                  <a:cubicBezTo>
                    <a:pt x="5158" y="7158"/>
                    <a:pt x="4715" y="7055"/>
                    <a:pt x="4210" y="7055"/>
                  </a:cubicBezTo>
                  <a:cubicBezTo>
                    <a:pt x="3692" y="7055"/>
                    <a:pt x="3246" y="7158"/>
                    <a:pt x="2867" y="7364"/>
                  </a:cubicBezTo>
                  <a:cubicBezTo>
                    <a:pt x="2498" y="7570"/>
                    <a:pt x="2207" y="7857"/>
                    <a:pt x="2000" y="8228"/>
                  </a:cubicBezTo>
                  <a:cubicBezTo>
                    <a:pt x="1793" y="8590"/>
                    <a:pt x="1689" y="9011"/>
                    <a:pt x="1689" y="9485"/>
                  </a:cubicBezTo>
                  <a:cubicBezTo>
                    <a:pt x="1689" y="9977"/>
                    <a:pt x="1790" y="10402"/>
                    <a:pt x="1990" y="10751"/>
                  </a:cubicBezTo>
                  <a:cubicBezTo>
                    <a:pt x="2197" y="11097"/>
                    <a:pt x="2492" y="11365"/>
                    <a:pt x="2867" y="11552"/>
                  </a:cubicBezTo>
                  <a:cubicBezTo>
                    <a:pt x="3252" y="11733"/>
                    <a:pt x="3705" y="11827"/>
                    <a:pt x="4230" y="11827"/>
                  </a:cubicBezTo>
                  <a:cubicBezTo>
                    <a:pt x="4751" y="11827"/>
                    <a:pt x="5204" y="11733"/>
                    <a:pt x="5579" y="11552"/>
                  </a:cubicBezTo>
                  <a:cubicBezTo>
                    <a:pt x="5958" y="11365"/>
                    <a:pt x="6246" y="11097"/>
                    <a:pt x="6446" y="10751"/>
                  </a:cubicBezTo>
                  <a:cubicBezTo>
                    <a:pt x="6653" y="10402"/>
                    <a:pt x="6757" y="9977"/>
                    <a:pt x="6757" y="9485"/>
                  </a:cubicBezTo>
                  <a:close/>
                  <a:moveTo>
                    <a:pt x="8145" y="3512"/>
                  </a:moveTo>
                  <a:cubicBezTo>
                    <a:pt x="8145" y="4133"/>
                    <a:pt x="7974" y="4694"/>
                    <a:pt x="7634" y="5190"/>
                  </a:cubicBezTo>
                  <a:cubicBezTo>
                    <a:pt x="7294" y="5689"/>
                    <a:pt x="6828" y="6082"/>
                    <a:pt x="6236" y="6369"/>
                  </a:cubicBezTo>
                  <a:cubicBezTo>
                    <a:pt x="5647" y="6659"/>
                    <a:pt x="4977" y="6802"/>
                    <a:pt x="4230" y="6802"/>
                  </a:cubicBezTo>
                  <a:cubicBezTo>
                    <a:pt x="3469" y="6802"/>
                    <a:pt x="2789" y="6659"/>
                    <a:pt x="2191" y="6369"/>
                  </a:cubicBezTo>
                  <a:cubicBezTo>
                    <a:pt x="1602" y="6082"/>
                    <a:pt x="1139" y="5689"/>
                    <a:pt x="806" y="5190"/>
                  </a:cubicBezTo>
                  <a:cubicBezTo>
                    <a:pt x="469" y="4694"/>
                    <a:pt x="304" y="4133"/>
                    <a:pt x="304" y="3512"/>
                  </a:cubicBezTo>
                  <a:cubicBezTo>
                    <a:pt x="304" y="2767"/>
                    <a:pt x="469" y="2133"/>
                    <a:pt x="806" y="1610"/>
                  </a:cubicBezTo>
                  <a:cubicBezTo>
                    <a:pt x="1146" y="1088"/>
                    <a:pt x="1612" y="689"/>
                    <a:pt x="2200" y="415"/>
                  </a:cubicBezTo>
                  <a:cubicBezTo>
                    <a:pt x="2793" y="137"/>
                    <a:pt x="3466" y="0"/>
                    <a:pt x="4220" y="0"/>
                  </a:cubicBezTo>
                  <a:cubicBezTo>
                    <a:pt x="4980" y="0"/>
                    <a:pt x="5657" y="137"/>
                    <a:pt x="6246" y="415"/>
                  </a:cubicBezTo>
                  <a:cubicBezTo>
                    <a:pt x="6838" y="689"/>
                    <a:pt x="7297" y="1088"/>
                    <a:pt x="7634" y="1610"/>
                  </a:cubicBezTo>
                  <a:cubicBezTo>
                    <a:pt x="7974" y="2133"/>
                    <a:pt x="8145" y="2767"/>
                    <a:pt x="8145" y="3512"/>
                  </a:cubicBezTo>
                  <a:close/>
                  <a:moveTo>
                    <a:pt x="6456" y="3537"/>
                  </a:moveTo>
                  <a:cubicBezTo>
                    <a:pt x="6456" y="3110"/>
                    <a:pt x="6362" y="2729"/>
                    <a:pt x="6174" y="2402"/>
                  </a:cubicBezTo>
                  <a:cubicBezTo>
                    <a:pt x="5983" y="2074"/>
                    <a:pt x="5721" y="1815"/>
                    <a:pt x="5388" y="1628"/>
                  </a:cubicBezTo>
                  <a:cubicBezTo>
                    <a:pt x="5052" y="1435"/>
                    <a:pt x="4663" y="1338"/>
                    <a:pt x="4220" y="1338"/>
                  </a:cubicBezTo>
                  <a:cubicBezTo>
                    <a:pt x="3776" y="1338"/>
                    <a:pt x="3385" y="1428"/>
                    <a:pt x="3052" y="1610"/>
                  </a:cubicBezTo>
                  <a:cubicBezTo>
                    <a:pt x="2722" y="1787"/>
                    <a:pt x="2463" y="2037"/>
                    <a:pt x="2275" y="2367"/>
                  </a:cubicBezTo>
                  <a:cubicBezTo>
                    <a:pt x="2090" y="2695"/>
                    <a:pt x="2000" y="3085"/>
                    <a:pt x="2000" y="3537"/>
                  </a:cubicBezTo>
                  <a:cubicBezTo>
                    <a:pt x="2000" y="3977"/>
                    <a:pt x="2090" y="4360"/>
                    <a:pt x="2275" y="4691"/>
                  </a:cubicBezTo>
                  <a:cubicBezTo>
                    <a:pt x="2463" y="5018"/>
                    <a:pt x="2725" y="5274"/>
                    <a:pt x="3061" y="5455"/>
                  </a:cubicBezTo>
                  <a:cubicBezTo>
                    <a:pt x="3395" y="5636"/>
                    <a:pt x="3783" y="5730"/>
                    <a:pt x="4230" y="5730"/>
                  </a:cubicBezTo>
                  <a:cubicBezTo>
                    <a:pt x="4673" y="5730"/>
                    <a:pt x="5058" y="5636"/>
                    <a:pt x="5388" y="5455"/>
                  </a:cubicBezTo>
                  <a:cubicBezTo>
                    <a:pt x="5721" y="5274"/>
                    <a:pt x="5983" y="5018"/>
                    <a:pt x="6174" y="4691"/>
                  </a:cubicBezTo>
                  <a:cubicBezTo>
                    <a:pt x="6362" y="4360"/>
                    <a:pt x="6456" y="3977"/>
                    <a:pt x="6456" y="3537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8606CC-2DD3-FE2B-51C4-03E878A1FFBA}"/>
                </a:ext>
              </a:extLst>
            </p:cNvPr>
            <p:cNvSpPr/>
            <p:nvPr/>
          </p:nvSpPr>
          <p:spPr>
            <a:xfrm>
              <a:off x="3121008" y="3427994"/>
              <a:ext cx="8397" cy="13005"/>
            </a:xfrm>
            <a:custGeom>
              <a:avLst/>
              <a:gdLst>
                <a:gd name="connsiteX0" fmla="*/ 6372 w 8397"/>
                <a:gd name="connsiteY0" fmla="*/ 0 h 13005"/>
                <a:gd name="connsiteX1" fmla="*/ 6518 w 8397"/>
                <a:gd name="connsiteY1" fmla="*/ 0 h 13005"/>
                <a:gd name="connsiteX2" fmla="*/ 6518 w 8397"/>
                <a:gd name="connsiteY2" fmla="*/ 1382 h 13005"/>
                <a:gd name="connsiteX3" fmla="*/ 6372 w 8397"/>
                <a:gd name="connsiteY3" fmla="*/ 1382 h 13005"/>
                <a:gd name="connsiteX4" fmla="*/ 4126 w 8397"/>
                <a:gd name="connsiteY4" fmla="*/ 1803 h 13005"/>
                <a:gd name="connsiteX5" fmla="*/ 2693 w 8397"/>
                <a:gd name="connsiteY5" fmla="*/ 2922 h 13005"/>
                <a:gd name="connsiteX6" fmla="*/ 1926 w 8397"/>
                <a:gd name="connsiteY6" fmla="*/ 4488 h 13005"/>
                <a:gd name="connsiteX7" fmla="*/ 1699 w 8397"/>
                <a:gd name="connsiteY7" fmla="*/ 6256 h 13005"/>
                <a:gd name="connsiteX8" fmla="*/ 1699 w 8397"/>
                <a:gd name="connsiteY8" fmla="*/ 8137 h 13005"/>
                <a:gd name="connsiteX9" fmla="*/ 1906 w 8397"/>
                <a:gd name="connsiteY9" fmla="*/ 9653 h 13005"/>
                <a:gd name="connsiteX10" fmla="*/ 2482 w 8397"/>
                <a:gd name="connsiteY10" fmla="*/ 10751 h 13005"/>
                <a:gd name="connsiteX11" fmla="*/ 3304 w 8397"/>
                <a:gd name="connsiteY11" fmla="*/ 11431 h 13005"/>
                <a:gd name="connsiteX12" fmla="*/ 4272 w 8397"/>
                <a:gd name="connsiteY12" fmla="*/ 11659 h 13005"/>
                <a:gd name="connsiteX13" fmla="*/ 5314 w 8397"/>
                <a:gd name="connsiteY13" fmla="*/ 11446 h 13005"/>
                <a:gd name="connsiteX14" fmla="*/ 6081 w 8397"/>
                <a:gd name="connsiteY14" fmla="*/ 10841 h 13005"/>
                <a:gd name="connsiteX15" fmla="*/ 6563 w 8397"/>
                <a:gd name="connsiteY15" fmla="*/ 9909 h 13005"/>
                <a:gd name="connsiteX16" fmla="*/ 6728 w 8397"/>
                <a:gd name="connsiteY16" fmla="*/ 8727 h 13005"/>
                <a:gd name="connsiteX17" fmla="*/ 6582 w 8397"/>
                <a:gd name="connsiteY17" fmla="*/ 7629 h 13005"/>
                <a:gd name="connsiteX18" fmla="*/ 6136 w 8397"/>
                <a:gd name="connsiteY18" fmla="*/ 6678 h 13005"/>
                <a:gd name="connsiteX19" fmla="*/ 5378 w 8397"/>
                <a:gd name="connsiteY19" fmla="*/ 6019 h 13005"/>
                <a:gd name="connsiteX20" fmla="*/ 4307 w 8397"/>
                <a:gd name="connsiteY20" fmla="*/ 5773 h 13005"/>
                <a:gd name="connsiteX21" fmla="*/ 2993 w 8397"/>
                <a:gd name="connsiteY21" fmla="*/ 6107 h 13005"/>
                <a:gd name="connsiteX22" fmla="*/ 2000 w 8397"/>
                <a:gd name="connsiteY22" fmla="*/ 6968 h 13005"/>
                <a:gd name="connsiteX23" fmla="*/ 1560 w 8397"/>
                <a:gd name="connsiteY23" fmla="*/ 8122 h 13005"/>
                <a:gd name="connsiteX24" fmla="*/ 667 w 8397"/>
                <a:gd name="connsiteY24" fmla="*/ 8112 h 13005"/>
                <a:gd name="connsiteX25" fmla="*/ 1139 w 8397"/>
                <a:gd name="connsiteY25" fmla="*/ 6431 h 13005"/>
                <a:gd name="connsiteX26" fmla="*/ 2016 w 8397"/>
                <a:gd name="connsiteY26" fmla="*/ 5287 h 13005"/>
                <a:gd name="connsiteX27" fmla="*/ 3194 w 8397"/>
                <a:gd name="connsiteY27" fmla="*/ 4638 h 13005"/>
                <a:gd name="connsiteX28" fmla="*/ 4582 w 8397"/>
                <a:gd name="connsiteY28" fmla="*/ 4426 h 13005"/>
                <a:gd name="connsiteX29" fmla="*/ 6298 w 8397"/>
                <a:gd name="connsiteY29" fmla="*/ 4788 h 13005"/>
                <a:gd name="connsiteX30" fmla="*/ 7485 w 8397"/>
                <a:gd name="connsiteY30" fmla="*/ 5754 h 13005"/>
                <a:gd name="connsiteX31" fmla="*/ 8171 w 8397"/>
                <a:gd name="connsiteY31" fmla="*/ 7108 h 13005"/>
                <a:gd name="connsiteX32" fmla="*/ 8398 w 8397"/>
                <a:gd name="connsiteY32" fmla="*/ 8649 h 13005"/>
                <a:gd name="connsiteX33" fmla="*/ 8136 w 8397"/>
                <a:gd name="connsiteY33" fmla="*/ 10348 h 13005"/>
                <a:gd name="connsiteX34" fmla="*/ 7339 w 8397"/>
                <a:gd name="connsiteY34" fmla="*/ 11736 h 13005"/>
                <a:gd name="connsiteX35" fmla="*/ 6051 w 8397"/>
                <a:gd name="connsiteY35" fmla="*/ 12669 h 13005"/>
                <a:gd name="connsiteX36" fmla="*/ 4272 w 8397"/>
                <a:gd name="connsiteY36" fmla="*/ 13006 h 13005"/>
                <a:gd name="connsiteX37" fmla="*/ 2391 w 8397"/>
                <a:gd name="connsiteY37" fmla="*/ 12582 h 13005"/>
                <a:gd name="connsiteX38" fmla="*/ 1058 w 8397"/>
                <a:gd name="connsiteY38" fmla="*/ 11437 h 13005"/>
                <a:gd name="connsiteX39" fmla="*/ 265 w 8397"/>
                <a:gd name="connsiteY39" fmla="*/ 9856 h 13005"/>
                <a:gd name="connsiteX40" fmla="*/ 0 w 8397"/>
                <a:gd name="connsiteY40" fmla="*/ 8087 h 13005"/>
                <a:gd name="connsiteX41" fmla="*/ 0 w 8397"/>
                <a:gd name="connsiteY41" fmla="*/ 7320 h 13005"/>
                <a:gd name="connsiteX42" fmla="*/ 282 w 8397"/>
                <a:gd name="connsiteY42" fmla="*/ 4663 h 13005"/>
                <a:gd name="connsiteX43" fmla="*/ 1259 w 8397"/>
                <a:gd name="connsiteY43" fmla="*/ 2305 h 13005"/>
                <a:gd name="connsiteX44" fmla="*/ 3204 w 8397"/>
                <a:gd name="connsiteY44" fmla="*/ 624 h 13005"/>
                <a:gd name="connsiteX45" fmla="*/ 6372 w 8397"/>
                <a:gd name="connsiteY45" fmla="*/ 0 h 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397" h="13005">
                  <a:moveTo>
                    <a:pt x="6372" y="0"/>
                  </a:moveTo>
                  <a:lnTo>
                    <a:pt x="6518" y="0"/>
                  </a:lnTo>
                  <a:lnTo>
                    <a:pt x="6518" y="1382"/>
                  </a:lnTo>
                  <a:lnTo>
                    <a:pt x="6372" y="1382"/>
                  </a:lnTo>
                  <a:cubicBezTo>
                    <a:pt x="5479" y="1382"/>
                    <a:pt x="4728" y="1522"/>
                    <a:pt x="4126" y="1803"/>
                  </a:cubicBezTo>
                  <a:cubicBezTo>
                    <a:pt x="3524" y="2080"/>
                    <a:pt x="3045" y="2451"/>
                    <a:pt x="2693" y="2922"/>
                  </a:cubicBezTo>
                  <a:cubicBezTo>
                    <a:pt x="2340" y="3384"/>
                    <a:pt x="2084" y="3905"/>
                    <a:pt x="1926" y="4488"/>
                  </a:cubicBezTo>
                  <a:cubicBezTo>
                    <a:pt x="1773" y="5068"/>
                    <a:pt x="1699" y="5658"/>
                    <a:pt x="1699" y="6256"/>
                  </a:cubicBezTo>
                  <a:lnTo>
                    <a:pt x="1699" y="8137"/>
                  </a:lnTo>
                  <a:cubicBezTo>
                    <a:pt x="1699" y="8708"/>
                    <a:pt x="1767" y="9213"/>
                    <a:pt x="1906" y="9653"/>
                  </a:cubicBezTo>
                  <a:cubicBezTo>
                    <a:pt x="2048" y="10087"/>
                    <a:pt x="2239" y="10451"/>
                    <a:pt x="2482" y="10751"/>
                  </a:cubicBezTo>
                  <a:cubicBezTo>
                    <a:pt x="2725" y="11050"/>
                    <a:pt x="3000" y="11278"/>
                    <a:pt x="3304" y="11431"/>
                  </a:cubicBezTo>
                  <a:cubicBezTo>
                    <a:pt x="3615" y="11580"/>
                    <a:pt x="3938" y="11659"/>
                    <a:pt x="4272" y="11659"/>
                  </a:cubicBezTo>
                  <a:cubicBezTo>
                    <a:pt x="4663" y="11659"/>
                    <a:pt x="5010" y="11587"/>
                    <a:pt x="5314" y="11446"/>
                  </a:cubicBezTo>
                  <a:cubicBezTo>
                    <a:pt x="5618" y="11300"/>
                    <a:pt x="5873" y="11097"/>
                    <a:pt x="6081" y="10841"/>
                  </a:cubicBezTo>
                  <a:cubicBezTo>
                    <a:pt x="6294" y="10576"/>
                    <a:pt x="6453" y="10264"/>
                    <a:pt x="6563" y="9909"/>
                  </a:cubicBezTo>
                  <a:cubicBezTo>
                    <a:pt x="6673" y="9550"/>
                    <a:pt x="6728" y="9157"/>
                    <a:pt x="6728" y="8727"/>
                  </a:cubicBezTo>
                  <a:cubicBezTo>
                    <a:pt x="6728" y="8346"/>
                    <a:pt x="6679" y="7981"/>
                    <a:pt x="6582" y="7629"/>
                  </a:cubicBezTo>
                  <a:cubicBezTo>
                    <a:pt x="6485" y="7270"/>
                    <a:pt x="6336" y="6955"/>
                    <a:pt x="6136" y="6678"/>
                  </a:cubicBezTo>
                  <a:cubicBezTo>
                    <a:pt x="5935" y="6397"/>
                    <a:pt x="5683" y="6175"/>
                    <a:pt x="5378" y="6019"/>
                  </a:cubicBezTo>
                  <a:cubicBezTo>
                    <a:pt x="5077" y="5854"/>
                    <a:pt x="4721" y="5773"/>
                    <a:pt x="4307" y="5773"/>
                  </a:cubicBezTo>
                  <a:cubicBezTo>
                    <a:pt x="3841" y="5773"/>
                    <a:pt x="3401" y="5882"/>
                    <a:pt x="2993" y="6107"/>
                  </a:cubicBezTo>
                  <a:cubicBezTo>
                    <a:pt x="2592" y="6322"/>
                    <a:pt x="2262" y="6612"/>
                    <a:pt x="2000" y="6968"/>
                  </a:cubicBezTo>
                  <a:cubicBezTo>
                    <a:pt x="1744" y="7320"/>
                    <a:pt x="1599" y="7704"/>
                    <a:pt x="1560" y="8122"/>
                  </a:cubicBezTo>
                  <a:lnTo>
                    <a:pt x="667" y="8112"/>
                  </a:lnTo>
                  <a:cubicBezTo>
                    <a:pt x="751" y="7454"/>
                    <a:pt x="909" y="6896"/>
                    <a:pt x="1139" y="6431"/>
                  </a:cubicBezTo>
                  <a:cubicBezTo>
                    <a:pt x="1379" y="5963"/>
                    <a:pt x="1670" y="5580"/>
                    <a:pt x="2016" y="5287"/>
                  </a:cubicBezTo>
                  <a:cubicBezTo>
                    <a:pt x="2369" y="4987"/>
                    <a:pt x="2764" y="4772"/>
                    <a:pt x="3194" y="4638"/>
                  </a:cubicBezTo>
                  <a:cubicBezTo>
                    <a:pt x="3634" y="4494"/>
                    <a:pt x="4097" y="4426"/>
                    <a:pt x="4582" y="4426"/>
                  </a:cubicBezTo>
                  <a:cubicBezTo>
                    <a:pt x="5246" y="4426"/>
                    <a:pt x="5819" y="4544"/>
                    <a:pt x="6298" y="4788"/>
                  </a:cubicBezTo>
                  <a:cubicBezTo>
                    <a:pt x="6780" y="5028"/>
                    <a:pt x="7174" y="5349"/>
                    <a:pt x="7485" y="5754"/>
                  </a:cubicBezTo>
                  <a:cubicBezTo>
                    <a:pt x="7796" y="6154"/>
                    <a:pt x="8026" y="6606"/>
                    <a:pt x="8171" y="7108"/>
                  </a:cubicBezTo>
                  <a:cubicBezTo>
                    <a:pt x="8323" y="7607"/>
                    <a:pt x="8398" y="8122"/>
                    <a:pt x="8398" y="8649"/>
                  </a:cubicBezTo>
                  <a:cubicBezTo>
                    <a:pt x="8398" y="9254"/>
                    <a:pt x="8310" y="9818"/>
                    <a:pt x="8136" y="10348"/>
                  </a:cubicBezTo>
                  <a:cubicBezTo>
                    <a:pt x="7957" y="10876"/>
                    <a:pt x="7692" y="11337"/>
                    <a:pt x="7339" y="11736"/>
                  </a:cubicBezTo>
                  <a:cubicBezTo>
                    <a:pt x="6993" y="12136"/>
                    <a:pt x="6563" y="12448"/>
                    <a:pt x="6051" y="12669"/>
                  </a:cubicBezTo>
                  <a:cubicBezTo>
                    <a:pt x="5540" y="12894"/>
                    <a:pt x="4948" y="13006"/>
                    <a:pt x="4272" y="13006"/>
                  </a:cubicBezTo>
                  <a:cubicBezTo>
                    <a:pt x="3553" y="13006"/>
                    <a:pt x="2925" y="12862"/>
                    <a:pt x="2391" y="12582"/>
                  </a:cubicBezTo>
                  <a:cubicBezTo>
                    <a:pt x="1854" y="12295"/>
                    <a:pt x="1411" y="11914"/>
                    <a:pt x="1058" y="11437"/>
                  </a:cubicBezTo>
                  <a:cubicBezTo>
                    <a:pt x="706" y="10963"/>
                    <a:pt x="440" y="10436"/>
                    <a:pt x="265" y="9856"/>
                  </a:cubicBezTo>
                  <a:cubicBezTo>
                    <a:pt x="87" y="9273"/>
                    <a:pt x="0" y="8683"/>
                    <a:pt x="0" y="8087"/>
                  </a:cubicBezTo>
                  <a:lnTo>
                    <a:pt x="0" y="7320"/>
                  </a:lnTo>
                  <a:cubicBezTo>
                    <a:pt x="0" y="6416"/>
                    <a:pt x="94" y="5530"/>
                    <a:pt x="282" y="4663"/>
                  </a:cubicBezTo>
                  <a:cubicBezTo>
                    <a:pt x="472" y="3796"/>
                    <a:pt x="796" y="3010"/>
                    <a:pt x="1259" y="2305"/>
                  </a:cubicBezTo>
                  <a:cubicBezTo>
                    <a:pt x="1728" y="1600"/>
                    <a:pt x="2375" y="1042"/>
                    <a:pt x="3204" y="624"/>
                  </a:cubicBezTo>
                  <a:cubicBezTo>
                    <a:pt x="4032" y="209"/>
                    <a:pt x="5087" y="0"/>
                    <a:pt x="6372" y="0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3C0B49-A02B-C3DD-B868-DB137D7ADD4B}"/>
                </a:ext>
              </a:extLst>
            </p:cNvPr>
            <p:cNvSpPr/>
            <p:nvPr/>
          </p:nvSpPr>
          <p:spPr>
            <a:xfrm>
              <a:off x="3120276" y="3519018"/>
              <a:ext cx="9604" cy="12812"/>
            </a:xfrm>
            <a:custGeom>
              <a:avLst/>
              <a:gdLst>
                <a:gd name="connsiteX0" fmla="*/ 9605 w 9604"/>
                <a:gd name="connsiteY0" fmla="*/ 8499 h 12812"/>
                <a:gd name="connsiteX1" fmla="*/ 9605 w 9604"/>
                <a:gd name="connsiteY1" fmla="*/ 9837 h 12812"/>
                <a:gd name="connsiteX2" fmla="*/ 0 w 9604"/>
                <a:gd name="connsiteY2" fmla="*/ 9837 h 12812"/>
                <a:gd name="connsiteX3" fmla="*/ 0 w 9604"/>
                <a:gd name="connsiteY3" fmla="*/ 8879 h 12812"/>
                <a:gd name="connsiteX4" fmla="*/ 5954 w 9604"/>
                <a:gd name="connsiteY4" fmla="*/ 0 h 12812"/>
                <a:gd name="connsiteX5" fmla="*/ 7333 w 9604"/>
                <a:gd name="connsiteY5" fmla="*/ 0 h 12812"/>
                <a:gd name="connsiteX6" fmla="*/ 5854 w 9604"/>
                <a:gd name="connsiteY6" fmla="*/ 2570 h 12812"/>
                <a:gd name="connsiteX7" fmla="*/ 1919 w 9604"/>
                <a:gd name="connsiteY7" fmla="*/ 8499 h 12812"/>
                <a:gd name="connsiteX8" fmla="*/ 9605 w 9604"/>
                <a:gd name="connsiteY8" fmla="*/ 8499 h 12812"/>
                <a:gd name="connsiteX9" fmla="*/ 7750 w 9604"/>
                <a:gd name="connsiteY9" fmla="*/ 0 h 12812"/>
                <a:gd name="connsiteX10" fmla="*/ 7750 w 9604"/>
                <a:gd name="connsiteY10" fmla="*/ 12812 h 12812"/>
                <a:gd name="connsiteX11" fmla="*/ 6061 w 9604"/>
                <a:gd name="connsiteY11" fmla="*/ 12812 h 12812"/>
                <a:gd name="connsiteX12" fmla="*/ 6061 w 9604"/>
                <a:gd name="connsiteY12" fmla="*/ 0 h 12812"/>
                <a:gd name="connsiteX13" fmla="*/ 7750 w 9604"/>
                <a:gd name="connsiteY13" fmla="*/ 0 h 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04" h="12812">
                  <a:moveTo>
                    <a:pt x="9605" y="8499"/>
                  </a:moveTo>
                  <a:lnTo>
                    <a:pt x="9605" y="9837"/>
                  </a:lnTo>
                  <a:lnTo>
                    <a:pt x="0" y="9837"/>
                  </a:lnTo>
                  <a:lnTo>
                    <a:pt x="0" y="8879"/>
                  </a:lnTo>
                  <a:lnTo>
                    <a:pt x="5954" y="0"/>
                  </a:lnTo>
                  <a:lnTo>
                    <a:pt x="7333" y="0"/>
                  </a:lnTo>
                  <a:lnTo>
                    <a:pt x="5854" y="2570"/>
                  </a:lnTo>
                  <a:lnTo>
                    <a:pt x="1919" y="8499"/>
                  </a:lnTo>
                  <a:lnTo>
                    <a:pt x="9605" y="8499"/>
                  </a:lnTo>
                  <a:close/>
                  <a:moveTo>
                    <a:pt x="7750" y="0"/>
                  </a:moveTo>
                  <a:lnTo>
                    <a:pt x="7750" y="12812"/>
                  </a:lnTo>
                  <a:lnTo>
                    <a:pt x="6061" y="12812"/>
                  </a:lnTo>
                  <a:lnTo>
                    <a:pt x="6061" y="0"/>
                  </a:lnTo>
                  <a:lnTo>
                    <a:pt x="7750" y="0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1F13194-0BFF-ADC9-A926-C628CC39BE07}"/>
                </a:ext>
              </a:extLst>
            </p:cNvPr>
            <p:cNvSpPr/>
            <p:nvPr/>
          </p:nvSpPr>
          <p:spPr>
            <a:xfrm>
              <a:off x="3120652" y="3609853"/>
              <a:ext cx="8954" cy="12987"/>
            </a:xfrm>
            <a:custGeom>
              <a:avLst/>
              <a:gdLst>
                <a:gd name="connsiteX0" fmla="*/ 8954 w 8954"/>
                <a:gd name="connsiteY0" fmla="*/ 11649 h 12987"/>
                <a:gd name="connsiteX1" fmla="*/ 8954 w 8954"/>
                <a:gd name="connsiteY1" fmla="*/ 12987 h 12987"/>
                <a:gd name="connsiteX2" fmla="*/ 256 w 8954"/>
                <a:gd name="connsiteY2" fmla="*/ 12987 h 12987"/>
                <a:gd name="connsiteX3" fmla="*/ 256 w 8954"/>
                <a:gd name="connsiteY3" fmla="*/ 11817 h 12987"/>
                <a:gd name="connsiteX4" fmla="*/ 4611 w 8954"/>
                <a:gd name="connsiteY4" fmla="*/ 7145 h 12987"/>
                <a:gd name="connsiteX5" fmla="*/ 5851 w 8954"/>
                <a:gd name="connsiteY5" fmla="*/ 5682 h 12987"/>
                <a:gd name="connsiteX6" fmla="*/ 6472 w 8954"/>
                <a:gd name="connsiteY6" fmla="*/ 4600 h 12987"/>
                <a:gd name="connsiteX7" fmla="*/ 6653 w 8954"/>
                <a:gd name="connsiteY7" fmla="*/ 3615 h 12987"/>
                <a:gd name="connsiteX8" fmla="*/ 6381 w 8954"/>
                <a:gd name="connsiteY8" fmla="*/ 2470 h 12987"/>
                <a:gd name="connsiteX9" fmla="*/ 5595 w 8954"/>
                <a:gd name="connsiteY9" fmla="*/ 1644 h 12987"/>
                <a:gd name="connsiteX10" fmla="*/ 4336 w 8954"/>
                <a:gd name="connsiteY10" fmla="*/ 1338 h 12987"/>
                <a:gd name="connsiteX11" fmla="*/ 2857 w 8954"/>
                <a:gd name="connsiteY11" fmla="*/ 1672 h 12987"/>
                <a:gd name="connsiteX12" fmla="*/ 1980 w 8954"/>
                <a:gd name="connsiteY12" fmla="*/ 2585 h 12987"/>
                <a:gd name="connsiteX13" fmla="*/ 1689 w 8954"/>
                <a:gd name="connsiteY13" fmla="*/ 3942 h 12987"/>
                <a:gd name="connsiteX14" fmla="*/ 0 w 8954"/>
                <a:gd name="connsiteY14" fmla="*/ 3942 h 12987"/>
                <a:gd name="connsiteX15" fmla="*/ 492 w 8954"/>
                <a:gd name="connsiteY15" fmla="*/ 1962 h 12987"/>
                <a:gd name="connsiteX16" fmla="*/ 1955 w 8954"/>
                <a:gd name="connsiteY16" fmla="*/ 536 h 12987"/>
                <a:gd name="connsiteX17" fmla="*/ 4336 w 8954"/>
                <a:gd name="connsiteY17" fmla="*/ 0 h 12987"/>
                <a:gd name="connsiteX18" fmla="*/ 6491 w 8954"/>
                <a:gd name="connsiteY18" fmla="*/ 430 h 12987"/>
                <a:gd name="connsiteX19" fmla="*/ 7860 w 8954"/>
                <a:gd name="connsiteY19" fmla="*/ 1628 h 12987"/>
                <a:gd name="connsiteX20" fmla="*/ 8343 w 8954"/>
                <a:gd name="connsiteY20" fmla="*/ 3421 h 12987"/>
                <a:gd name="connsiteX21" fmla="*/ 8142 w 8954"/>
                <a:gd name="connsiteY21" fmla="*/ 4566 h 12987"/>
                <a:gd name="connsiteX22" fmla="*/ 7605 w 8954"/>
                <a:gd name="connsiteY22" fmla="*/ 5711 h 12987"/>
                <a:gd name="connsiteX23" fmla="*/ 6809 w 8954"/>
                <a:gd name="connsiteY23" fmla="*/ 6837 h 12987"/>
                <a:gd name="connsiteX24" fmla="*/ 5851 w 8954"/>
                <a:gd name="connsiteY24" fmla="*/ 7928 h 12987"/>
                <a:gd name="connsiteX25" fmla="*/ 2291 w 8954"/>
                <a:gd name="connsiteY25" fmla="*/ 11649 h 12987"/>
                <a:gd name="connsiteX26" fmla="*/ 8954 w 8954"/>
                <a:gd name="connsiteY26" fmla="*/ 11649 h 1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54" h="12987">
                  <a:moveTo>
                    <a:pt x="8954" y="11649"/>
                  </a:moveTo>
                  <a:lnTo>
                    <a:pt x="8954" y="12987"/>
                  </a:lnTo>
                  <a:lnTo>
                    <a:pt x="256" y="12987"/>
                  </a:lnTo>
                  <a:lnTo>
                    <a:pt x="256" y="11817"/>
                  </a:lnTo>
                  <a:lnTo>
                    <a:pt x="4611" y="7145"/>
                  </a:lnTo>
                  <a:cubicBezTo>
                    <a:pt x="5145" y="6568"/>
                    <a:pt x="5560" y="6082"/>
                    <a:pt x="5851" y="5682"/>
                  </a:cubicBezTo>
                  <a:cubicBezTo>
                    <a:pt x="6149" y="5277"/>
                    <a:pt x="6356" y="4918"/>
                    <a:pt x="6472" y="4600"/>
                  </a:cubicBezTo>
                  <a:cubicBezTo>
                    <a:pt x="6595" y="4279"/>
                    <a:pt x="6653" y="3948"/>
                    <a:pt x="6653" y="3615"/>
                  </a:cubicBezTo>
                  <a:cubicBezTo>
                    <a:pt x="6653" y="3194"/>
                    <a:pt x="6563" y="2813"/>
                    <a:pt x="6381" y="2470"/>
                  </a:cubicBezTo>
                  <a:cubicBezTo>
                    <a:pt x="6203" y="2124"/>
                    <a:pt x="5941" y="1850"/>
                    <a:pt x="5595" y="1644"/>
                  </a:cubicBezTo>
                  <a:cubicBezTo>
                    <a:pt x="5249" y="1438"/>
                    <a:pt x="4828" y="1338"/>
                    <a:pt x="4336" y="1338"/>
                  </a:cubicBezTo>
                  <a:cubicBezTo>
                    <a:pt x="3744" y="1338"/>
                    <a:pt x="3252" y="1447"/>
                    <a:pt x="2857" y="1672"/>
                  </a:cubicBezTo>
                  <a:cubicBezTo>
                    <a:pt x="2466" y="1887"/>
                    <a:pt x="2175" y="2193"/>
                    <a:pt x="1980" y="2585"/>
                  </a:cubicBezTo>
                  <a:cubicBezTo>
                    <a:pt x="1786" y="2979"/>
                    <a:pt x="1689" y="3431"/>
                    <a:pt x="1689" y="3942"/>
                  </a:cubicBezTo>
                  <a:lnTo>
                    <a:pt x="0" y="3942"/>
                  </a:lnTo>
                  <a:cubicBezTo>
                    <a:pt x="0" y="3219"/>
                    <a:pt x="165" y="2561"/>
                    <a:pt x="492" y="1962"/>
                  </a:cubicBezTo>
                  <a:cubicBezTo>
                    <a:pt x="822" y="1363"/>
                    <a:pt x="1307" y="889"/>
                    <a:pt x="1955" y="536"/>
                  </a:cubicBezTo>
                  <a:cubicBezTo>
                    <a:pt x="2598" y="178"/>
                    <a:pt x="3391" y="0"/>
                    <a:pt x="4336" y="0"/>
                  </a:cubicBezTo>
                  <a:cubicBezTo>
                    <a:pt x="5174" y="0"/>
                    <a:pt x="5893" y="143"/>
                    <a:pt x="6491" y="430"/>
                  </a:cubicBezTo>
                  <a:cubicBezTo>
                    <a:pt x="7087" y="711"/>
                    <a:pt x="7543" y="1110"/>
                    <a:pt x="7860" y="1628"/>
                  </a:cubicBezTo>
                  <a:cubicBezTo>
                    <a:pt x="8184" y="2136"/>
                    <a:pt x="8343" y="2735"/>
                    <a:pt x="8343" y="3421"/>
                  </a:cubicBezTo>
                  <a:cubicBezTo>
                    <a:pt x="8343" y="3799"/>
                    <a:pt x="8278" y="4179"/>
                    <a:pt x="8142" y="4566"/>
                  </a:cubicBezTo>
                  <a:cubicBezTo>
                    <a:pt x="8016" y="4947"/>
                    <a:pt x="7835" y="5327"/>
                    <a:pt x="7605" y="5711"/>
                  </a:cubicBezTo>
                  <a:cubicBezTo>
                    <a:pt x="7378" y="6091"/>
                    <a:pt x="7113" y="6465"/>
                    <a:pt x="6809" y="6837"/>
                  </a:cubicBezTo>
                  <a:cubicBezTo>
                    <a:pt x="6511" y="7205"/>
                    <a:pt x="6194" y="7570"/>
                    <a:pt x="5851" y="7928"/>
                  </a:cubicBezTo>
                  <a:lnTo>
                    <a:pt x="2291" y="11649"/>
                  </a:lnTo>
                  <a:lnTo>
                    <a:pt x="8954" y="11649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6235C2-7B72-DEC0-D44B-D372492FEF19}"/>
                </a:ext>
              </a:extLst>
            </p:cNvPr>
            <p:cNvSpPr/>
            <p:nvPr/>
          </p:nvSpPr>
          <p:spPr>
            <a:xfrm>
              <a:off x="2558105" y="3154807"/>
              <a:ext cx="18772" cy="12987"/>
            </a:xfrm>
            <a:custGeom>
              <a:avLst/>
              <a:gdLst>
                <a:gd name="connsiteX0" fmla="*/ 5097 w 18772"/>
                <a:gd name="connsiteY0" fmla="*/ 106 h 12987"/>
                <a:gd name="connsiteX1" fmla="*/ 5097 w 18772"/>
                <a:gd name="connsiteY1" fmla="*/ 12987 h 12987"/>
                <a:gd name="connsiteX2" fmla="*/ 3407 w 18772"/>
                <a:gd name="connsiteY2" fmla="*/ 12987 h 12987"/>
                <a:gd name="connsiteX3" fmla="*/ 3407 w 18772"/>
                <a:gd name="connsiteY3" fmla="*/ 2140 h 12987"/>
                <a:gd name="connsiteX4" fmla="*/ 0 w 18772"/>
                <a:gd name="connsiteY4" fmla="*/ 3334 h 12987"/>
                <a:gd name="connsiteX5" fmla="*/ 0 w 18772"/>
                <a:gd name="connsiteY5" fmla="*/ 1865 h 12987"/>
                <a:gd name="connsiteX6" fmla="*/ 4831 w 18772"/>
                <a:gd name="connsiteY6" fmla="*/ 106 h 12987"/>
                <a:gd name="connsiteX7" fmla="*/ 5097 w 18772"/>
                <a:gd name="connsiteY7" fmla="*/ 106 h 12987"/>
                <a:gd name="connsiteX8" fmla="*/ 18772 w 18772"/>
                <a:gd name="connsiteY8" fmla="*/ 11649 h 12987"/>
                <a:gd name="connsiteX9" fmla="*/ 18772 w 18772"/>
                <a:gd name="connsiteY9" fmla="*/ 12987 h 12987"/>
                <a:gd name="connsiteX10" fmla="*/ 10071 w 18772"/>
                <a:gd name="connsiteY10" fmla="*/ 12987 h 12987"/>
                <a:gd name="connsiteX11" fmla="*/ 10071 w 18772"/>
                <a:gd name="connsiteY11" fmla="*/ 11817 h 12987"/>
                <a:gd name="connsiteX12" fmla="*/ 14426 w 18772"/>
                <a:gd name="connsiteY12" fmla="*/ 7145 h 12987"/>
                <a:gd name="connsiteX13" fmla="*/ 15666 w 18772"/>
                <a:gd name="connsiteY13" fmla="*/ 5686 h 12987"/>
                <a:gd name="connsiteX14" fmla="*/ 16287 w 18772"/>
                <a:gd name="connsiteY14" fmla="*/ 4604 h 12987"/>
                <a:gd name="connsiteX15" fmla="*/ 16471 w 18772"/>
                <a:gd name="connsiteY15" fmla="*/ 3618 h 12987"/>
                <a:gd name="connsiteX16" fmla="*/ 16196 w 18772"/>
                <a:gd name="connsiteY16" fmla="*/ 2473 h 12987"/>
                <a:gd name="connsiteX17" fmla="*/ 15410 w 18772"/>
                <a:gd name="connsiteY17" fmla="*/ 1647 h 12987"/>
                <a:gd name="connsiteX18" fmla="*/ 14151 w 18772"/>
                <a:gd name="connsiteY18" fmla="*/ 1338 h 12987"/>
                <a:gd name="connsiteX19" fmla="*/ 12672 w 18772"/>
                <a:gd name="connsiteY19" fmla="*/ 1672 h 12987"/>
                <a:gd name="connsiteX20" fmla="*/ 11795 w 18772"/>
                <a:gd name="connsiteY20" fmla="*/ 2586 h 12987"/>
                <a:gd name="connsiteX21" fmla="*/ 11504 w 18772"/>
                <a:gd name="connsiteY21" fmla="*/ 3942 h 12987"/>
                <a:gd name="connsiteX22" fmla="*/ 9815 w 18772"/>
                <a:gd name="connsiteY22" fmla="*/ 3942 h 12987"/>
                <a:gd name="connsiteX23" fmla="*/ 10307 w 18772"/>
                <a:gd name="connsiteY23" fmla="*/ 1962 h 12987"/>
                <a:gd name="connsiteX24" fmla="*/ 11769 w 18772"/>
                <a:gd name="connsiteY24" fmla="*/ 536 h 12987"/>
                <a:gd name="connsiteX25" fmla="*/ 14151 w 18772"/>
                <a:gd name="connsiteY25" fmla="*/ 0 h 12987"/>
                <a:gd name="connsiteX26" fmla="*/ 16306 w 18772"/>
                <a:gd name="connsiteY26" fmla="*/ 430 h 12987"/>
                <a:gd name="connsiteX27" fmla="*/ 17675 w 18772"/>
                <a:gd name="connsiteY27" fmla="*/ 1628 h 12987"/>
                <a:gd name="connsiteX28" fmla="*/ 18161 w 18772"/>
                <a:gd name="connsiteY28" fmla="*/ 3421 h 12987"/>
                <a:gd name="connsiteX29" fmla="*/ 17960 w 18772"/>
                <a:gd name="connsiteY29" fmla="*/ 4566 h 12987"/>
                <a:gd name="connsiteX30" fmla="*/ 17420 w 18772"/>
                <a:gd name="connsiteY30" fmla="*/ 5711 h 12987"/>
                <a:gd name="connsiteX31" fmla="*/ 16627 w 18772"/>
                <a:gd name="connsiteY31" fmla="*/ 6837 h 12987"/>
                <a:gd name="connsiteX32" fmla="*/ 15666 w 18772"/>
                <a:gd name="connsiteY32" fmla="*/ 7928 h 12987"/>
                <a:gd name="connsiteX33" fmla="*/ 12106 w 18772"/>
                <a:gd name="connsiteY33" fmla="*/ 11649 h 12987"/>
                <a:gd name="connsiteX34" fmla="*/ 18772 w 18772"/>
                <a:gd name="connsiteY34" fmla="*/ 11649 h 1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772" h="12987">
                  <a:moveTo>
                    <a:pt x="5097" y="106"/>
                  </a:moveTo>
                  <a:lnTo>
                    <a:pt x="5097" y="12987"/>
                  </a:lnTo>
                  <a:lnTo>
                    <a:pt x="3407" y="12987"/>
                  </a:lnTo>
                  <a:lnTo>
                    <a:pt x="3407" y="2140"/>
                  </a:lnTo>
                  <a:lnTo>
                    <a:pt x="0" y="3334"/>
                  </a:lnTo>
                  <a:lnTo>
                    <a:pt x="0" y="1865"/>
                  </a:lnTo>
                  <a:lnTo>
                    <a:pt x="4831" y="106"/>
                  </a:lnTo>
                  <a:lnTo>
                    <a:pt x="5097" y="106"/>
                  </a:lnTo>
                  <a:close/>
                  <a:moveTo>
                    <a:pt x="18772" y="11649"/>
                  </a:moveTo>
                  <a:lnTo>
                    <a:pt x="18772" y="12987"/>
                  </a:lnTo>
                  <a:lnTo>
                    <a:pt x="10071" y="12987"/>
                  </a:lnTo>
                  <a:lnTo>
                    <a:pt x="10071" y="11817"/>
                  </a:lnTo>
                  <a:lnTo>
                    <a:pt x="14426" y="7145"/>
                  </a:lnTo>
                  <a:cubicBezTo>
                    <a:pt x="14960" y="6571"/>
                    <a:pt x="15374" y="6082"/>
                    <a:pt x="15666" y="5686"/>
                  </a:cubicBezTo>
                  <a:cubicBezTo>
                    <a:pt x="15967" y="5280"/>
                    <a:pt x="16174" y="4919"/>
                    <a:pt x="16287" y="4604"/>
                  </a:cubicBezTo>
                  <a:cubicBezTo>
                    <a:pt x="16410" y="4279"/>
                    <a:pt x="16471" y="3952"/>
                    <a:pt x="16471" y="3618"/>
                  </a:cubicBezTo>
                  <a:cubicBezTo>
                    <a:pt x="16471" y="3194"/>
                    <a:pt x="16381" y="2813"/>
                    <a:pt x="16196" y="2473"/>
                  </a:cubicBezTo>
                  <a:cubicBezTo>
                    <a:pt x="16022" y="2127"/>
                    <a:pt x="15760" y="1850"/>
                    <a:pt x="15410" y="1647"/>
                  </a:cubicBezTo>
                  <a:cubicBezTo>
                    <a:pt x="15064" y="1441"/>
                    <a:pt x="14646" y="1338"/>
                    <a:pt x="14151" y="1338"/>
                  </a:cubicBezTo>
                  <a:cubicBezTo>
                    <a:pt x="13562" y="1338"/>
                    <a:pt x="13067" y="1450"/>
                    <a:pt x="12672" y="1672"/>
                  </a:cubicBezTo>
                  <a:cubicBezTo>
                    <a:pt x="12284" y="1890"/>
                    <a:pt x="11989" y="2193"/>
                    <a:pt x="11795" y="2586"/>
                  </a:cubicBezTo>
                  <a:cubicBezTo>
                    <a:pt x="11601" y="2979"/>
                    <a:pt x="11504" y="3431"/>
                    <a:pt x="11504" y="3942"/>
                  </a:cubicBezTo>
                  <a:lnTo>
                    <a:pt x="9815" y="3942"/>
                  </a:lnTo>
                  <a:cubicBezTo>
                    <a:pt x="9815" y="3222"/>
                    <a:pt x="9980" y="2561"/>
                    <a:pt x="10307" y="1962"/>
                  </a:cubicBezTo>
                  <a:cubicBezTo>
                    <a:pt x="10637" y="1363"/>
                    <a:pt x="11122" y="889"/>
                    <a:pt x="11769" y="536"/>
                  </a:cubicBezTo>
                  <a:cubicBezTo>
                    <a:pt x="12414" y="178"/>
                    <a:pt x="13209" y="0"/>
                    <a:pt x="14151" y="0"/>
                  </a:cubicBezTo>
                  <a:cubicBezTo>
                    <a:pt x="14993" y="0"/>
                    <a:pt x="15711" y="144"/>
                    <a:pt x="16306" y="430"/>
                  </a:cubicBezTo>
                  <a:cubicBezTo>
                    <a:pt x="16902" y="714"/>
                    <a:pt x="17358" y="1110"/>
                    <a:pt x="17675" y="1628"/>
                  </a:cubicBezTo>
                  <a:cubicBezTo>
                    <a:pt x="17999" y="2140"/>
                    <a:pt x="18161" y="2735"/>
                    <a:pt x="18161" y="3421"/>
                  </a:cubicBezTo>
                  <a:cubicBezTo>
                    <a:pt x="18161" y="3799"/>
                    <a:pt x="18093" y="4179"/>
                    <a:pt x="17960" y="4566"/>
                  </a:cubicBezTo>
                  <a:cubicBezTo>
                    <a:pt x="17831" y="4947"/>
                    <a:pt x="17653" y="5330"/>
                    <a:pt x="17420" y="5711"/>
                  </a:cubicBezTo>
                  <a:cubicBezTo>
                    <a:pt x="17196" y="6091"/>
                    <a:pt x="16931" y="6469"/>
                    <a:pt x="16627" y="6837"/>
                  </a:cubicBezTo>
                  <a:cubicBezTo>
                    <a:pt x="16329" y="7208"/>
                    <a:pt x="16009" y="7570"/>
                    <a:pt x="15666" y="7928"/>
                  </a:cubicBezTo>
                  <a:lnTo>
                    <a:pt x="12106" y="11649"/>
                  </a:lnTo>
                  <a:lnTo>
                    <a:pt x="18772" y="11649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78EA9F4-FDAE-7067-2661-6D19E8808A08}"/>
                </a:ext>
              </a:extLst>
            </p:cNvPr>
            <p:cNvSpPr/>
            <p:nvPr/>
          </p:nvSpPr>
          <p:spPr>
            <a:xfrm>
              <a:off x="2555769" y="3245816"/>
              <a:ext cx="18406" cy="13161"/>
            </a:xfrm>
            <a:custGeom>
              <a:avLst/>
              <a:gdLst>
                <a:gd name="connsiteX0" fmla="*/ 5094 w 18406"/>
                <a:gd name="connsiteY0" fmla="*/ 106 h 13161"/>
                <a:gd name="connsiteX1" fmla="*/ 5094 w 18406"/>
                <a:gd name="connsiteY1" fmla="*/ 12987 h 13161"/>
                <a:gd name="connsiteX2" fmla="*/ 3404 w 18406"/>
                <a:gd name="connsiteY2" fmla="*/ 12987 h 13161"/>
                <a:gd name="connsiteX3" fmla="*/ 3404 w 18406"/>
                <a:gd name="connsiteY3" fmla="*/ 2140 h 13161"/>
                <a:gd name="connsiteX4" fmla="*/ 0 w 18406"/>
                <a:gd name="connsiteY4" fmla="*/ 3334 h 13161"/>
                <a:gd name="connsiteX5" fmla="*/ 0 w 18406"/>
                <a:gd name="connsiteY5" fmla="*/ 1865 h 13161"/>
                <a:gd name="connsiteX6" fmla="*/ 4832 w 18406"/>
                <a:gd name="connsiteY6" fmla="*/ 106 h 13161"/>
                <a:gd name="connsiteX7" fmla="*/ 5094 w 18406"/>
                <a:gd name="connsiteY7" fmla="*/ 106 h 13161"/>
                <a:gd name="connsiteX8" fmla="*/ 18407 w 18406"/>
                <a:gd name="connsiteY8" fmla="*/ 5561 h 13161"/>
                <a:gd name="connsiteX9" fmla="*/ 18407 w 18406"/>
                <a:gd name="connsiteY9" fmla="*/ 7513 h 13161"/>
                <a:gd name="connsiteX10" fmla="*/ 18112 w 18406"/>
                <a:gd name="connsiteY10" fmla="*/ 10171 h 13161"/>
                <a:gd name="connsiteX11" fmla="*/ 17274 w 18406"/>
                <a:gd name="connsiteY11" fmla="*/ 11914 h 13161"/>
                <a:gd name="connsiteX12" fmla="*/ 15951 w 18406"/>
                <a:gd name="connsiteY12" fmla="*/ 12872 h 13161"/>
                <a:gd name="connsiteX13" fmla="*/ 14216 w 18406"/>
                <a:gd name="connsiteY13" fmla="*/ 13162 h 13161"/>
                <a:gd name="connsiteX14" fmla="*/ 12799 w 18406"/>
                <a:gd name="connsiteY14" fmla="*/ 12978 h 13161"/>
                <a:gd name="connsiteX15" fmla="*/ 11630 w 18406"/>
                <a:gd name="connsiteY15" fmla="*/ 12388 h 13161"/>
                <a:gd name="connsiteX16" fmla="*/ 10757 w 18406"/>
                <a:gd name="connsiteY16" fmla="*/ 11315 h 13161"/>
                <a:gd name="connsiteX17" fmla="*/ 10197 w 18406"/>
                <a:gd name="connsiteY17" fmla="*/ 9715 h 13161"/>
                <a:gd name="connsiteX18" fmla="*/ 10006 w 18406"/>
                <a:gd name="connsiteY18" fmla="*/ 7513 h 13161"/>
                <a:gd name="connsiteX19" fmla="*/ 10006 w 18406"/>
                <a:gd name="connsiteY19" fmla="*/ 5561 h 13161"/>
                <a:gd name="connsiteX20" fmla="*/ 10297 w 18406"/>
                <a:gd name="connsiteY20" fmla="*/ 2922 h 13161"/>
                <a:gd name="connsiteX21" fmla="*/ 11148 w 18406"/>
                <a:gd name="connsiteY21" fmla="*/ 1213 h 13161"/>
                <a:gd name="connsiteX22" fmla="*/ 12462 w 18406"/>
                <a:gd name="connsiteY22" fmla="*/ 281 h 13161"/>
                <a:gd name="connsiteX23" fmla="*/ 14197 w 18406"/>
                <a:gd name="connsiteY23" fmla="*/ 0 h 13161"/>
                <a:gd name="connsiteX24" fmla="*/ 15621 w 18406"/>
                <a:gd name="connsiteY24" fmla="*/ 184 h 13161"/>
                <a:gd name="connsiteX25" fmla="*/ 16789 w 18406"/>
                <a:gd name="connsiteY25" fmla="*/ 758 h 13161"/>
                <a:gd name="connsiteX26" fmla="*/ 17656 w 18406"/>
                <a:gd name="connsiteY26" fmla="*/ 1797 h 13161"/>
                <a:gd name="connsiteX27" fmla="*/ 18212 w 18406"/>
                <a:gd name="connsiteY27" fmla="*/ 3368 h 13161"/>
                <a:gd name="connsiteX28" fmla="*/ 18407 w 18406"/>
                <a:gd name="connsiteY28" fmla="*/ 5561 h 13161"/>
                <a:gd name="connsiteX29" fmla="*/ 16708 w 18406"/>
                <a:gd name="connsiteY29" fmla="*/ 7779 h 13161"/>
                <a:gd name="connsiteX30" fmla="*/ 16708 w 18406"/>
                <a:gd name="connsiteY30" fmla="*/ 5290 h 13161"/>
                <a:gd name="connsiteX31" fmla="*/ 16598 w 18406"/>
                <a:gd name="connsiteY31" fmla="*/ 3774 h 13161"/>
                <a:gd name="connsiteX32" fmla="*/ 16297 w 18406"/>
                <a:gd name="connsiteY32" fmla="*/ 2648 h 13161"/>
                <a:gd name="connsiteX33" fmla="*/ 15785 w 18406"/>
                <a:gd name="connsiteY33" fmla="*/ 1893 h 13161"/>
                <a:gd name="connsiteX34" fmla="*/ 15083 w 18406"/>
                <a:gd name="connsiteY34" fmla="*/ 1469 h 13161"/>
                <a:gd name="connsiteX35" fmla="*/ 14197 w 18406"/>
                <a:gd name="connsiteY35" fmla="*/ 1329 h 13161"/>
                <a:gd name="connsiteX36" fmla="*/ 13129 w 18406"/>
                <a:gd name="connsiteY36" fmla="*/ 1550 h 13161"/>
                <a:gd name="connsiteX37" fmla="*/ 12342 w 18406"/>
                <a:gd name="connsiteY37" fmla="*/ 2227 h 13161"/>
                <a:gd name="connsiteX38" fmla="*/ 11870 w 18406"/>
                <a:gd name="connsiteY38" fmla="*/ 3450 h 13161"/>
                <a:gd name="connsiteX39" fmla="*/ 11705 w 18406"/>
                <a:gd name="connsiteY39" fmla="*/ 5290 h 13161"/>
                <a:gd name="connsiteX40" fmla="*/ 11705 w 18406"/>
                <a:gd name="connsiteY40" fmla="*/ 7779 h 13161"/>
                <a:gd name="connsiteX41" fmla="*/ 11805 w 18406"/>
                <a:gd name="connsiteY41" fmla="*/ 9301 h 13161"/>
                <a:gd name="connsiteX42" fmla="*/ 12126 w 18406"/>
                <a:gd name="connsiteY42" fmla="*/ 10445 h 13161"/>
                <a:gd name="connsiteX43" fmla="*/ 12637 w 18406"/>
                <a:gd name="connsiteY43" fmla="*/ 11228 h 13161"/>
                <a:gd name="connsiteX44" fmla="*/ 13329 w 18406"/>
                <a:gd name="connsiteY44" fmla="*/ 11686 h 13161"/>
                <a:gd name="connsiteX45" fmla="*/ 14216 w 18406"/>
                <a:gd name="connsiteY45" fmla="*/ 11827 h 13161"/>
                <a:gd name="connsiteX46" fmla="*/ 15300 w 18406"/>
                <a:gd name="connsiteY46" fmla="*/ 11596 h 13161"/>
                <a:gd name="connsiteX47" fmla="*/ 16077 w 18406"/>
                <a:gd name="connsiteY47" fmla="*/ 10885 h 13161"/>
                <a:gd name="connsiteX48" fmla="*/ 16553 w 18406"/>
                <a:gd name="connsiteY48" fmla="*/ 9625 h 13161"/>
                <a:gd name="connsiteX49" fmla="*/ 16708 w 18406"/>
                <a:gd name="connsiteY49" fmla="*/ 7779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8406" h="13161">
                  <a:moveTo>
                    <a:pt x="5094" y="106"/>
                  </a:moveTo>
                  <a:lnTo>
                    <a:pt x="5094" y="12987"/>
                  </a:lnTo>
                  <a:lnTo>
                    <a:pt x="3404" y="12987"/>
                  </a:lnTo>
                  <a:lnTo>
                    <a:pt x="3404" y="2140"/>
                  </a:lnTo>
                  <a:lnTo>
                    <a:pt x="0" y="3334"/>
                  </a:lnTo>
                  <a:lnTo>
                    <a:pt x="0" y="1865"/>
                  </a:lnTo>
                  <a:lnTo>
                    <a:pt x="4832" y="106"/>
                  </a:lnTo>
                  <a:lnTo>
                    <a:pt x="5094" y="106"/>
                  </a:lnTo>
                  <a:close/>
                  <a:moveTo>
                    <a:pt x="18407" y="5561"/>
                  </a:moveTo>
                  <a:lnTo>
                    <a:pt x="18407" y="7513"/>
                  </a:lnTo>
                  <a:cubicBezTo>
                    <a:pt x="18407" y="8565"/>
                    <a:pt x="18310" y="9450"/>
                    <a:pt x="18112" y="10171"/>
                  </a:cubicBezTo>
                  <a:cubicBezTo>
                    <a:pt x="17918" y="10894"/>
                    <a:pt x="17640" y="11474"/>
                    <a:pt x="17274" y="11914"/>
                  </a:cubicBezTo>
                  <a:cubicBezTo>
                    <a:pt x="16909" y="12354"/>
                    <a:pt x="16468" y="12672"/>
                    <a:pt x="15951" y="12872"/>
                  </a:cubicBezTo>
                  <a:cubicBezTo>
                    <a:pt x="15439" y="13065"/>
                    <a:pt x="14860" y="13162"/>
                    <a:pt x="14216" y="13162"/>
                  </a:cubicBezTo>
                  <a:cubicBezTo>
                    <a:pt x="13705" y="13162"/>
                    <a:pt x="13232" y="13103"/>
                    <a:pt x="12799" y="12978"/>
                  </a:cubicBezTo>
                  <a:cubicBezTo>
                    <a:pt x="12368" y="12856"/>
                    <a:pt x="11980" y="12660"/>
                    <a:pt x="11630" y="12388"/>
                  </a:cubicBezTo>
                  <a:cubicBezTo>
                    <a:pt x="11291" y="12114"/>
                    <a:pt x="11000" y="11755"/>
                    <a:pt x="10757" y="11315"/>
                  </a:cubicBezTo>
                  <a:cubicBezTo>
                    <a:pt x="10511" y="10876"/>
                    <a:pt x="10326" y="10342"/>
                    <a:pt x="10197" y="9715"/>
                  </a:cubicBezTo>
                  <a:cubicBezTo>
                    <a:pt x="10071" y="9085"/>
                    <a:pt x="10006" y="8353"/>
                    <a:pt x="10006" y="7513"/>
                  </a:cubicBezTo>
                  <a:lnTo>
                    <a:pt x="10006" y="5561"/>
                  </a:lnTo>
                  <a:cubicBezTo>
                    <a:pt x="10006" y="4510"/>
                    <a:pt x="10103" y="3630"/>
                    <a:pt x="10297" y="2922"/>
                  </a:cubicBezTo>
                  <a:cubicBezTo>
                    <a:pt x="10501" y="2211"/>
                    <a:pt x="10783" y="1644"/>
                    <a:pt x="11148" y="1213"/>
                  </a:cubicBezTo>
                  <a:cubicBezTo>
                    <a:pt x="11514" y="780"/>
                    <a:pt x="11951" y="468"/>
                    <a:pt x="12462" y="281"/>
                  </a:cubicBezTo>
                  <a:cubicBezTo>
                    <a:pt x="12980" y="94"/>
                    <a:pt x="13559" y="0"/>
                    <a:pt x="14197" y="0"/>
                  </a:cubicBezTo>
                  <a:cubicBezTo>
                    <a:pt x="14714" y="0"/>
                    <a:pt x="15190" y="62"/>
                    <a:pt x="15621" y="184"/>
                  </a:cubicBezTo>
                  <a:cubicBezTo>
                    <a:pt x="16061" y="303"/>
                    <a:pt x="16449" y="493"/>
                    <a:pt x="16789" y="758"/>
                  </a:cubicBezTo>
                  <a:cubicBezTo>
                    <a:pt x="17132" y="1014"/>
                    <a:pt x="17420" y="1360"/>
                    <a:pt x="17656" y="1797"/>
                  </a:cubicBezTo>
                  <a:cubicBezTo>
                    <a:pt x="17902" y="2224"/>
                    <a:pt x="18086" y="2748"/>
                    <a:pt x="18212" y="3368"/>
                  </a:cubicBezTo>
                  <a:cubicBezTo>
                    <a:pt x="18342" y="3992"/>
                    <a:pt x="18407" y="4722"/>
                    <a:pt x="18407" y="5561"/>
                  </a:cubicBezTo>
                  <a:close/>
                  <a:moveTo>
                    <a:pt x="16708" y="7779"/>
                  </a:moveTo>
                  <a:lnTo>
                    <a:pt x="16708" y="5290"/>
                  </a:lnTo>
                  <a:cubicBezTo>
                    <a:pt x="16708" y="4713"/>
                    <a:pt x="16672" y="4207"/>
                    <a:pt x="16598" y="3774"/>
                  </a:cubicBezTo>
                  <a:cubicBezTo>
                    <a:pt x="16530" y="3334"/>
                    <a:pt x="16430" y="2960"/>
                    <a:pt x="16297" y="2648"/>
                  </a:cubicBezTo>
                  <a:cubicBezTo>
                    <a:pt x="16164" y="2336"/>
                    <a:pt x="15993" y="2087"/>
                    <a:pt x="15785" y="1893"/>
                  </a:cubicBezTo>
                  <a:cubicBezTo>
                    <a:pt x="15585" y="1697"/>
                    <a:pt x="15352" y="1556"/>
                    <a:pt x="15083" y="1469"/>
                  </a:cubicBezTo>
                  <a:cubicBezTo>
                    <a:pt x="14821" y="1376"/>
                    <a:pt x="14527" y="1329"/>
                    <a:pt x="14197" y="1329"/>
                  </a:cubicBezTo>
                  <a:cubicBezTo>
                    <a:pt x="13795" y="1329"/>
                    <a:pt x="13439" y="1400"/>
                    <a:pt x="13129" y="1550"/>
                  </a:cubicBezTo>
                  <a:cubicBezTo>
                    <a:pt x="12818" y="1690"/>
                    <a:pt x="12556" y="1915"/>
                    <a:pt x="12342" y="2227"/>
                  </a:cubicBezTo>
                  <a:cubicBezTo>
                    <a:pt x="12135" y="2536"/>
                    <a:pt x="11980" y="2944"/>
                    <a:pt x="11870" y="3450"/>
                  </a:cubicBezTo>
                  <a:cubicBezTo>
                    <a:pt x="11760" y="3955"/>
                    <a:pt x="11705" y="4566"/>
                    <a:pt x="11705" y="5290"/>
                  </a:cubicBezTo>
                  <a:lnTo>
                    <a:pt x="11705" y="7779"/>
                  </a:lnTo>
                  <a:cubicBezTo>
                    <a:pt x="11705" y="8353"/>
                    <a:pt x="11737" y="8861"/>
                    <a:pt x="11805" y="9301"/>
                  </a:cubicBezTo>
                  <a:cubicBezTo>
                    <a:pt x="11880" y="9740"/>
                    <a:pt x="11983" y="10121"/>
                    <a:pt x="12126" y="10445"/>
                  </a:cubicBezTo>
                  <a:cubicBezTo>
                    <a:pt x="12265" y="10760"/>
                    <a:pt x="12436" y="11022"/>
                    <a:pt x="12637" y="11228"/>
                  </a:cubicBezTo>
                  <a:cubicBezTo>
                    <a:pt x="12838" y="11434"/>
                    <a:pt x="13067" y="11587"/>
                    <a:pt x="13329" y="11686"/>
                  </a:cubicBezTo>
                  <a:cubicBezTo>
                    <a:pt x="13598" y="11780"/>
                    <a:pt x="13892" y="11827"/>
                    <a:pt x="14216" y="11827"/>
                  </a:cubicBezTo>
                  <a:cubicBezTo>
                    <a:pt x="14630" y="11827"/>
                    <a:pt x="14993" y="11749"/>
                    <a:pt x="15300" y="11596"/>
                  </a:cubicBezTo>
                  <a:cubicBezTo>
                    <a:pt x="15611" y="11443"/>
                    <a:pt x="15870" y="11206"/>
                    <a:pt x="16077" y="10885"/>
                  </a:cubicBezTo>
                  <a:cubicBezTo>
                    <a:pt x="16290" y="10554"/>
                    <a:pt x="16449" y="10136"/>
                    <a:pt x="16553" y="9625"/>
                  </a:cubicBezTo>
                  <a:cubicBezTo>
                    <a:pt x="16656" y="9110"/>
                    <a:pt x="16708" y="8493"/>
                    <a:pt x="16708" y="7779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9D0106-C935-A43F-EA4D-921EC4E4AFDA}"/>
                </a:ext>
              </a:extLst>
            </p:cNvPr>
            <p:cNvSpPr/>
            <p:nvPr/>
          </p:nvSpPr>
          <p:spPr>
            <a:xfrm>
              <a:off x="2555242" y="3336825"/>
              <a:ext cx="8452" cy="13161"/>
            </a:xfrm>
            <a:custGeom>
              <a:avLst/>
              <a:gdLst>
                <a:gd name="connsiteX0" fmla="*/ 8453 w 8452"/>
                <a:gd name="connsiteY0" fmla="*/ 9519 h 13161"/>
                <a:gd name="connsiteX1" fmla="*/ 7886 w 8452"/>
                <a:gd name="connsiteY1" fmla="*/ 11509 h 13161"/>
                <a:gd name="connsiteX2" fmla="*/ 6372 w 8452"/>
                <a:gd name="connsiteY2" fmla="*/ 12741 h 13161"/>
                <a:gd name="connsiteX3" fmla="*/ 4226 w 8452"/>
                <a:gd name="connsiteY3" fmla="*/ 13162 h 13161"/>
                <a:gd name="connsiteX4" fmla="*/ 2071 w 8452"/>
                <a:gd name="connsiteY4" fmla="*/ 12741 h 13161"/>
                <a:gd name="connsiteX5" fmla="*/ 557 w 8452"/>
                <a:gd name="connsiteY5" fmla="*/ 11509 h 13161"/>
                <a:gd name="connsiteX6" fmla="*/ 0 w 8452"/>
                <a:gd name="connsiteY6" fmla="*/ 9519 h 13161"/>
                <a:gd name="connsiteX7" fmla="*/ 301 w 8452"/>
                <a:gd name="connsiteY7" fmla="*/ 8122 h 13161"/>
                <a:gd name="connsiteX8" fmla="*/ 1168 w 8452"/>
                <a:gd name="connsiteY8" fmla="*/ 7005 h 13161"/>
                <a:gd name="connsiteX9" fmla="*/ 2502 w 8452"/>
                <a:gd name="connsiteY9" fmla="*/ 6272 h 13161"/>
                <a:gd name="connsiteX10" fmla="*/ 4207 w 8452"/>
                <a:gd name="connsiteY10" fmla="*/ 6010 h 13161"/>
                <a:gd name="connsiteX11" fmla="*/ 6388 w 8452"/>
                <a:gd name="connsiteY11" fmla="*/ 6465 h 13161"/>
                <a:gd name="connsiteX12" fmla="*/ 7896 w 8452"/>
                <a:gd name="connsiteY12" fmla="*/ 7707 h 13161"/>
                <a:gd name="connsiteX13" fmla="*/ 8453 w 8452"/>
                <a:gd name="connsiteY13" fmla="*/ 9519 h 13161"/>
                <a:gd name="connsiteX14" fmla="*/ 6754 w 8452"/>
                <a:gd name="connsiteY14" fmla="*/ 9485 h 13161"/>
                <a:gd name="connsiteX15" fmla="*/ 6433 w 8452"/>
                <a:gd name="connsiteY15" fmla="*/ 8228 h 13161"/>
                <a:gd name="connsiteX16" fmla="*/ 5540 w 8452"/>
                <a:gd name="connsiteY16" fmla="*/ 7364 h 13161"/>
                <a:gd name="connsiteX17" fmla="*/ 4207 w 8452"/>
                <a:gd name="connsiteY17" fmla="*/ 7055 h 13161"/>
                <a:gd name="connsiteX18" fmla="*/ 2864 w 8452"/>
                <a:gd name="connsiteY18" fmla="*/ 7364 h 13161"/>
                <a:gd name="connsiteX19" fmla="*/ 1997 w 8452"/>
                <a:gd name="connsiteY19" fmla="*/ 8228 h 13161"/>
                <a:gd name="connsiteX20" fmla="*/ 1686 w 8452"/>
                <a:gd name="connsiteY20" fmla="*/ 9485 h 13161"/>
                <a:gd name="connsiteX21" fmla="*/ 1990 w 8452"/>
                <a:gd name="connsiteY21" fmla="*/ 10751 h 13161"/>
                <a:gd name="connsiteX22" fmla="*/ 2864 w 8452"/>
                <a:gd name="connsiteY22" fmla="*/ 11552 h 13161"/>
                <a:gd name="connsiteX23" fmla="*/ 4226 w 8452"/>
                <a:gd name="connsiteY23" fmla="*/ 11827 h 13161"/>
                <a:gd name="connsiteX24" fmla="*/ 5576 w 8452"/>
                <a:gd name="connsiteY24" fmla="*/ 11552 h 13161"/>
                <a:gd name="connsiteX25" fmla="*/ 6443 w 8452"/>
                <a:gd name="connsiteY25" fmla="*/ 10751 h 13161"/>
                <a:gd name="connsiteX26" fmla="*/ 6754 w 8452"/>
                <a:gd name="connsiteY26" fmla="*/ 9485 h 13161"/>
                <a:gd name="connsiteX27" fmla="*/ 8142 w 8452"/>
                <a:gd name="connsiteY27" fmla="*/ 3512 h 13161"/>
                <a:gd name="connsiteX28" fmla="*/ 7631 w 8452"/>
                <a:gd name="connsiteY28" fmla="*/ 5190 h 13161"/>
                <a:gd name="connsiteX29" fmla="*/ 6233 w 8452"/>
                <a:gd name="connsiteY29" fmla="*/ 6369 h 13161"/>
                <a:gd name="connsiteX30" fmla="*/ 4226 w 8452"/>
                <a:gd name="connsiteY30" fmla="*/ 6802 h 13161"/>
                <a:gd name="connsiteX31" fmla="*/ 2191 w 8452"/>
                <a:gd name="connsiteY31" fmla="*/ 6369 h 13161"/>
                <a:gd name="connsiteX32" fmla="*/ 802 w 8452"/>
                <a:gd name="connsiteY32" fmla="*/ 5190 h 13161"/>
                <a:gd name="connsiteX33" fmla="*/ 301 w 8452"/>
                <a:gd name="connsiteY33" fmla="*/ 3512 h 13161"/>
                <a:gd name="connsiteX34" fmla="*/ 802 w 8452"/>
                <a:gd name="connsiteY34" fmla="*/ 1610 h 13161"/>
                <a:gd name="connsiteX35" fmla="*/ 2197 w 8452"/>
                <a:gd name="connsiteY35" fmla="*/ 415 h 13161"/>
                <a:gd name="connsiteX36" fmla="*/ 4217 w 8452"/>
                <a:gd name="connsiteY36" fmla="*/ 0 h 13161"/>
                <a:gd name="connsiteX37" fmla="*/ 6242 w 8452"/>
                <a:gd name="connsiteY37" fmla="*/ 415 h 13161"/>
                <a:gd name="connsiteX38" fmla="*/ 7631 w 8452"/>
                <a:gd name="connsiteY38" fmla="*/ 1610 h 13161"/>
                <a:gd name="connsiteX39" fmla="*/ 8142 w 8452"/>
                <a:gd name="connsiteY39" fmla="*/ 3512 h 13161"/>
                <a:gd name="connsiteX40" fmla="*/ 6453 w 8452"/>
                <a:gd name="connsiteY40" fmla="*/ 3537 h 13161"/>
                <a:gd name="connsiteX41" fmla="*/ 6171 w 8452"/>
                <a:gd name="connsiteY41" fmla="*/ 2402 h 13161"/>
                <a:gd name="connsiteX42" fmla="*/ 5385 w 8452"/>
                <a:gd name="connsiteY42" fmla="*/ 1628 h 13161"/>
                <a:gd name="connsiteX43" fmla="*/ 4217 w 8452"/>
                <a:gd name="connsiteY43" fmla="*/ 1338 h 13161"/>
                <a:gd name="connsiteX44" fmla="*/ 3048 w 8452"/>
                <a:gd name="connsiteY44" fmla="*/ 1610 h 13161"/>
                <a:gd name="connsiteX45" fmla="*/ 2272 w 8452"/>
                <a:gd name="connsiteY45" fmla="*/ 2367 h 13161"/>
                <a:gd name="connsiteX46" fmla="*/ 1997 w 8452"/>
                <a:gd name="connsiteY46" fmla="*/ 3537 h 13161"/>
                <a:gd name="connsiteX47" fmla="*/ 2272 w 8452"/>
                <a:gd name="connsiteY47" fmla="*/ 4691 h 13161"/>
                <a:gd name="connsiteX48" fmla="*/ 3058 w 8452"/>
                <a:gd name="connsiteY48" fmla="*/ 5455 h 13161"/>
                <a:gd name="connsiteX49" fmla="*/ 4226 w 8452"/>
                <a:gd name="connsiteY49" fmla="*/ 5730 h 13161"/>
                <a:gd name="connsiteX50" fmla="*/ 5385 w 8452"/>
                <a:gd name="connsiteY50" fmla="*/ 5455 h 13161"/>
                <a:gd name="connsiteX51" fmla="*/ 6171 w 8452"/>
                <a:gd name="connsiteY51" fmla="*/ 4691 h 13161"/>
                <a:gd name="connsiteX52" fmla="*/ 6453 w 8452"/>
                <a:gd name="connsiteY52" fmla="*/ 3537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452" h="13161">
                  <a:moveTo>
                    <a:pt x="8453" y="9519"/>
                  </a:moveTo>
                  <a:cubicBezTo>
                    <a:pt x="8453" y="10302"/>
                    <a:pt x="8265" y="10963"/>
                    <a:pt x="7886" y="11509"/>
                  </a:cubicBezTo>
                  <a:cubicBezTo>
                    <a:pt x="7514" y="12048"/>
                    <a:pt x="7009" y="12460"/>
                    <a:pt x="6372" y="12741"/>
                  </a:cubicBezTo>
                  <a:cubicBezTo>
                    <a:pt x="5738" y="13022"/>
                    <a:pt x="5022" y="13162"/>
                    <a:pt x="4226" y="13162"/>
                  </a:cubicBezTo>
                  <a:cubicBezTo>
                    <a:pt x="3427" y="13162"/>
                    <a:pt x="2708" y="13022"/>
                    <a:pt x="2071" y="12741"/>
                  </a:cubicBezTo>
                  <a:cubicBezTo>
                    <a:pt x="1430" y="12460"/>
                    <a:pt x="926" y="12048"/>
                    <a:pt x="557" y="11509"/>
                  </a:cubicBezTo>
                  <a:cubicBezTo>
                    <a:pt x="184" y="10963"/>
                    <a:pt x="0" y="10302"/>
                    <a:pt x="0" y="9519"/>
                  </a:cubicBezTo>
                  <a:cubicBezTo>
                    <a:pt x="0" y="9011"/>
                    <a:pt x="100" y="8543"/>
                    <a:pt x="301" y="8122"/>
                  </a:cubicBezTo>
                  <a:cubicBezTo>
                    <a:pt x="508" y="7694"/>
                    <a:pt x="796" y="7320"/>
                    <a:pt x="1168" y="7005"/>
                  </a:cubicBezTo>
                  <a:cubicBezTo>
                    <a:pt x="1544" y="6687"/>
                    <a:pt x="1990" y="6444"/>
                    <a:pt x="2502" y="6272"/>
                  </a:cubicBezTo>
                  <a:cubicBezTo>
                    <a:pt x="3016" y="6097"/>
                    <a:pt x="3585" y="6010"/>
                    <a:pt x="4207" y="6010"/>
                  </a:cubicBezTo>
                  <a:cubicBezTo>
                    <a:pt x="5022" y="6010"/>
                    <a:pt x="5750" y="6163"/>
                    <a:pt x="6388" y="6465"/>
                  </a:cubicBezTo>
                  <a:cubicBezTo>
                    <a:pt x="7029" y="6765"/>
                    <a:pt x="7530" y="7180"/>
                    <a:pt x="7896" y="7707"/>
                  </a:cubicBezTo>
                  <a:cubicBezTo>
                    <a:pt x="8268" y="8237"/>
                    <a:pt x="8453" y="8839"/>
                    <a:pt x="8453" y="9519"/>
                  </a:cubicBezTo>
                  <a:close/>
                  <a:moveTo>
                    <a:pt x="6754" y="9485"/>
                  </a:moveTo>
                  <a:cubicBezTo>
                    <a:pt x="6754" y="9011"/>
                    <a:pt x="6647" y="8590"/>
                    <a:pt x="6433" y="8228"/>
                  </a:cubicBezTo>
                  <a:cubicBezTo>
                    <a:pt x="6223" y="7857"/>
                    <a:pt x="5922" y="7570"/>
                    <a:pt x="5540" y="7364"/>
                  </a:cubicBezTo>
                  <a:cubicBezTo>
                    <a:pt x="5158" y="7158"/>
                    <a:pt x="4712" y="7055"/>
                    <a:pt x="4207" y="7055"/>
                  </a:cubicBezTo>
                  <a:cubicBezTo>
                    <a:pt x="3689" y="7055"/>
                    <a:pt x="3243" y="7158"/>
                    <a:pt x="2864" y="7364"/>
                  </a:cubicBezTo>
                  <a:cubicBezTo>
                    <a:pt x="2495" y="7570"/>
                    <a:pt x="2204" y="7857"/>
                    <a:pt x="1997" y="8228"/>
                  </a:cubicBezTo>
                  <a:cubicBezTo>
                    <a:pt x="1789" y="8590"/>
                    <a:pt x="1686" y="9011"/>
                    <a:pt x="1686" y="9485"/>
                  </a:cubicBezTo>
                  <a:cubicBezTo>
                    <a:pt x="1686" y="9977"/>
                    <a:pt x="1786" y="10402"/>
                    <a:pt x="1990" y="10751"/>
                  </a:cubicBezTo>
                  <a:cubicBezTo>
                    <a:pt x="2194" y="11097"/>
                    <a:pt x="2488" y="11365"/>
                    <a:pt x="2864" y="11552"/>
                  </a:cubicBezTo>
                  <a:cubicBezTo>
                    <a:pt x="3249" y="11733"/>
                    <a:pt x="3702" y="11827"/>
                    <a:pt x="4226" y="11827"/>
                  </a:cubicBezTo>
                  <a:cubicBezTo>
                    <a:pt x="4747" y="11827"/>
                    <a:pt x="5200" y="11733"/>
                    <a:pt x="5576" y="11552"/>
                  </a:cubicBezTo>
                  <a:cubicBezTo>
                    <a:pt x="5954" y="11365"/>
                    <a:pt x="6242" y="11097"/>
                    <a:pt x="6443" y="10751"/>
                  </a:cubicBezTo>
                  <a:cubicBezTo>
                    <a:pt x="6650" y="10402"/>
                    <a:pt x="6754" y="9977"/>
                    <a:pt x="6754" y="9485"/>
                  </a:cubicBezTo>
                  <a:close/>
                  <a:moveTo>
                    <a:pt x="8142" y="3512"/>
                  </a:moveTo>
                  <a:cubicBezTo>
                    <a:pt x="8142" y="4133"/>
                    <a:pt x="7970" y="4694"/>
                    <a:pt x="7631" y="5190"/>
                  </a:cubicBezTo>
                  <a:cubicBezTo>
                    <a:pt x="7291" y="5689"/>
                    <a:pt x="6825" y="6082"/>
                    <a:pt x="6233" y="6369"/>
                  </a:cubicBezTo>
                  <a:cubicBezTo>
                    <a:pt x="5644" y="6659"/>
                    <a:pt x="4974" y="6802"/>
                    <a:pt x="4226" y="6802"/>
                  </a:cubicBezTo>
                  <a:cubicBezTo>
                    <a:pt x="3466" y="6802"/>
                    <a:pt x="2786" y="6659"/>
                    <a:pt x="2191" y="6369"/>
                  </a:cubicBezTo>
                  <a:cubicBezTo>
                    <a:pt x="1598" y="6082"/>
                    <a:pt x="1136" y="5689"/>
                    <a:pt x="802" y="5190"/>
                  </a:cubicBezTo>
                  <a:cubicBezTo>
                    <a:pt x="466" y="4694"/>
                    <a:pt x="301" y="4133"/>
                    <a:pt x="301" y="3512"/>
                  </a:cubicBezTo>
                  <a:cubicBezTo>
                    <a:pt x="301" y="2767"/>
                    <a:pt x="466" y="2133"/>
                    <a:pt x="802" y="1610"/>
                  </a:cubicBezTo>
                  <a:cubicBezTo>
                    <a:pt x="1142" y="1088"/>
                    <a:pt x="1608" y="689"/>
                    <a:pt x="2197" y="415"/>
                  </a:cubicBezTo>
                  <a:cubicBezTo>
                    <a:pt x="2789" y="137"/>
                    <a:pt x="3463" y="0"/>
                    <a:pt x="4217" y="0"/>
                  </a:cubicBezTo>
                  <a:cubicBezTo>
                    <a:pt x="4977" y="0"/>
                    <a:pt x="5653" y="137"/>
                    <a:pt x="6242" y="415"/>
                  </a:cubicBezTo>
                  <a:cubicBezTo>
                    <a:pt x="6835" y="689"/>
                    <a:pt x="7297" y="1088"/>
                    <a:pt x="7631" y="1610"/>
                  </a:cubicBezTo>
                  <a:cubicBezTo>
                    <a:pt x="7970" y="2133"/>
                    <a:pt x="8142" y="2767"/>
                    <a:pt x="8142" y="3512"/>
                  </a:cubicBezTo>
                  <a:close/>
                  <a:moveTo>
                    <a:pt x="6453" y="3537"/>
                  </a:moveTo>
                  <a:cubicBezTo>
                    <a:pt x="6453" y="3110"/>
                    <a:pt x="6359" y="2729"/>
                    <a:pt x="6171" y="2402"/>
                  </a:cubicBezTo>
                  <a:cubicBezTo>
                    <a:pt x="5980" y="2074"/>
                    <a:pt x="5718" y="1815"/>
                    <a:pt x="5385" y="1628"/>
                  </a:cubicBezTo>
                  <a:cubicBezTo>
                    <a:pt x="5051" y="1435"/>
                    <a:pt x="4660" y="1338"/>
                    <a:pt x="4217" y="1338"/>
                  </a:cubicBezTo>
                  <a:cubicBezTo>
                    <a:pt x="3773" y="1338"/>
                    <a:pt x="3382" y="1428"/>
                    <a:pt x="3048" y="1610"/>
                  </a:cubicBezTo>
                  <a:cubicBezTo>
                    <a:pt x="2718" y="1787"/>
                    <a:pt x="2459" y="2037"/>
                    <a:pt x="2272" y="2367"/>
                  </a:cubicBezTo>
                  <a:cubicBezTo>
                    <a:pt x="2090" y="2695"/>
                    <a:pt x="1997" y="3085"/>
                    <a:pt x="1997" y="3537"/>
                  </a:cubicBezTo>
                  <a:cubicBezTo>
                    <a:pt x="1997" y="3977"/>
                    <a:pt x="2090" y="4360"/>
                    <a:pt x="2272" y="4691"/>
                  </a:cubicBezTo>
                  <a:cubicBezTo>
                    <a:pt x="2459" y="5018"/>
                    <a:pt x="2722" y="5274"/>
                    <a:pt x="3058" y="5455"/>
                  </a:cubicBezTo>
                  <a:cubicBezTo>
                    <a:pt x="3391" y="5636"/>
                    <a:pt x="3780" y="5730"/>
                    <a:pt x="4226" y="5730"/>
                  </a:cubicBezTo>
                  <a:cubicBezTo>
                    <a:pt x="4670" y="5730"/>
                    <a:pt x="5055" y="5636"/>
                    <a:pt x="5385" y="5455"/>
                  </a:cubicBezTo>
                  <a:cubicBezTo>
                    <a:pt x="5718" y="5274"/>
                    <a:pt x="5980" y="5018"/>
                    <a:pt x="6171" y="4691"/>
                  </a:cubicBezTo>
                  <a:cubicBezTo>
                    <a:pt x="6359" y="4360"/>
                    <a:pt x="6453" y="3977"/>
                    <a:pt x="6453" y="3537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284EBBA-8D9B-D937-92DB-B13344FE6130}"/>
                </a:ext>
              </a:extLst>
            </p:cNvPr>
            <p:cNvSpPr/>
            <p:nvPr/>
          </p:nvSpPr>
          <p:spPr>
            <a:xfrm>
              <a:off x="2555423" y="3427994"/>
              <a:ext cx="8397" cy="13005"/>
            </a:xfrm>
            <a:custGeom>
              <a:avLst/>
              <a:gdLst>
                <a:gd name="connsiteX0" fmla="*/ 6372 w 8397"/>
                <a:gd name="connsiteY0" fmla="*/ 0 h 13005"/>
                <a:gd name="connsiteX1" fmla="*/ 6518 w 8397"/>
                <a:gd name="connsiteY1" fmla="*/ 0 h 13005"/>
                <a:gd name="connsiteX2" fmla="*/ 6518 w 8397"/>
                <a:gd name="connsiteY2" fmla="*/ 1382 h 13005"/>
                <a:gd name="connsiteX3" fmla="*/ 6372 w 8397"/>
                <a:gd name="connsiteY3" fmla="*/ 1382 h 13005"/>
                <a:gd name="connsiteX4" fmla="*/ 4126 w 8397"/>
                <a:gd name="connsiteY4" fmla="*/ 1803 h 13005"/>
                <a:gd name="connsiteX5" fmla="*/ 2693 w 8397"/>
                <a:gd name="connsiteY5" fmla="*/ 2922 h 13005"/>
                <a:gd name="connsiteX6" fmla="*/ 1926 w 8397"/>
                <a:gd name="connsiteY6" fmla="*/ 4488 h 13005"/>
                <a:gd name="connsiteX7" fmla="*/ 1699 w 8397"/>
                <a:gd name="connsiteY7" fmla="*/ 6256 h 13005"/>
                <a:gd name="connsiteX8" fmla="*/ 1699 w 8397"/>
                <a:gd name="connsiteY8" fmla="*/ 8137 h 13005"/>
                <a:gd name="connsiteX9" fmla="*/ 1909 w 8397"/>
                <a:gd name="connsiteY9" fmla="*/ 9653 h 13005"/>
                <a:gd name="connsiteX10" fmla="*/ 2482 w 8397"/>
                <a:gd name="connsiteY10" fmla="*/ 10751 h 13005"/>
                <a:gd name="connsiteX11" fmla="*/ 3304 w 8397"/>
                <a:gd name="connsiteY11" fmla="*/ 11431 h 13005"/>
                <a:gd name="connsiteX12" fmla="*/ 4272 w 8397"/>
                <a:gd name="connsiteY12" fmla="*/ 11659 h 13005"/>
                <a:gd name="connsiteX13" fmla="*/ 5314 w 8397"/>
                <a:gd name="connsiteY13" fmla="*/ 11446 h 13005"/>
                <a:gd name="connsiteX14" fmla="*/ 6081 w 8397"/>
                <a:gd name="connsiteY14" fmla="*/ 10841 h 13005"/>
                <a:gd name="connsiteX15" fmla="*/ 6563 w 8397"/>
                <a:gd name="connsiteY15" fmla="*/ 9909 h 13005"/>
                <a:gd name="connsiteX16" fmla="*/ 6728 w 8397"/>
                <a:gd name="connsiteY16" fmla="*/ 8727 h 13005"/>
                <a:gd name="connsiteX17" fmla="*/ 6582 w 8397"/>
                <a:gd name="connsiteY17" fmla="*/ 7629 h 13005"/>
                <a:gd name="connsiteX18" fmla="*/ 6136 w 8397"/>
                <a:gd name="connsiteY18" fmla="*/ 6678 h 13005"/>
                <a:gd name="connsiteX19" fmla="*/ 5378 w 8397"/>
                <a:gd name="connsiteY19" fmla="*/ 6019 h 13005"/>
                <a:gd name="connsiteX20" fmla="*/ 4311 w 8397"/>
                <a:gd name="connsiteY20" fmla="*/ 5773 h 13005"/>
                <a:gd name="connsiteX21" fmla="*/ 2993 w 8397"/>
                <a:gd name="connsiteY21" fmla="*/ 6107 h 13005"/>
                <a:gd name="connsiteX22" fmla="*/ 2000 w 8397"/>
                <a:gd name="connsiteY22" fmla="*/ 6968 h 13005"/>
                <a:gd name="connsiteX23" fmla="*/ 1560 w 8397"/>
                <a:gd name="connsiteY23" fmla="*/ 8122 h 13005"/>
                <a:gd name="connsiteX24" fmla="*/ 667 w 8397"/>
                <a:gd name="connsiteY24" fmla="*/ 8112 h 13005"/>
                <a:gd name="connsiteX25" fmla="*/ 1142 w 8397"/>
                <a:gd name="connsiteY25" fmla="*/ 6431 h 13005"/>
                <a:gd name="connsiteX26" fmla="*/ 2016 w 8397"/>
                <a:gd name="connsiteY26" fmla="*/ 5287 h 13005"/>
                <a:gd name="connsiteX27" fmla="*/ 3194 w 8397"/>
                <a:gd name="connsiteY27" fmla="*/ 4638 h 13005"/>
                <a:gd name="connsiteX28" fmla="*/ 4582 w 8397"/>
                <a:gd name="connsiteY28" fmla="*/ 4426 h 13005"/>
                <a:gd name="connsiteX29" fmla="*/ 6301 w 8397"/>
                <a:gd name="connsiteY29" fmla="*/ 4788 h 13005"/>
                <a:gd name="connsiteX30" fmla="*/ 7485 w 8397"/>
                <a:gd name="connsiteY30" fmla="*/ 5754 h 13005"/>
                <a:gd name="connsiteX31" fmla="*/ 8171 w 8397"/>
                <a:gd name="connsiteY31" fmla="*/ 7108 h 13005"/>
                <a:gd name="connsiteX32" fmla="*/ 8398 w 8397"/>
                <a:gd name="connsiteY32" fmla="*/ 8649 h 13005"/>
                <a:gd name="connsiteX33" fmla="*/ 8136 w 8397"/>
                <a:gd name="connsiteY33" fmla="*/ 10348 h 13005"/>
                <a:gd name="connsiteX34" fmla="*/ 7339 w 8397"/>
                <a:gd name="connsiteY34" fmla="*/ 11736 h 13005"/>
                <a:gd name="connsiteX35" fmla="*/ 6051 w 8397"/>
                <a:gd name="connsiteY35" fmla="*/ 12669 h 13005"/>
                <a:gd name="connsiteX36" fmla="*/ 4272 w 8397"/>
                <a:gd name="connsiteY36" fmla="*/ 13006 h 13005"/>
                <a:gd name="connsiteX37" fmla="*/ 2391 w 8397"/>
                <a:gd name="connsiteY37" fmla="*/ 12582 h 13005"/>
                <a:gd name="connsiteX38" fmla="*/ 1058 w 8397"/>
                <a:gd name="connsiteY38" fmla="*/ 11437 h 13005"/>
                <a:gd name="connsiteX39" fmla="*/ 265 w 8397"/>
                <a:gd name="connsiteY39" fmla="*/ 9856 h 13005"/>
                <a:gd name="connsiteX40" fmla="*/ 0 w 8397"/>
                <a:gd name="connsiteY40" fmla="*/ 8087 h 13005"/>
                <a:gd name="connsiteX41" fmla="*/ 0 w 8397"/>
                <a:gd name="connsiteY41" fmla="*/ 7320 h 13005"/>
                <a:gd name="connsiteX42" fmla="*/ 282 w 8397"/>
                <a:gd name="connsiteY42" fmla="*/ 4663 h 13005"/>
                <a:gd name="connsiteX43" fmla="*/ 1259 w 8397"/>
                <a:gd name="connsiteY43" fmla="*/ 2305 h 13005"/>
                <a:gd name="connsiteX44" fmla="*/ 3204 w 8397"/>
                <a:gd name="connsiteY44" fmla="*/ 624 h 13005"/>
                <a:gd name="connsiteX45" fmla="*/ 6372 w 8397"/>
                <a:gd name="connsiteY45" fmla="*/ 0 h 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397" h="13005">
                  <a:moveTo>
                    <a:pt x="6372" y="0"/>
                  </a:moveTo>
                  <a:lnTo>
                    <a:pt x="6518" y="0"/>
                  </a:lnTo>
                  <a:lnTo>
                    <a:pt x="6518" y="1382"/>
                  </a:lnTo>
                  <a:lnTo>
                    <a:pt x="6372" y="1382"/>
                  </a:lnTo>
                  <a:cubicBezTo>
                    <a:pt x="5479" y="1382"/>
                    <a:pt x="4728" y="1522"/>
                    <a:pt x="4126" y="1803"/>
                  </a:cubicBezTo>
                  <a:cubicBezTo>
                    <a:pt x="3524" y="2080"/>
                    <a:pt x="3045" y="2451"/>
                    <a:pt x="2693" y="2922"/>
                  </a:cubicBezTo>
                  <a:cubicBezTo>
                    <a:pt x="2340" y="3384"/>
                    <a:pt x="2084" y="3905"/>
                    <a:pt x="1926" y="4488"/>
                  </a:cubicBezTo>
                  <a:cubicBezTo>
                    <a:pt x="1773" y="5068"/>
                    <a:pt x="1699" y="5658"/>
                    <a:pt x="1699" y="6256"/>
                  </a:cubicBezTo>
                  <a:lnTo>
                    <a:pt x="1699" y="8137"/>
                  </a:lnTo>
                  <a:cubicBezTo>
                    <a:pt x="1699" y="8708"/>
                    <a:pt x="1767" y="9213"/>
                    <a:pt x="1909" y="9653"/>
                  </a:cubicBezTo>
                  <a:cubicBezTo>
                    <a:pt x="2048" y="10087"/>
                    <a:pt x="2239" y="10451"/>
                    <a:pt x="2482" y="10751"/>
                  </a:cubicBezTo>
                  <a:cubicBezTo>
                    <a:pt x="2728" y="11050"/>
                    <a:pt x="3000" y="11278"/>
                    <a:pt x="3304" y="11431"/>
                  </a:cubicBezTo>
                  <a:cubicBezTo>
                    <a:pt x="3615" y="11580"/>
                    <a:pt x="3938" y="11659"/>
                    <a:pt x="4272" y="11659"/>
                  </a:cubicBezTo>
                  <a:cubicBezTo>
                    <a:pt x="4663" y="11659"/>
                    <a:pt x="5010" y="11587"/>
                    <a:pt x="5314" y="11446"/>
                  </a:cubicBezTo>
                  <a:cubicBezTo>
                    <a:pt x="5618" y="11300"/>
                    <a:pt x="5873" y="11097"/>
                    <a:pt x="6081" y="10841"/>
                  </a:cubicBezTo>
                  <a:cubicBezTo>
                    <a:pt x="6294" y="10576"/>
                    <a:pt x="6456" y="10264"/>
                    <a:pt x="6563" y="9909"/>
                  </a:cubicBezTo>
                  <a:cubicBezTo>
                    <a:pt x="6673" y="9550"/>
                    <a:pt x="6728" y="9157"/>
                    <a:pt x="6728" y="8727"/>
                  </a:cubicBezTo>
                  <a:cubicBezTo>
                    <a:pt x="6728" y="8346"/>
                    <a:pt x="6679" y="7981"/>
                    <a:pt x="6582" y="7629"/>
                  </a:cubicBezTo>
                  <a:cubicBezTo>
                    <a:pt x="6485" y="7270"/>
                    <a:pt x="6336" y="6955"/>
                    <a:pt x="6136" y="6678"/>
                  </a:cubicBezTo>
                  <a:cubicBezTo>
                    <a:pt x="5935" y="6397"/>
                    <a:pt x="5683" y="6175"/>
                    <a:pt x="5378" y="6019"/>
                  </a:cubicBezTo>
                  <a:cubicBezTo>
                    <a:pt x="5077" y="5854"/>
                    <a:pt x="4722" y="5773"/>
                    <a:pt x="4311" y="5773"/>
                  </a:cubicBezTo>
                  <a:cubicBezTo>
                    <a:pt x="3841" y="5773"/>
                    <a:pt x="3401" y="5882"/>
                    <a:pt x="2993" y="6107"/>
                  </a:cubicBezTo>
                  <a:cubicBezTo>
                    <a:pt x="2592" y="6322"/>
                    <a:pt x="2262" y="6612"/>
                    <a:pt x="2000" y="6968"/>
                  </a:cubicBezTo>
                  <a:cubicBezTo>
                    <a:pt x="1744" y="7320"/>
                    <a:pt x="1599" y="7704"/>
                    <a:pt x="1560" y="8122"/>
                  </a:cubicBezTo>
                  <a:lnTo>
                    <a:pt x="667" y="8112"/>
                  </a:lnTo>
                  <a:cubicBezTo>
                    <a:pt x="751" y="7454"/>
                    <a:pt x="909" y="6896"/>
                    <a:pt x="1142" y="6431"/>
                  </a:cubicBezTo>
                  <a:cubicBezTo>
                    <a:pt x="1379" y="5963"/>
                    <a:pt x="1670" y="5580"/>
                    <a:pt x="2016" y="5287"/>
                  </a:cubicBezTo>
                  <a:cubicBezTo>
                    <a:pt x="2372" y="4987"/>
                    <a:pt x="2764" y="4772"/>
                    <a:pt x="3194" y="4638"/>
                  </a:cubicBezTo>
                  <a:cubicBezTo>
                    <a:pt x="3634" y="4494"/>
                    <a:pt x="4097" y="4426"/>
                    <a:pt x="4582" y="4426"/>
                  </a:cubicBezTo>
                  <a:cubicBezTo>
                    <a:pt x="5246" y="4426"/>
                    <a:pt x="5819" y="4544"/>
                    <a:pt x="6301" y="4788"/>
                  </a:cubicBezTo>
                  <a:cubicBezTo>
                    <a:pt x="6780" y="5028"/>
                    <a:pt x="7174" y="5349"/>
                    <a:pt x="7485" y="5754"/>
                  </a:cubicBezTo>
                  <a:cubicBezTo>
                    <a:pt x="7796" y="6154"/>
                    <a:pt x="8026" y="6606"/>
                    <a:pt x="8171" y="7108"/>
                  </a:cubicBezTo>
                  <a:cubicBezTo>
                    <a:pt x="8323" y="7607"/>
                    <a:pt x="8398" y="8122"/>
                    <a:pt x="8398" y="8649"/>
                  </a:cubicBezTo>
                  <a:cubicBezTo>
                    <a:pt x="8398" y="9254"/>
                    <a:pt x="8310" y="9818"/>
                    <a:pt x="8136" y="10348"/>
                  </a:cubicBezTo>
                  <a:cubicBezTo>
                    <a:pt x="7958" y="10876"/>
                    <a:pt x="7692" y="11337"/>
                    <a:pt x="7339" y="11736"/>
                  </a:cubicBezTo>
                  <a:cubicBezTo>
                    <a:pt x="6993" y="12136"/>
                    <a:pt x="6563" y="12448"/>
                    <a:pt x="6051" y="12669"/>
                  </a:cubicBezTo>
                  <a:cubicBezTo>
                    <a:pt x="5540" y="12894"/>
                    <a:pt x="4948" y="13006"/>
                    <a:pt x="4272" y="13006"/>
                  </a:cubicBezTo>
                  <a:cubicBezTo>
                    <a:pt x="3553" y="13006"/>
                    <a:pt x="2929" y="12862"/>
                    <a:pt x="2391" y="12582"/>
                  </a:cubicBezTo>
                  <a:cubicBezTo>
                    <a:pt x="1858" y="12295"/>
                    <a:pt x="1411" y="11914"/>
                    <a:pt x="1058" y="11437"/>
                  </a:cubicBezTo>
                  <a:cubicBezTo>
                    <a:pt x="706" y="10963"/>
                    <a:pt x="440" y="10436"/>
                    <a:pt x="265" y="9856"/>
                  </a:cubicBezTo>
                  <a:cubicBezTo>
                    <a:pt x="87" y="9273"/>
                    <a:pt x="0" y="8683"/>
                    <a:pt x="0" y="8087"/>
                  </a:cubicBezTo>
                  <a:lnTo>
                    <a:pt x="0" y="7320"/>
                  </a:lnTo>
                  <a:cubicBezTo>
                    <a:pt x="0" y="6416"/>
                    <a:pt x="94" y="5530"/>
                    <a:pt x="282" y="4663"/>
                  </a:cubicBezTo>
                  <a:cubicBezTo>
                    <a:pt x="472" y="3796"/>
                    <a:pt x="796" y="3010"/>
                    <a:pt x="1259" y="2305"/>
                  </a:cubicBezTo>
                  <a:cubicBezTo>
                    <a:pt x="1728" y="1600"/>
                    <a:pt x="2375" y="1042"/>
                    <a:pt x="3204" y="624"/>
                  </a:cubicBezTo>
                  <a:cubicBezTo>
                    <a:pt x="4032" y="209"/>
                    <a:pt x="5087" y="0"/>
                    <a:pt x="6372" y="0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0984E21-273F-3145-88A4-161D1699A7DA}"/>
                </a:ext>
              </a:extLst>
            </p:cNvPr>
            <p:cNvSpPr/>
            <p:nvPr/>
          </p:nvSpPr>
          <p:spPr>
            <a:xfrm>
              <a:off x="2554691" y="3519018"/>
              <a:ext cx="9604" cy="12812"/>
            </a:xfrm>
            <a:custGeom>
              <a:avLst/>
              <a:gdLst>
                <a:gd name="connsiteX0" fmla="*/ 9605 w 9604"/>
                <a:gd name="connsiteY0" fmla="*/ 8499 h 12812"/>
                <a:gd name="connsiteX1" fmla="*/ 9605 w 9604"/>
                <a:gd name="connsiteY1" fmla="*/ 9837 h 12812"/>
                <a:gd name="connsiteX2" fmla="*/ 0 w 9604"/>
                <a:gd name="connsiteY2" fmla="*/ 9837 h 12812"/>
                <a:gd name="connsiteX3" fmla="*/ 0 w 9604"/>
                <a:gd name="connsiteY3" fmla="*/ 8879 h 12812"/>
                <a:gd name="connsiteX4" fmla="*/ 5954 w 9604"/>
                <a:gd name="connsiteY4" fmla="*/ 0 h 12812"/>
                <a:gd name="connsiteX5" fmla="*/ 7333 w 9604"/>
                <a:gd name="connsiteY5" fmla="*/ 0 h 12812"/>
                <a:gd name="connsiteX6" fmla="*/ 5854 w 9604"/>
                <a:gd name="connsiteY6" fmla="*/ 2570 h 12812"/>
                <a:gd name="connsiteX7" fmla="*/ 1919 w 9604"/>
                <a:gd name="connsiteY7" fmla="*/ 8499 h 12812"/>
                <a:gd name="connsiteX8" fmla="*/ 9605 w 9604"/>
                <a:gd name="connsiteY8" fmla="*/ 8499 h 12812"/>
                <a:gd name="connsiteX9" fmla="*/ 7750 w 9604"/>
                <a:gd name="connsiteY9" fmla="*/ 0 h 12812"/>
                <a:gd name="connsiteX10" fmla="*/ 7750 w 9604"/>
                <a:gd name="connsiteY10" fmla="*/ 12812 h 12812"/>
                <a:gd name="connsiteX11" fmla="*/ 6064 w 9604"/>
                <a:gd name="connsiteY11" fmla="*/ 12812 h 12812"/>
                <a:gd name="connsiteX12" fmla="*/ 6064 w 9604"/>
                <a:gd name="connsiteY12" fmla="*/ 0 h 12812"/>
                <a:gd name="connsiteX13" fmla="*/ 7750 w 9604"/>
                <a:gd name="connsiteY13" fmla="*/ 0 h 1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04" h="12812">
                  <a:moveTo>
                    <a:pt x="9605" y="8499"/>
                  </a:moveTo>
                  <a:lnTo>
                    <a:pt x="9605" y="9837"/>
                  </a:lnTo>
                  <a:lnTo>
                    <a:pt x="0" y="9837"/>
                  </a:lnTo>
                  <a:lnTo>
                    <a:pt x="0" y="8879"/>
                  </a:lnTo>
                  <a:lnTo>
                    <a:pt x="5954" y="0"/>
                  </a:lnTo>
                  <a:lnTo>
                    <a:pt x="7333" y="0"/>
                  </a:lnTo>
                  <a:lnTo>
                    <a:pt x="5854" y="2570"/>
                  </a:lnTo>
                  <a:lnTo>
                    <a:pt x="1919" y="8499"/>
                  </a:lnTo>
                  <a:lnTo>
                    <a:pt x="9605" y="8499"/>
                  </a:lnTo>
                  <a:close/>
                  <a:moveTo>
                    <a:pt x="7750" y="0"/>
                  </a:moveTo>
                  <a:lnTo>
                    <a:pt x="7750" y="12812"/>
                  </a:lnTo>
                  <a:lnTo>
                    <a:pt x="6064" y="12812"/>
                  </a:lnTo>
                  <a:lnTo>
                    <a:pt x="6064" y="0"/>
                  </a:lnTo>
                  <a:lnTo>
                    <a:pt x="7750" y="0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375E2B2-3E8B-CA6E-1457-C2C42727BBF9}"/>
                </a:ext>
              </a:extLst>
            </p:cNvPr>
            <p:cNvSpPr/>
            <p:nvPr/>
          </p:nvSpPr>
          <p:spPr>
            <a:xfrm>
              <a:off x="2557403" y="3609853"/>
              <a:ext cx="8957" cy="12987"/>
            </a:xfrm>
            <a:custGeom>
              <a:avLst/>
              <a:gdLst>
                <a:gd name="connsiteX0" fmla="*/ 8957 w 8957"/>
                <a:gd name="connsiteY0" fmla="*/ 11649 h 12987"/>
                <a:gd name="connsiteX1" fmla="*/ 8957 w 8957"/>
                <a:gd name="connsiteY1" fmla="*/ 12987 h 12987"/>
                <a:gd name="connsiteX2" fmla="*/ 256 w 8957"/>
                <a:gd name="connsiteY2" fmla="*/ 12987 h 12987"/>
                <a:gd name="connsiteX3" fmla="*/ 256 w 8957"/>
                <a:gd name="connsiteY3" fmla="*/ 11817 h 12987"/>
                <a:gd name="connsiteX4" fmla="*/ 4611 w 8957"/>
                <a:gd name="connsiteY4" fmla="*/ 7145 h 12987"/>
                <a:gd name="connsiteX5" fmla="*/ 5851 w 8957"/>
                <a:gd name="connsiteY5" fmla="*/ 5682 h 12987"/>
                <a:gd name="connsiteX6" fmla="*/ 6472 w 8957"/>
                <a:gd name="connsiteY6" fmla="*/ 4600 h 12987"/>
                <a:gd name="connsiteX7" fmla="*/ 6657 w 8957"/>
                <a:gd name="connsiteY7" fmla="*/ 3615 h 12987"/>
                <a:gd name="connsiteX8" fmla="*/ 6382 w 8957"/>
                <a:gd name="connsiteY8" fmla="*/ 2470 h 12987"/>
                <a:gd name="connsiteX9" fmla="*/ 5595 w 8957"/>
                <a:gd name="connsiteY9" fmla="*/ 1644 h 12987"/>
                <a:gd name="connsiteX10" fmla="*/ 4336 w 8957"/>
                <a:gd name="connsiteY10" fmla="*/ 1338 h 12987"/>
                <a:gd name="connsiteX11" fmla="*/ 2857 w 8957"/>
                <a:gd name="connsiteY11" fmla="*/ 1672 h 12987"/>
                <a:gd name="connsiteX12" fmla="*/ 1980 w 8957"/>
                <a:gd name="connsiteY12" fmla="*/ 2585 h 12987"/>
                <a:gd name="connsiteX13" fmla="*/ 1689 w 8957"/>
                <a:gd name="connsiteY13" fmla="*/ 3942 h 12987"/>
                <a:gd name="connsiteX14" fmla="*/ 0 w 8957"/>
                <a:gd name="connsiteY14" fmla="*/ 3942 h 12987"/>
                <a:gd name="connsiteX15" fmla="*/ 492 w 8957"/>
                <a:gd name="connsiteY15" fmla="*/ 1962 h 12987"/>
                <a:gd name="connsiteX16" fmla="*/ 1955 w 8957"/>
                <a:gd name="connsiteY16" fmla="*/ 536 h 12987"/>
                <a:gd name="connsiteX17" fmla="*/ 4336 w 8957"/>
                <a:gd name="connsiteY17" fmla="*/ 0 h 12987"/>
                <a:gd name="connsiteX18" fmla="*/ 6492 w 8957"/>
                <a:gd name="connsiteY18" fmla="*/ 430 h 12987"/>
                <a:gd name="connsiteX19" fmla="*/ 7860 w 8957"/>
                <a:gd name="connsiteY19" fmla="*/ 1628 h 12987"/>
                <a:gd name="connsiteX20" fmla="*/ 8346 w 8957"/>
                <a:gd name="connsiteY20" fmla="*/ 3421 h 12987"/>
                <a:gd name="connsiteX21" fmla="*/ 8145 w 8957"/>
                <a:gd name="connsiteY21" fmla="*/ 4566 h 12987"/>
                <a:gd name="connsiteX22" fmla="*/ 7605 w 8957"/>
                <a:gd name="connsiteY22" fmla="*/ 5711 h 12987"/>
                <a:gd name="connsiteX23" fmla="*/ 6812 w 8957"/>
                <a:gd name="connsiteY23" fmla="*/ 6837 h 12987"/>
                <a:gd name="connsiteX24" fmla="*/ 5851 w 8957"/>
                <a:gd name="connsiteY24" fmla="*/ 7928 h 12987"/>
                <a:gd name="connsiteX25" fmla="*/ 2291 w 8957"/>
                <a:gd name="connsiteY25" fmla="*/ 11649 h 12987"/>
                <a:gd name="connsiteX26" fmla="*/ 8957 w 8957"/>
                <a:gd name="connsiteY26" fmla="*/ 11649 h 1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57" h="12987">
                  <a:moveTo>
                    <a:pt x="8957" y="11649"/>
                  </a:moveTo>
                  <a:lnTo>
                    <a:pt x="8957" y="12987"/>
                  </a:lnTo>
                  <a:lnTo>
                    <a:pt x="256" y="12987"/>
                  </a:lnTo>
                  <a:lnTo>
                    <a:pt x="256" y="11817"/>
                  </a:lnTo>
                  <a:lnTo>
                    <a:pt x="4611" y="7145"/>
                  </a:lnTo>
                  <a:cubicBezTo>
                    <a:pt x="5145" y="6568"/>
                    <a:pt x="5560" y="6082"/>
                    <a:pt x="5851" y="5682"/>
                  </a:cubicBezTo>
                  <a:cubicBezTo>
                    <a:pt x="6152" y="5277"/>
                    <a:pt x="6359" y="4918"/>
                    <a:pt x="6472" y="4600"/>
                  </a:cubicBezTo>
                  <a:cubicBezTo>
                    <a:pt x="6595" y="4279"/>
                    <a:pt x="6657" y="3948"/>
                    <a:pt x="6657" y="3615"/>
                  </a:cubicBezTo>
                  <a:cubicBezTo>
                    <a:pt x="6657" y="3194"/>
                    <a:pt x="6566" y="2813"/>
                    <a:pt x="6382" y="2470"/>
                  </a:cubicBezTo>
                  <a:cubicBezTo>
                    <a:pt x="6207" y="2124"/>
                    <a:pt x="5945" y="1850"/>
                    <a:pt x="5595" y="1644"/>
                  </a:cubicBezTo>
                  <a:cubicBezTo>
                    <a:pt x="5249" y="1438"/>
                    <a:pt x="4832" y="1338"/>
                    <a:pt x="4336" y="1338"/>
                  </a:cubicBezTo>
                  <a:cubicBezTo>
                    <a:pt x="3747" y="1338"/>
                    <a:pt x="3252" y="1447"/>
                    <a:pt x="2857" y="1672"/>
                  </a:cubicBezTo>
                  <a:cubicBezTo>
                    <a:pt x="2469" y="1887"/>
                    <a:pt x="2175" y="2193"/>
                    <a:pt x="1980" y="2585"/>
                  </a:cubicBezTo>
                  <a:cubicBezTo>
                    <a:pt x="1786" y="2979"/>
                    <a:pt x="1689" y="3431"/>
                    <a:pt x="1689" y="3942"/>
                  </a:cubicBezTo>
                  <a:lnTo>
                    <a:pt x="0" y="3942"/>
                  </a:lnTo>
                  <a:cubicBezTo>
                    <a:pt x="0" y="3219"/>
                    <a:pt x="165" y="2561"/>
                    <a:pt x="492" y="1962"/>
                  </a:cubicBezTo>
                  <a:cubicBezTo>
                    <a:pt x="822" y="1363"/>
                    <a:pt x="1307" y="889"/>
                    <a:pt x="1955" y="536"/>
                  </a:cubicBezTo>
                  <a:cubicBezTo>
                    <a:pt x="2599" y="178"/>
                    <a:pt x="3395" y="0"/>
                    <a:pt x="4336" y="0"/>
                  </a:cubicBezTo>
                  <a:cubicBezTo>
                    <a:pt x="5178" y="0"/>
                    <a:pt x="5896" y="143"/>
                    <a:pt x="6492" y="430"/>
                  </a:cubicBezTo>
                  <a:cubicBezTo>
                    <a:pt x="7087" y="711"/>
                    <a:pt x="7543" y="1110"/>
                    <a:pt x="7860" y="1628"/>
                  </a:cubicBezTo>
                  <a:cubicBezTo>
                    <a:pt x="8184" y="2136"/>
                    <a:pt x="8346" y="2735"/>
                    <a:pt x="8346" y="3421"/>
                  </a:cubicBezTo>
                  <a:cubicBezTo>
                    <a:pt x="8346" y="3799"/>
                    <a:pt x="8278" y="4179"/>
                    <a:pt x="8145" y="4566"/>
                  </a:cubicBezTo>
                  <a:cubicBezTo>
                    <a:pt x="8016" y="4947"/>
                    <a:pt x="7838" y="5327"/>
                    <a:pt x="7605" y="5711"/>
                  </a:cubicBezTo>
                  <a:cubicBezTo>
                    <a:pt x="7381" y="6091"/>
                    <a:pt x="7116" y="6465"/>
                    <a:pt x="6812" y="6837"/>
                  </a:cubicBezTo>
                  <a:cubicBezTo>
                    <a:pt x="6514" y="7205"/>
                    <a:pt x="6194" y="7570"/>
                    <a:pt x="5851" y="7928"/>
                  </a:cubicBezTo>
                  <a:lnTo>
                    <a:pt x="2291" y="11649"/>
                  </a:lnTo>
                  <a:lnTo>
                    <a:pt x="8957" y="11649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0257E90-52AA-889B-873D-7B46CA320AEC}"/>
                </a:ext>
              </a:extLst>
            </p:cNvPr>
            <p:cNvSpPr/>
            <p:nvPr/>
          </p:nvSpPr>
          <p:spPr>
            <a:xfrm>
              <a:off x="1984993" y="3154807"/>
              <a:ext cx="34680" cy="13164"/>
            </a:xfrm>
            <a:custGeom>
              <a:avLst/>
              <a:gdLst>
                <a:gd name="connsiteX0" fmla="*/ 8398 w 34680"/>
                <a:gd name="connsiteY0" fmla="*/ 5561 h 13164"/>
                <a:gd name="connsiteX1" fmla="*/ 8398 w 34680"/>
                <a:gd name="connsiteY1" fmla="*/ 7513 h 13164"/>
                <a:gd name="connsiteX2" fmla="*/ 8106 w 34680"/>
                <a:gd name="connsiteY2" fmla="*/ 10171 h 13164"/>
                <a:gd name="connsiteX3" fmla="*/ 7265 w 34680"/>
                <a:gd name="connsiteY3" fmla="*/ 11914 h 13164"/>
                <a:gd name="connsiteX4" fmla="*/ 5941 w 34680"/>
                <a:gd name="connsiteY4" fmla="*/ 12872 h 13164"/>
                <a:gd name="connsiteX5" fmla="*/ 4207 w 34680"/>
                <a:gd name="connsiteY5" fmla="*/ 13165 h 13164"/>
                <a:gd name="connsiteX6" fmla="*/ 2793 w 34680"/>
                <a:gd name="connsiteY6" fmla="*/ 12978 h 13164"/>
                <a:gd name="connsiteX7" fmla="*/ 1624 w 34680"/>
                <a:gd name="connsiteY7" fmla="*/ 12388 h 13164"/>
                <a:gd name="connsiteX8" fmla="*/ 747 w 34680"/>
                <a:gd name="connsiteY8" fmla="*/ 11315 h 13164"/>
                <a:gd name="connsiteX9" fmla="*/ 191 w 34680"/>
                <a:gd name="connsiteY9" fmla="*/ 9715 h 13164"/>
                <a:gd name="connsiteX10" fmla="*/ 0 w 34680"/>
                <a:gd name="connsiteY10" fmla="*/ 7513 h 13164"/>
                <a:gd name="connsiteX11" fmla="*/ 0 w 34680"/>
                <a:gd name="connsiteY11" fmla="*/ 5561 h 13164"/>
                <a:gd name="connsiteX12" fmla="*/ 291 w 34680"/>
                <a:gd name="connsiteY12" fmla="*/ 2922 h 13164"/>
                <a:gd name="connsiteX13" fmla="*/ 1139 w 34680"/>
                <a:gd name="connsiteY13" fmla="*/ 1213 h 13164"/>
                <a:gd name="connsiteX14" fmla="*/ 2453 w 34680"/>
                <a:gd name="connsiteY14" fmla="*/ 281 h 13164"/>
                <a:gd name="connsiteX15" fmla="*/ 4187 w 34680"/>
                <a:gd name="connsiteY15" fmla="*/ 0 h 13164"/>
                <a:gd name="connsiteX16" fmla="*/ 5615 w 34680"/>
                <a:gd name="connsiteY16" fmla="*/ 184 h 13164"/>
                <a:gd name="connsiteX17" fmla="*/ 6783 w 34680"/>
                <a:gd name="connsiteY17" fmla="*/ 758 h 13164"/>
                <a:gd name="connsiteX18" fmla="*/ 7650 w 34680"/>
                <a:gd name="connsiteY18" fmla="*/ 1796 h 13164"/>
                <a:gd name="connsiteX19" fmla="*/ 8207 w 34680"/>
                <a:gd name="connsiteY19" fmla="*/ 3371 h 13164"/>
                <a:gd name="connsiteX20" fmla="*/ 8398 w 34680"/>
                <a:gd name="connsiteY20" fmla="*/ 5561 h 13164"/>
                <a:gd name="connsiteX21" fmla="*/ 6699 w 34680"/>
                <a:gd name="connsiteY21" fmla="*/ 7779 h 13164"/>
                <a:gd name="connsiteX22" fmla="*/ 6699 w 34680"/>
                <a:gd name="connsiteY22" fmla="*/ 5290 h 13164"/>
                <a:gd name="connsiteX23" fmla="*/ 6589 w 34680"/>
                <a:gd name="connsiteY23" fmla="*/ 3774 h 13164"/>
                <a:gd name="connsiteX24" fmla="*/ 6288 w 34680"/>
                <a:gd name="connsiteY24" fmla="*/ 2648 h 13164"/>
                <a:gd name="connsiteX25" fmla="*/ 5776 w 34680"/>
                <a:gd name="connsiteY25" fmla="*/ 1893 h 13164"/>
                <a:gd name="connsiteX26" fmla="*/ 5074 w 34680"/>
                <a:gd name="connsiteY26" fmla="*/ 1469 h 13164"/>
                <a:gd name="connsiteX27" fmla="*/ 4187 w 34680"/>
                <a:gd name="connsiteY27" fmla="*/ 1329 h 13164"/>
                <a:gd name="connsiteX28" fmla="*/ 3120 w 34680"/>
                <a:gd name="connsiteY28" fmla="*/ 1550 h 13164"/>
                <a:gd name="connsiteX29" fmla="*/ 2336 w 34680"/>
                <a:gd name="connsiteY29" fmla="*/ 2227 h 13164"/>
                <a:gd name="connsiteX30" fmla="*/ 1861 w 34680"/>
                <a:gd name="connsiteY30" fmla="*/ 3450 h 13164"/>
                <a:gd name="connsiteX31" fmla="*/ 1696 w 34680"/>
                <a:gd name="connsiteY31" fmla="*/ 5290 h 13164"/>
                <a:gd name="connsiteX32" fmla="*/ 1696 w 34680"/>
                <a:gd name="connsiteY32" fmla="*/ 7779 h 13164"/>
                <a:gd name="connsiteX33" fmla="*/ 1796 w 34680"/>
                <a:gd name="connsiteY33" fmla="*/ 9301 h 13164"/>
                <a:gd name="connsiteX34" fmla="*/ 2116 w 34680"/>
                <a:gd name="connsiteY34" fmla="*/ 10445 h 13164"/>
                <a:gd name="connsiteX35" fmla="*/ 2628 w 34680"/>
                <a:gd name="connsiteY35" fmla="*/ 11228 h 13164"/>
                <a:gd name="connsiteX36" fmla="*/ 3320 w 34680"/>
                <a:gd name="connsiteY36" fmla="*/ 11686 h 13164"/>
                <a:gd name="connsiteX37" fmla="*/ 4207 w 34680"/>
                <a:gd name="connsiteY37" fmla="*/ 11827 h 13164"/>
                <a:gd name="connsiteX38" fmla="*/ 5294 w 34680"/>
                <a:gd name="connsiteY38" fmla="*/ 11596 h 13164"/>
                <a:gd name="connsiteX39" fmla="*/ 6071 w 34680"/>
                <a:gd name="connsiteY39" fmla="*/ 10885 h 13164"/>
                <a:gd name="connsiteX40" fmla="*/ 6543 w 34680"/>
                <a:gd name="connsiteY40" fmla="*/ 9625 h 13164"/>
                <a:gd name="connsiteX41" fmla="*/ 6699 w 34680"/>
                <a:gd name="connsiteY41" fmla="*/ 7779 h 13164"/>
                <a:gd name="connsiteX42" fmla="*/ 10779 w 34680"/>
                <a:gd name="connsiteY42" fmla="*/ 12126 h 13164"/>
                <a:gd name="connsiteX43" fmla="*/ 11045 w 34680"/>
                <a:gd name="connsiteY43" fmla="*/ 11431 h 13164"/>
                <a:gd name="connsiteX44" fmla="*/ 11831 w 34680"/>
                <a:gd name="connsiteY44" fmla="*/ 11141 h 13164"/>
                <a:gd name="connsiteX45" fmla="*/ 12608 w 34680"/>
                <a:gd name="connsiteY45" fmla="*/ 11431 h 13164"/>
                <a:gd name="connsiteX46" fmla="*/ 12879 w 34680"/>
                <a:gd name="connsiteY46" fmla="*/ 12126 h 13164"/>
                <a:gd name="connsiteX47" fmla="*/ 12608 w 34680"/>
                <a:gd name="connsiteY47" fmla="*/ 12812 h 13164"/>
                <a:gd name="connsiteX48" fmla="*/ 11831 w 34680"/>
                <a:gd name="connsiteY48" fmla="*/ 13093 h 13164"/>
                <a:gd name="connsiteX49" fmla="*/ 11045 w 34680"/>
                <a:gd name="connsiteY49" fmla="*/ 12812 h 13164"/>
                <a:gd name="connsiteX50" fmla="*/ 10779 w 34680"/>
                <a:gd name="connsiteY50" fmla="*/ 12126 h 13164"/>
                <a:gd name="connsiteX51" fmla="*/ 23843 w 34680"/>
                <a:gd name="connsiteY51" fmla="*/ 5561 h 13164"/>
                <a:gd name="connsiteX52" fmla="*/ 23843 w 34680"/>
                <a:gd name="connsiteY52" fmla="*/ 7513 h 13164"/>
                <a:gd name="connsiteX53" fmla="*/ 23552 w 34680"/>
                <a:gd name="connsiteY53" fmla="*/ 10171 h 13164"/>
                <a:gd name="connsiteX54" fmla="*/ 22714 w 34680"/>
                <a:gd name="connsiteY54" fmla="*/ 11914 h 13164"/>
                <a:gd name="connsiteX55" fmla="*/ 21390 w 34680"/>
                <a:gd name="connsiteY55" fmla="*/ 12872 h 13164"/>
                <a:gd name="connsiteX56" fmla="*/ 19656 w 34680"/>
                <a:gd name="connsiteY56" fmla="*/ 13165 h 13164"/>
                <a:gd name="connsiteX57" fmla="*/ 18238 w 34680"/>
                <a:gd name="connsiteY57" fmla="*/ 12978 h 13164"/>
                <a:gd name="connsiteX58" fmla="*/ 17070 w 34680"/>
                <a:gd name="connsiteY58" fmla="*/ 12388 h 13164"/>
                <a:gd name="connsiteX59" fmla="*/ 16193 w 34680"/>
                <a:gd name="connsiteY59" fmla="*/ 11315 h 13164"/>
                <a:gd name="connsiteX60" fmla="*/ 15637 w 34680"/>
                <a:gd name="connsiteY60" fmla="*/ 9715 h 13164"/>
                <a:gd name="connsiteX61" fmla="*/ 15446 w 34680"/>
                <a:gd name="connsiteY61" fmla="*/ 7513 h 13164"/>
                <a:gd name="connsiteX62" fmla="*/ 15446 w 34680"/>
                <a:gd name="connsiteY62" fmla="*/ 5561 h 13164"/>
                <a:gd name="connsiteX63" fmla="*/ 15737 w 34680"/>
                <a:gd name="connsiteY63" fmla="*/ 2922 h 13164"/>
                <a:gd name="connsiteX64" fmla="*/ 16588 w 34680"/>
                <a:gd name="connsiteY64" fmla="*/ 1213 h 13164"/>
                <a:gd name="connsiteX65" fmla="*/ 17902 w 34680"/>
                <a:gd name="connsiteY65" fmla="*/ 281 h 13164"/>
                <a:gd name="connsiteX66" fmla="*/ 19636 w 34680"/>
                <a:gd name="connsiteY66" fmla="*/ 0 h 13164"/>
                <a:gd name="connsiteX67" fmla="*/ 21060 w 34680"/>
                <a:gd name="connsiteY67" fmla="*/ 184 h 13164"/>
                <a:gd name="connsiteX68" fmla="*/ 22228 w 34680"/>
                <a:gd name="connsiteY68" fmla="*/ 758 h 13164"/>
                <a:gd name="connsiteX69" fmla="*/ 23096 w 34680"/>
                <a:gd name="connsiteY69" fmla="*/ 1796 h 13164"/>
                <a:gd name="connsiteX70" fmla="*/ 23652 w 34680"/>
                <a:gd name="connsiteY70" fmla="*/ 3371 h 13164"/>
                <a:gd name="connsiteX71" fmla="*/ 23843 w 34680"/>
                <a:gd name="connsiteY71" fmla="*/ 5561 h 13164"/>
                <a:gd name="connsiteX72" fmla="*/ 22148 w 34680"/>
                <a:gd name="connsiteY72" fmla="*/ 7779 h 13164"/>
                <a:gd name="connsiteX73" fmla="*/ 22148 w 34680"/>
                <a:gd name="connsiteY73" fmla="*/ 5290 h 13164"/>
                <a:gd name="connsiteX74" fmla="*/ 22038 w 34680"/>
                <a:gd name="connsiteY74" fmla="*/ 3774 h 13164"/>
                <a:gd name="connsiteX75" fmla="*/ 21737 w 34680"/>
                <a:gd name="connsiteY75" fmla="*/ 2648 h 13164"/>
                <a:gd name="connsiteX76" fmla="*/ 21225 w 34680"/>
                <a:gd name="connsiteY76" fmla="*/ 1893 h 13164"/>
                <a:gd name="connsiteX77" fmla="*/ 20523 w 34680"/>
                <a:gd name="connsiteY77" fmla="*/ 1469 h 13164"/>
                <a:gd name="connsiteX78" fmla="*/ 19636 w 34680"/>
                <a:gd name="connsiteY78" fmla="*/ 1329 h 13164"/>
                <a:gd name="connsiteX79" fmla="*/ 18569 w 34680"/>
                <a:gd name="connsiteY79" fmla="*/ 1550 h 13164"/>
                <a:gd name="connsiteX80" fmla="*/ 17782 w 34680"/>
                <a:gd name="connsiteY80" fmla="*/ 2227 h 13164"/>
                <a:gd name="connsiteX81" fmla="*/ 17306 w 34680"/>
                <a:gd name="connsiteY81" fmla="*/ 3450 h 13164"/>
                <a:gd name="connsiteX82" fmla="*/ 17145 w 34680"/>
                <a:gd name="connsiteY82" fmla="*/ 5290 h 13164"/>
                <a:gd name="connsiteX83" fmla="*/ 17145 w 34680"/>
                <a:gd name="connsiteY83" fmla="*/ 7779 h 13164"/>
                <a:gd name="connsiteX84" fmla="*/ 17245 w 34680"/>
                <a:gd name="connsiteY84" fmla="*/ 9301 h 13164"/>
                <a:gd name="connsiteX85" fmla="*/ 17562 w 34680"/>
                <a:gd name="connsiteY85" fmla="*/ 10445 h 13164"/>
                <a:gd name="connsiteX86" fmla="*/ 18073 w 34680"/>
                <a:gd name="connsiteY86" fmla="*/ 11228 h 13164"/>
                <a:gd name="connsiteX87" fmla="*/ 18769 w 34680"/>
                <a:gd name="connsiteY87" fmla="*/ 11686 h 13164"/>
                <a:gd name="connsiteX88" fmla="*/ 19656 w 34680"/>
                <a:gd name="connsiteY88" fmla="*/ 11827 h 13164"/>
                <a:gd name="connsiteX89" fmla="*/ 20740 w 34680"/>
                <a:gd name="connsiteY89" fmla="*/ 11596 h 13164"/>
                <a:gd name="connsiteX90" fmla="*/ 21516 w 34680"/>
                <a:gd name="connsiteY90" fmla="*/ 10885 h 13164"/>
                <a:gd name="connsiteX91" fmla="*/ 21992 w 34680"/>
                <a:gd name="connsiteY91" fmla="*/ 9625 h 13164"/>
                <a:gd name="connsiteX92" fmla="*/ 22148 w 34680"/>
                <a:gd name="connsiteY92" fmla="*/ 7779 h 13164"/>
                <a:gd name="connsiteX93" fmla="*/ 28154 w 34680"/>
                <a:gd name="connsiteY93" fmla="*/ 6890 h 13164"/>
                <a:gd name="connsiteX94" fmla="*/ 26804 w 34680"/>
                <a:gd name="connsiteY94" fmla="*/ 6556 h 13164"/>
                <a:gd name="connsiteX95" fmla="*/ 27468 w 34680"/>
                <a:gd name="connsiteY95" fmla="*/ 175 h 13164"/>
                <a:gd name="connsiteX96" fmla="*/ 34289 w 34680"/>
                <a:gd name="connsiteY96" fmla="*/ 175 h 13164"/>
                <a:gd name="connsiteX97" fmla="*/ 34289 w 34680"/>
                <a:gd name="connsiteY97" fmla="*/ 1681 h 13164"/>
                <a:gd name="connsiteX98" fmla="*/ 28901 w 34680"/>
                <a:gd name="connsiteY98" fmla="*/ 1681 h 13164"/>
                <a:gd name="connsiteX99" fmla="*/ 28500 w 34680"/>
                <a:gd name="connsiteY99" fmla="*/ 5165 h 13164"/>
                <a:gd name="connsiteX100" fmla="*/ 29422 w 34680"/>
                <a:gd name="connsiteY100" fmla="*/ 4788 h 13164"/>
                <a:gd name="connsiteX101" fmla="*/ 30720 w 34680"/>
                <a:gd name="connsiteY101" fmla="*/ 4610 h 13164"/>
                <a:gd name="connsiteX102" fmla="*/ 32370 w 34680"/>
                <a:gd name="connsiteY102" fmla="*/ 4919 h 13164"/>
                <a:gd name="connsiteX103" fmla="*/ 33613 w 34680"/>
                <a:gd name="connsiteY103" fmla="*/ 5782 h 13164"/>
                <a:gd name="connsiteX104" fmla="*/ 34409 w 34680"/>
                <a:gd name="connsiteY104" fmla="*/ 7136 h 13164"/>
                <a:gd name="connsiteX105" fmla="*/ 34681 w 34680"/>
                <a:gd name="connsiteY105" fmla="*/ 8905 h 13164"/>
                <a:gd name="connsiteX106" fmla="*/ 34415 w 34680"/>
                <a:gd name="connsiteY106" fmla="*/ 10604 h 13164"/>
                <a:gd name="connsiteX107" fmla="*/ 33642 w 34680"/>
                <a:gd name="connsiteY107" fmla="*/ 11958 h 13164"/>
                <a:gd name="connsiteX108" fmla="*/ 32325 w 34680"/>
                <a:gd name="connsiteY108" fmla="*/ 12847 h 13164"/>
                <a:gd name="connsiteX109" fmla="*/ 30474 w 34680"/>
                <a:gd name="connsiteY109" fmla="*/ 13165 h 13164"/>
                <a:gd name="connsiteX110" fmla="*/ 28947 w 34680"/>
                <a:gd name="connsiteY110" fmla="*/ 12953 h 13164"/>
                <a:gd name="connsiteX111" fmla="*/ 27672 w 34680"/>
                <a:gd name="connsiteY111" fmla="*/ 12292 h 13164"/>
                <a:gd name="connsiteX112" fmla="*/ 26756 w 34680"/>
                <a:gd name="connsiteY112" fmla="*/ 11184 h 13164"/>
                <a:gd name="connsiteX113" fmla="*/ 26319 w 34680"/>
                <a:gd name="connsiteY113" fmla="*/ 9619 h 13164"/>
                <a:gd name="connsiteX114" fmla="*/ 27927 w 34680"/>
                <a:gd name="connsiteY114" fmla="*/ 9619 h 13164"/>
                <a:gd name="connsiteX115" fmla="*/ 28364 w 34680"/>
                <a:gd name="connsiteY115" fmla="*/ 10832 h 13164"/>
                <a:gd name="connsiteX116" fmla="*/ 29222 w 34680"/>
                <a:gd name="connsiteY116" fmla="*/ 11580 h 13164"/>
                <a:gd name="connsiteX117" fmla="*/ 30474 w 34680"/>
                <a:gd name="connsiteY117" fmla="*/ 11827 h 13164"/>
                <a:gd name="connsiteX118" fmla="*/ 31542 w 34680"/>
                <a:gd name="connsiteY118" fmla="*/ 11624 h 13164"/>
                <a:gd name="connsiteX119" fmla="*/ 32325 w 34680"/>
                <a:gd name="connsiteY119" fmla="*/ 11044 h 13164"/>
                <a:gd name="connsiteX120" fmla="*/ 32810 w 34680"/>
                <a:gd name="connsiteY120" fmla="*/ 10127 h 13164"/>
                <a:gd name="connsiteX121" fmla="*/ 32982 w 34680"/>
                <a:gd name="connsiteY121" fmla="*/ 8923 h 13164"/>
                <a:gd name="connsiteX122" fmla="*/ 32810 w 34680"/>
                <a:gd name="connsiteY122" fmla="*/ 7797 h 13164"/>
                <a:gd name="connsiteX123" fmla="*/ 32289 w 34680"/>
                <a:gd name="connsiteY123" fmla="*/ 6890 h 13164"/>
                <a:gd name="connsiteX124" fmla="*/ 31458 w 34680"/>
                <a:gd name="connsiteY124" fmla="*/ 6291 h 13164"/>
                <a:gd name="connsiteX125" fmla="*/ 30325 w 34680"/>
                <a:gd name="connsiteY125" fmla="*/ 6073 h 13164"/>
                <a:gd name="connsiteX126" fmla="*/ 29040 w 34680"/>
                <a:gd name="connsiteY126" fmla="*/ 6291 h 13164"/>
                <a:gd name="connsiteX127" fmla="*/ 28154 w 34680"/>
                <a:gd name="connsiteY127" fmla="*/ 6890 h 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34680" h="13164">
                  <a:moveTo>
                    <a:pt x="8398" y="5561"/>
                  </a:moveTo>
                  <a:lnTo>
                    <a:pt x="8398" y="7513"/>
                  </a:lnTo>
                  <a:cubicBezTo>
                    <a:pt x="8398" y="8565"/>
                    <a:pt x="8300" y="9450"/>
                    <a:pt x="8106" y="10171"/>
                  </a:cubicBezTo>
                  <a:cubicBezTo>
                    <a:pt x="7912" y="10894"/>
                    <a:pt x="7631" y="11474"/>
                    <a:pt x="7265" y="11914"/>
                  </a:cubicBezTo>
                  <a:cubicBezTo>
                    <a:pt x="6899" y="12354"/>
                    <a:pt x="6459" y="12672"/>
                    <a:pt x="5941" y="12872"/>
                  </a:cubicBezTo>
                  <a:cubicBezTo>
                    <a:pt x="5430" y="13068"/>
                    <a:pt x="4851" y="13165"/>
                    <a:pt x="4207" y="13165"/>
                  </a:cubicBezTo>
                  <a:cubicBezTo>
                    <a:pt x="3696" y="13165"/>
                    <a:pt x="3223" y="13102"/>
                    <a:pt x="2793" y="12978"/>
                  </a:cubicBezTo>
                  <a:cubicBezTo>
                    <a:pt x="2359" y="12856"/>
                    <a:pt x="1971" y="12660"/>
                    <a:pt x="1624" y="12388"/>
                  </a:cubicBezTo>
                  <a:cubicBezTo>
                    <a:pt x="1281" y="12114"/>
                    <a:pt x="990" y="11755"/>
                    <a:pt x="747" y="11315"/>
                  </a:cubicBezTo>
                  <a:cubicBezTo>
                    <a:pt x="505" y="10876"/>
                    <a:pt x="317" y="10342"/>
                    <a:pt x="191" y="9715"/>
                  </a:cubicBezTo>
                  <a:cubicBezTo>
                    <a:pt x="61" y="9085"/>
                    <a:pt x="0" y="8353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22"/>
                  </a:cubicBezTo>
                  <a:cubicBezTo>
                    <a:pt x="492" y="2211"/>
                    <a:pt x="773" y="1644"/>
                    <a:pt x="1139" y="1213"/>
                  </a:cubicBezTo>
                  <a:cubicBezTo>
                    <a:pt x="1505" y="780"/>
                    <a:pt x="1942" y="471"/>
                    <a:pt x="2453" y="281"/>
                  </a:cubicBezTo>
                  <a:cubicBezTo>
                    <a:pt x="2971" y="94"/>
                    <a:pt x="3550" y="0"/>
                    <a:pt x="4187" y="0"/>
                  </a:cubicBezTo>
                  <a:cubicBezTo>
                    <a:pt x="4705" y="0"/>
                    <a:pt x="5181" y="62"/>
                    <a:pt x="5615" y="184"/>
                  </a:cubicBezTo>
                  <a:cubicBezTo>
                    <a:pt x="6051" y="302"/>
                    <a:pt x="6440" y="493"/>
                    <a:pt x="6783" y="758"/>
                  </a:cubicBezTo>
                  <a:cubicBezTo>
                    <a:pt x="7123" y="1014"/>
                    <a:pt x="7411" y="1360"/>
                    <a:pt x="7650" y="1796"/>
                  </a:cubicBezTo>
                  <a:cubicBezTo>
                    <a:pt x="7893" y="2224"/>
                    <a:pt x="8077" y="2748"/>
                    <a:pt x="8207" y="3371"/>
                  </a:cubicBezTo>
                  <a:cubicBezTo>
                    <a:pt x="8333" y="3992"/>
                    <a:pt x="8398" y="4722"/>
                    <a:pt x="8398" y="5561"/>
                  </a:cubicBezTo>
                  <a:close/>
                  <a:moveTo>
                    <a:pt x="6699" y="7779"/>
                  </a:moveTo>
                  <a:lnTo>
                    <a:pt x="6699" y="5290"/>
                  </a:lnTo>
                  <a:cubicBezTo>
                    <a:pt x="6699" y="4713"/>
                    <a:pt x="6663" y="4211"/>
                    <a:pt x="6589" y="3774"/>
                  </a:cubicBezTo>
                  <a:cubicBezTo>
                    <a:pt x="6524" y="3334"/>
                    <a:pt x="6424" y="2960"/>
                    <a:pt x="6288" y="2648"/>
                  </a:cubicBezTo>
                  <a:cubicBezTo>
                    <a:pt x="6155" y="2339"/>
                    <a:pt x="5983" y="2087"/>
                    <a:pt x="5776" y="1893"/>
                  </a:cubicBezTo>
                  <a:cubicBezTo>
                    <a:pt x="5576" y="1700"/>
                    <a:pt x="5343" y="1556"/>
                    <a:pt x="5074" y="1469"/>
                  </a:cubicBezTo>
                  <a:cubicBezTo>
                    <a:pt x="4812" y="1376"/>
                    <a:pt x="4518" y="1329"/>
                    <a:pt x="4187" y="1329"/>
                  </a:cubicBezTo>
                  <a:cubicBezTo>
                    <a:pt x="3786" y="1329"/>
                    <a:pt x="3430" y="1404"/>
                    <a:pt x="3120" y="1550"/>
                  </a:cubicBezTo>
                  <a:cubicBezTo>
                    <a:pt x="2809" y="1690"/>
                    <a:pt x="2550" y="1915"/>
                    <a:pt x="2336" y="2227"/>
                  </a:cubicBezTo>
                  <a:cubicBezTo>
                    <a:pt x="2129" y="2536"/>
                    <a:pt x="1971" y="2944"/>
                    <a:pt x="1861" y="3450"/>
                  </a:cubicBezTo>
                  <a:cubicBezTo>
                    <a:pt x="1751" y="3955"/>
                    <a:pt x="1696" y="4566"/>
                    <a:pt x="1696" y="5290"/>
                  </a:cubicBezTo>
                  <a:lnTo>
                    <a:pt x="1696" y="7779"/>
                  </a:lnTo>
                  <a:cubicBezTo>
                    <a:pt x="1696" y="8353"/>
                    <a:pt x="1731" y="8861"/>
                    <a:pt x="1796" y="9301"/>
                  </a:cubicBezTo>
                  <a:cubicBezTo>
                    <a:pt x="1870" y="9740"/>
                    <a:pt x="1977" y="10121"/>
                    <a:pt x="2116" y="10445"/>
                  </a:cubicBezTo>
                  <a:cubicBezTo>
                    <a:pt x="2256" y="10760"/>
                    <a:pt x="2427" y="11022"/>
                    <a:pt x="2628" y="11228"/>
                  </a:cubicBezTo>
                  <a:cubicBezTo>
                    <a:pt x="2828" y="11434"/>
                    <a:pt x="3061" y="11587"/>
                    <a:pt x="3320" y="11686"/>
                  </a:cubicBezTo>
                  <a:cubicBezTo>
                    <a:pt x="3589" y="11780"/>
                    <a:pt x="3883" y="11827"/>
                    <a:pt x="4207" y="11827"/>
                  </a:cubicBezTo>
                  <a:cubicBezTo>
                    <a:pt x="4621" y="11827"/>
                    <a:pt x="4984" y="11749"/>
                    <a:pt x="5294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1" y="10557"/>
                    <a:pt x="6440" y="10136"/>
                    <a:pt x="6543" y="9625"/>
                  </a:cubicBezTo>
                  <a:cubicBezTo>
                    <a:pt x="6647" y="9110"/>
                    <a:pt x="6699" y="8493"/>
                    <a:pt x="6699" y="7779"/>
                  </a:cubicBezTo>
                  <a:close/>
                  <a:moveTo>
                    <a:pt x="10779" y="12126"/>
                  </a:moveTo>
                  <a:cubicBezTo>
                    <a:pt x="10779" y="11849"/>
                    <a:pt x="10870" y="11618"/>
                    <a:pt x="11045" y="11431"/>
                  </a:cubicBezTo>
                  <a:cubicBezTo>
                    <a:pt x="11229" y="11237"/>
                    <a:pt x="11488" y="11141"/>
                    <a:pt x="11831" y="11141"/>
                  </a:cubicBezTo>
                  <a:cubicBezTo>
                    <a:pt x="12171" y="11141"/>
                    <a:pt x="12430" y="11237"/>
                    <a:pt x="12608" y="11431"/>
                  </a:cubicBezTo>
                  <a:cubicBezTo>
                    <a:pt x="12789" y="11618"/>
                    <a:pt x="12879" y="11849"/>
                    <a:pt x="12879" y="12126"/>
                  </a:cubicBezTo>
                  <a:cubicBezTo>
                    <a:pt x="12879" y="12394"/>
                    <a:pt x="12789" y="12625"/>
                    <a:pt x="12608" y="12812"/>
                  </a:cubicBezTo>
                  <a:cubicBezTo>
                    <a:pt x="12430" y="13000"/>
                    <a:pt x="12171" y="13093"/>
                    <a:pt x="11831" y="13093"/>
                  </a:cubicBezTo>
                  <a:cubicBezTo>
                    <a:pt x="11488" y="13093"/>
                    <a:pt x="11229" y="13000"/>
                    <a:pt x="11045" y="12812"/>
                  </a:cubicBezTo>
                  <a:cubicBezTo>
                    <a:pt x="10870" y="12625"/>
                    <a:pt x="10779" y="12394"/>
                    <a:pt x="10779" y="12126"/>
                  </a:cubicBezTo>
                  <a:close/>
                  <a:moveTo>
                    <a:pt x="23843" y="5561"/>
                  </a:moveTo>
                  <a:lnTo>
                    <a:pt x="23843" y="7513"/>
                  </a:lnTo>
                  <a:cubicBezTo>
                    <a:pt x="23843" y="8565"/>
                    <a:pt x="23746" y="9450"/>
                    <a:pt x="23552" y="10171"/>
                  </a:cubicBezTo>
                  <a:cubicBezTo>
                    <a:pt x="23358" y="10894"/>
                    <a:pt x="23076" y="11474"/>
                    <a:pt x="22714" y="11914"/>
                  </a:cubicBezTo>
                  <a:cubicBezTo>
                    <a:pt x="22348" y="12354"/>
                    <a:pt x="21905" y="12672"/>
                    <a:pt x="21390" y="12872"/>
                  </a:cubicBezTo>
                  <a:cubicBezTo>
                    <a:pt x="20879" y="13068"/>
                    <a:pt x="20300" y="13165"/>
                    <a:pt x="19656" y="13165"/>
                  </a:cubicBezTo>
                  <a:cubicBezTo>
                    <a:pt x="19144" y="13165"/>
                    <a:pt x="18672" y="13102"/>
                    <a:pt x="18238" y="12978"/>
                  </a:cubicBezTo>
                  <a:cubicBezTo>
                    <a:pt x="17808" y="12856"/>
                    <a:pt x="17416" y="12660"/>
                    <a:pt x="17070" y="12388"/>
                  </a:cubicBezTo>
                  <a:cubicBezTo>
                    <a:pt x="16730" y="12114"/>
                    <a:pt x="16439" y="11755"/>
                    <a:pt x="16193" y="11315"/>
                  </a:cubicBezTo>
                  <a:cubicBezTo>
                    <a:pt x="15950" y="10876"/>
                    <a:pt x="15766" y="10342"/>
                    <a:pt x="15637" y="9715"/>
                  </a:cubicBezTo>
                  <a:cubicBezTo>
                    <a:pt x="15510" y="9085"/>
                    <a:pt x="15446" y="8353"/>
                    <a:pt x="15446" y="7513"/>
                  </a:cubicBezTo>
                  <a:lnTo>
                    <a:pt x="15446" y="5561"/>
                  </a:lnTo>
                  <a:cubicBezTo>
                    <a:pt x="15446" y="4510"/>
                    <a:pt x="15543" y="3630"/>
                    <a:pt x="15737" y="2922"/>
                  </a:cubicBezTo>
                  <a:cubicBezTo>
                    <a:pt x="15938" y="2211"/>
                    <a:pt x="16222" y="1644"/>
                    <a:pt x="16588" y="1213"/>
                  </a:cubicBezTo>
                  <a:cubicBezTo>
                    <a:pt x="16950" y="780"/>
                    <a:pt x="17391" y="471"/>
                    <a:pt x="17902" y="281"/>
                  </a:cubicBezTo>
                  <a:cubicBezTo>
                    <a:pt x="18420" y="94"/>
                    <a:pt x="18996" y="0"/>
                    <a:pt x="19636" y="0"/>
                  </a:cubicBezTo>
                  <a:cubicBezTo>
                    <a:pt x="20154" y="0"/>
                    <a:pt x="20627" y="62"/>
                    <a:pt x="21060" y="184"/>
                  </a:cubicBezTo>
                  <a:cubicBezTo>
                    <a:pt x="21497" y="302"/>
                    <a:pt x="21889" y="493"/>
                    <a:pt x="22228" y="758"/>
                  </a:cubicBezTo>
                  <a:cubicBezTo>
                    <a:pt x="22568" y="1014"/>
                    <a:pt x="22859" y="1360"/>
                    <a:pt x="23096" y="1796"/>
                  </a:cubicBezTo>
                  <a:cubicBezTo>
                    <a:pt x="23338" y="2224"/>
                    <a:pt x="23526" y="2748"/>
                    <a:pt x="23652" y="3371"/>
                  </a:cubicBezTo>
                  <a:cubicBezTo>
                    <a:pt x="23782" y="3992"/>
                    <a:pt x="23843" y="4722"/>
                    <a:pt x="23843" y="5561"/>
                  </a:cubicBezTo>
                  <a:close/>
                  <a:moveTo>
                    <a:pt x="22148" y="7779"/>
                  </a:moveTo>
                  <a:lnTo>
                    <a:pt x="22148" y="5290"/>
                  </a:lnTo>
                  <a:cubicBezTo>
                    <a:pt x="22148" y="4713"/>
                    <a:pt x="22109" y="4211"/>
                    <a:pt x="22038" y="3774"/>
                  </a:cubicBezTo>
                  <a:cubicBezTo>
                    <a:pt x="21970" y="3334"/>
                    <a:pt x="21869" y="2960"/>
                    <a:pt x="21737" y="2648"/>
                  </a:cubicBezTo>
                  <a:cubicBezTo>
                    <a:pt x="21601" y="2339"/>
                    <a:pt x="21432" y="2087"/>
                    <a:pt x="21225" y="1893"/>
                  </a:cubicBezTo>
                  <a:cubicBezTo>
                    <a:pt x="21025" y="1700"/>
                    <a:pt x="20788" y="1556"/>
                    <a:pt x="20523" y="1469"/>
                  </a:cubicBezTo>
                  <a:cubicBezTo>
                    <a:pt x="20261" y="1376"/>
                    <a:pt x="19963" y="1329"/>
                    <a:pt x="19636" y="1329"/>
                  </a:cubicBezTo>
                  <a:cubicBezTo>
                    <a:pt x="19235" y="1329"/>
                    <a:pt x="18879" y="1404"/>
                    <a:pt x="18569" y="1550"/>
                  </a:cubicBezTo>
                  <a:cubicBezTo>
                    <a:pt x="18258" y="1690"/>
                    <a:pt x="17996" y="1915"/>
                    <a:pt x="17782" y="2227"/>
                  </a:cubicBezTo>
                  <a:cubicBezTo>
                    <a:pt x="17575" y="2536"/>
                    <a:pt x="17416" y="2944"/>
                    <a:pt x="17306" y="3450"/>
                  </a:cubicBezTo>
                  <a:cubicBezTo>
                    <a:pt x="17200" y="3955"/>
                    <a:pt x="17145" y="4566"/>
                    <a:pt x="17145" y="5290"/>
                  </a:cubicBezTo>
                  <a:lnTo>
                    <a:pt x="17145" y="7779"/>
                  </a:lnTo>
                  <a:cubicBezTo>
                    <a:pt x="17145" y="8353"/>
                    <a:pt x="17177" y="8861"/>
                    <a:pt x="17245" y="9301"/>
                  </a:cubicBezTo>
                  <a:cubicBezTo>
                    <a:pt x="17316" y="9740"/>
                    <a:pt x="17423" y="10121"/>
                    <a:pt x="17562" y="10445"/>
                  </a:cubicBezTo>
                  <a:cubicBezTo>
                    <a:pt x="17704" y="10760"/>
                    <a:pt x="17873" y="11022"/>
                    <a:pt x="18073" y="11228"/>
                  </a:cubicBezTo>
                  <a:cubicBezTo>
                    <a:pt x="18277" y="11434"/>
                    <a:pt x="18507" y="11587"/>
                    <a:pt x="18769" y="11686"/>
                  </a:cubicBezTo>
                  <a:cubicBezTo>
                    <a:pt x="19038" y="11780"/>
                    <a:pt x="19332" y="11827"/>
                    <a:pt x="19656" y="11827"/>
                  </a:cubicBezTo>
                  <a:cubicBezTo>
                    <a:pt x="20067" y="11827"/>
                    <a:pt x="20429" y="11749"/>
                    <a:pt x="20740" y="11596"/>
                  </a:cubicBezTo>
                  <a:cubicBezTo>
                    <a:pt x="21051" y="11443"/>
                    <a:pt x="21309" y="11206"/>
                    <a:pt x="21516" y="10885"/>
                  </a:cubicBezTo>
                  <a:cubicBezTo>
                    <a:pt x="21730" y="10557"/>
                    <a:pt x="21889" y="10136"/>
                    <a:pt x="21992" y="9625"/>
                  </a:cubicBezTo>
                  <a:cubicBezTo>
                    <a:pt x="22096" y="9110"/>
                    <a:pt x="22148" y="8493"/>
                    <a:pt x="22148" y="7779"/>
                  </a:cubicBezTo>
                  <a:close/>
                  <a:moveTo>
                    <a:pt x="28154" y="6890"/>
                  </a:moveTo>
                  <a:lnTo>
                    <a:pt x="26804" y="6556"/>
                  </a:lnTo>
                  <a:lnTo>
                    <a:pt x="27468" y="175"/>
                  </a:lnTo>
                  <a:lnTo>
                    <a:pt x="34289" y="175"/>
                  </a:lnTo>
                  <a:lnTo>
                    <a:pt x="34289" y="1681"/>
                  </a:lnTo>
                  <a:lnTo>
                    <a:pt x="28901" y="1681"/>
                  </a:lnTo>
                  <a:lnTo>
                    <a:pt x="28500" y="5165"/>
                  </a:lnTo>
                  <a:cubicBezTo>
                    <a:pt x="28743" y="5031"/>
                    <a:pt x="29050" y="4903"/>
                    <a:pt x="29422" y="4788"/>
                  </a:cubicBezTo>
                  <a:cubicBezTo>
                    <a:pt x="29801" y="4669"/>
                    <a:pt x="30231" y="4610"/>
                    <a:pt x="30720" y="4610"/>
                  </a:cubicBezTo>
                  <a:cubicBezTo>
                    <a:pt x="31335" y="4610"/>
                    <a:pt x="31885" y="4713"/>
                    <a:pt x="32370" y="4919"/>
                  </a:cubicBezTo>
                  <a:cubicBezTo>
                    <a:pt x="32859" y="5118"/>
                    <a:pt x="33273" y="5405"/>
                    <a:pt x="33613" y="5782"/>
                  </a:cubicBezTo>
                  <a:cubicBezTo>
                    <a:pt x="33959" y="6157"/>
                    <a:pt x="34225" y="6609"/>
                    <a:pt x="34409" y="7136"/>
                  </a:cubicBezTo>
                  <a:cubicBezTo>
                    <a:pt x="34590" y="7663"/>
                    <a:pt x="34681" y="8253"/>
                    <a:pt x="34681" y="8905"/>
                  </a:cubicBezTo>
                  <a:cubicBezTo>
                    <a:pt x="34681" y="9522"/>
                    <a:pt x="34593" y="10087"/>
                    <a:pt x="34415" y="10604"/>
                  </a:cubicBezTo>
                  <a:cubicBezTo>
                    <a:pt x="34247" y="11119"/>
                    <a:pt x="33988" y="11571"/>
                    <a:pt x="33642" y="11958"/>
                  </a:cubicBezTo>
                  <a:cubicBezTo>
                    <a:pt x="33293" y="12338"/>
                    <a:pt x="32856" y="12635"/>
                    <a:pt x="32325" y="12847"/>
                  </a:cubicBezTo>
                  <a:cubicBezTo>
                    <a:pt x="31804" y="13059"/>
                    <a:pt x="31186" y="13165"/>
                    <a:pt x="30474" y="13165"/>
                  </a:cubicBezTo>
                  <a:cubicBezTo>
                    <a:pt x="29937" y="13165"/>
                    <a:pt x="29429" y="13093"/>
                    <a:pt x="28947" y="12953"/>
                  </a:cubicBezTo>
                  <a:cubicBezTo>
                    <a:pt x="28474" y="12806"/>
                    <a:pt x="28047" y="12585"/>
                    <a:pt x="27672" y="12292"/>
                  </a:cubicBezTo>
                  <a:cubicBezTo>
                    <a:pt x="27299" y="11992"/>
                    <a:pt x="26995" y="11624"/>
                    <a:pt x="26756" y="11184"/>
                  </a:cubicBezTo>
                  <a:cubicBezTo>
                    <a:pt x="26526" y="10738"/>
                    <a:pt x="26380" y="10214"/>
                    <a:pt x="26319" y="9619"/>
                  </a:cubicBezTo>
                  <a:lnTo>
                    <a:pt x="27927" y="9619"/>
                  </a:lnTo>
                  <a:cubicBezTo>
                    <a:pt x="27998" y="10099"/>
                    <a:pt x="28144" y="10505"/>
                    <a:pt x="28364" y="10832"/>
                  </a:cubicBezTo>
                  <a:cubicBezTo>
                    <a:pt x="28584" y="11159"/>
                    <a:pt x="28869" y="11409"/>
                    <a:pt x="29222" y="11580"/>
                  </a:cubicBezTo>
                  <a:cubicBezTo>
                    <a:pt x="29581" y="11743"/>
                    <a:pt x="29998" y="11827"/>
                    <a:pt x="30474" y="11827"/>
                  </a:cubicBezTo>
                  <a:cubicBezTo>
                    <a:pt x="30875" y="11827"/>
                    <a:pt x="31231" y="11758"/>
                    <a:pt x="31542" y="11624"/>
                  </a:cubicBezTo>
                  <a:cubicBezTo>
                    <a:pt x="31852" y="11490"/>
                    <a:pt x="32111" y="11297"/>
                    <a:pt x="32325" y="11044"/>
                  </a:cubicBezTo>
                  <a:cubicBezTo>
                    <a:pt x="32539" y="10791"/>
                    <a:pt x="32700" y="10486"/>
                    <a:pt x="32810" y="10127"/>
                  </a:cubicBezTo>
                  <a:cubicBezTo>
                    <a:pt x="32927" y="9768"/>
                    <a:pt x="32982" y="9369"/>
                    <a:pt x="32982" y="8923"/>
                  </a:cubicBezTo>
                  <a:cubicBezTo>
                    <a:pt x="32982" y="8518"/>
                    <a:pt x="32927" y="8143"/>
                    <a:pt x="32810" y="7797"/>
                  </a:cubicBezTo>
                  <a:cubicBezTo>
                    <a:pt x="32694" y="7451"/>
                    <a:pt x="32522" y="7148"/>
                    <a:pt x="32289" y="6890"/>
                  </a:cubicBezTo>
                  <a:cubicBezTo>
                    <a:pt x="32063" y="6631"/>
                    <a:pt x="31788" y="6431"/>
                    <a:pt x="31458" y="6291"/>
                  </a:cubicBezTo>
                  <a:cubicBezTo>
                    <a:pt x="31131" y="6144"/>
                    <a:pt x="30752" y="6073"/>
                    <a:pt x="30325" y="6073"/>
                  </a:cubicBezTo>
                  <a:cubicBezTo>
                    <a:pt x="29762" y="6073"/>
                    <a:pt x="29332" y="6144"/>
                    <a:pt x="29040" y="6291"/>
                  </a:cubicBezTo>
                  <a:cubicBezTo>
                    <a:pt x="28752" y="6437"/>
                    <a:pt x="28458" y="6637"/>
                    <a:pt x="28154" y="6890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49B1BF5-86C3-4F12-AB42-9BED46BBA3B3}"/>
                </a:ext>
              </a:extLst>
            </p:cNvPr>
            <p:cNvSpPr/>
            <p:nvPr/>
          </p:nvSpPr>
          <p:spPr>
            <a:xfrm>
              <a:off x="1984990" y="3245816"/>
              <a:ext cx="31571" cy="13161"/>
            </a:xfrm>
            <a:custGeom>
              <a:avLst/>
              <a:gdLst>
                <a:gd name="connsiteX0" fmla="*/ 8401 w 31571"/>
                <a:gd name="connsiteY0" fmla="*/ 5561 h 13161"/>
                <a:gd name="connsiteX1" fmla="*/ 8401 w 31571"/>
                <a:gd name="connsiteY1" fmla="*/ 7513 h 13161"/>
                <a:gd name="connsiteX2" fmla="*/ 8106 w 31571"/>
                <a:gd name="connsiteY2" fmla="*/ 10171 h 13161"/>
                <a:gd name="connsiteX3" fmla="*/ 7268 w 31571"/>
                <a:gd name="connsiteY3" fmla="*/ 11914 h 13161"/>
                <a:gd name="connsiteX4" fmla="*/ 5945 w 31571"/>
                <a:gd name="connsiteY4" fmla="*/ 12872 h 13161"/>
                <a:gd name="connsiteX5" fmla="*/ 4210 w 31571"/>
                <a:gd name="connsiteY5" fmla="*/ 13162 h 13161"/>
                <a:gd name="connsiteX6" fmla="*/ 2796 w 31571"/>
                <a:gd name="connsiteY6" fmla="*/ 12978 h 13161"/>
                <a:gd name="connsiteX7" fmla="*/ 1625 w 31571"/>
                <a:gd name="connsiteY7" fmla="*/ 12388 h 13161"/>
                <a:gd name="connsiteX8" fmla="*/ 751 w 31571"/>
                <a:gd name="connsiteY8" fmla="*/ 11315 h 13161"/>
                <a:gd name="connsiteX9" fmla="*/ 194 w 31571"/>
                <a:gd name="connsiteY9" fmla="*/ 9715 h 13161"/>
                <a:gd name="connsiteX10" fmla="*/ 0 w 31571"/>
                <a:gd name="connsiteY10" fmla="*/ 7513 h 13161"/>
                <a:gd name="connsiteX11" fmla="*/ 0 w 31571"/>
                <a:gd name="connsiteY11" fmla="*/ 5561 h 13161"/>
                <a:gd name="connsiteX12" fmla="*/ 294 w 31571"/>
                <a:gd name="connsiteY12" fmla="*/ 2922 h 13161"/>
                <a:gd name="connsiteX13" fmla="*/ 1142 w 31571"/>
                <a:gd name="connsiteY13" fmla="*/ 1213 h 13161"/>
                <a:gd name="connsiteX14" fmla="*/ 2456 w 31571"/>
                <a:gd name="connsiteY14" fmla="*/ 281 h 13161"/>
                <a:gd name="connsiteX15" fmla="*/ 4191 w 31571"/>
                <a:gd name="connsiteY15" fmla="*/ 0 h 13161"/>
                <a:gd name="connsiteX16" fmla="*/ 5615 w 31571"/>
                <a:gd name="connsiteY16" fmla="*/ 184 h 13161"/>
                <a:gd name="connsiteX17" fmla="*/ 6783 w 31571"/>
                <a:gd name="connsiteY17" fmla="*/ 758 h 13161"/>
                <a:gd name="connsiteX18" fmla="*/ 7650 w 31571"/>
                <a:gd name="connsiteY18" fmla="*/ 1797 h 13161"/>
                <a:gd name="connsiteX19" fmla="*/ 8210 w 31571"/>
                <a:gd name="connsiteY19" fmla="*/ 3368 h 13161"/>
                <a:gd name="connsiteX20" fmla="*/ 8401 w 31571"/>
                <a:gd name="connsiteY20" fmla="*/ 5561 h 13161"/>
                <a:gd name="connsiteX21" fmla="*/ 6702 w 31571"/>
                <a:gd name="connsiteY21" fmla="*/ 7779 h 13161"/>
                <a:gd name="connsiteX22" fmla="*/ 6702 w 31571"/>
                <a:gd name="connsiteY22" fmla="*/ 5290 h 13161"/>
                <a:gd name="connsiteX23" fmla="*/ 6592 w 31571"/>
                <a:gd name="connsiteY23" fmla="*/ 3774 h 13161"/>
                <a:gd name="connsiteX24" fmla="*/ 6291 w 31571"/>
                <a:gd name="connsiteY24" fmla="*/ 2648 h 13161"/>
                <a:gd name="connsiteX25" fmla="*/ 5780 w 31571"/>
                <a:gd name="connsiteY25" fmla="*/ 1893 h 13161"/>
                <a:gd name="connsiteX26" fmla="*/ 5077 w 31571"/>
                <a:gd name="connsiteY26" fmla="*/ 1469 h 13161"/>
                <a:gd name="connsiteX27" fmla="*/ 4191 w 31571"/>
                <a:gd name="connsiteY27" fmla="*/ 1329 h 13161"/>
                <a:gd name="connsiteX28" fmla="*/ 3123 w 31571"/>
                <a:gd name="connsiteY28" fmla="*/ 1550 h 13161"/>
                <a:gd name="connsiteX29" fmla="*/ 2336 w 31571"/>
                <a:gd name="connsiteY29" fmla="*/ 2227 h 13161"/>
                <a:gd name="connsiteX30" fmla="*/ 1864 w 31571"/>
                <a:gd name="connsiteY30" fmla="*/ 3450 h 13161"/>
                <a:gd name="connsiteX31" fmla="*/ 1699 w 31571"/>
                <a:gd name="connsiteY31" fmla="*/ 5290 h 13161"/>
                <a:gd name="connsiteX32" fmla="*/ 1699 w 31571"/>
                <a:gd name="connsiteY32" fmla="*/ 7779 h 13161"/>
                <a:gd name="connsiteX33" fmla="*/ 1799 w 31571"/>
                <a:gd name="connsiteY33" fmla="*/ 9301 h 13161"/>
                <a:gd name="connsiteX34" fmla="*/ 2120 w 31571"/>
                <a:gd name="connsiteY34" fmla="*/ 10445 h 13161"/>
                <a:gd name="connsiteX35" fmla="*/ 2631 w 31571"/>
                <a:gd name="connsiteY35" fmla="*/ 11228 h 13161"/>
                <a:gd name="connsiteX36" fmla="*/ 3323 w 31571"/>
                <a:gd name="connsiteY36" fmla="*/ 11686 h 13161"/>
                <a:gd name="connsiteX37" fmla="*/ 4210 w 31571"/>
                <a:gd name="connsiteY37" fmla="*/ 11827 h 13161"/>
                <a:gd name="connsiteX38" fmla="*/ 5297 w 31571"/>
                <a:gd name="connsiteY38" fmla="*/ 11596 h 13161"/>
                <a:gd name="connsiteX39" fmla="*/ 6071 w 31571"/>
                <a:gd name="connsiteY39" fmla="*/ 10885 h 13161"/>
                <a:gd name="connsiteX40" fmla="*/ 6547 w 31571"/>
                <a:gd name="connsiteY40" fmla="*/ 9625 h 13161"/>
                <a:gd name="connsiteX41" fmla="*/ 6702 w 31571"/>
                <a:gd name="connsiteY41" fmla="*/ 7779 h 13161"/>
                <a:gd name="connsiteX42" fmla="*/ 10783 w 31571"/>
                <a:gd name="connsiteY42" fmla="*/ 12126 h 13161"/>
                <a:gd name="connsiteX43" fmla="*/ 11048 w 31571"/>
                <a:gd name="connsiteY43" fmla="*/ 11431 h 13161"/>
                <a:gd name="connsiteX44" fmla="*/ 11834 w 31571"/>
                <a:gd name="connsiteY44" fmla="*/ 11141 h 13161"/>
                <a:gd name="connsiteX45" fmla="*/ 12608 w 31571"/>
                <a:gd name="connsiteY45" fmla="*/ 11431 h 13161"/>
                <a:gd name="connsiteX46" fmla="*/ 12883 w 31571"/>
                <a:gd name="connsiteY46" fmla="*/ 12126 h 13161"/>
                <a:gd name="connsiteX47" fmla="*/ 12608 w 31571"/>
                <a:gd name="connsiteY47" fmla="*/ 12812 h 13161"/>
                <a:gd name="connsiteX48" fmla="*/ 11834 w 31571"/>
                <a:gd name="connsiteY48" fmla="*/ 13093 h 13161"/>
                <a:gd name="connsiteX49" fmla="*/ 11048 w 31571"/>
                <a:gd name="connsiteY49" fmla="*/ 12812 h 13161"/>
                <a:gd name="connsiteX50" fmla="*/ 10783 w 31571"/>
                <a:gd name="connsiteY50" fmla="*/ 12126 h 13161"/>
                <a:gd name="connsiteX51" fmla="*/ 23846 w 31571"/>
                <a:gd name="connsiteY51" fmla="*/ 5561 h 13161"/>
                <a:gd name="connsiteX52" fmla="*/ 23846 w 31571"/>
                <a:gd name="connsiteY52" fmla="*/ 7513 h 13161"/>
                <a:gd name="connsiteX53" fmla="*/ 23555 w 31571"/>
                <a:gd name="connsiteY53" fmla="*/ 10171 h 13161"/>
                <a:gd name="connsiteX54" fmla="*/ 22714 w 31571"/>
                <a:gd name="connsiteY54" fmla="*/ 11914 h 13161"/>
                <a:gd name="connsiteX55" fmla="*/ 21390 w 31571"/>
                <a:gd name="connsiteY55" fmla="*/ 12872 h 13161"/>
                <a:gd name="connsiteX56" fmla="*/ 19656 w 31571"/>
                <a:gd name="connsiteY56" fmla="*/ 13162 h 13161"/>
                <a:gd name="connsiteX57" fmla="*/ 18242 w 31571"/>
                <a:gd name="connsiteY57" fmla="*/ 12978 h 13161"/>
                <a:gd name="connsiteX58" fmla="*/ 17073 w 31571"/>
                <a:gd name="connsiteY58" fmla="*/ 12388 h 13161"/>
                <a:gd name="connsiteX59" fmla="*/ 16196 w 31571"/>
                <a:gd name="connsiteY59" fmla="*/ 11315 h 13161"/>
                <a:gd name="connsiteX60" fmla="*/ 15640 w 31571"/>
                <a:gd name="connsiteY60" fmla="*/ 9715 h 13161"/>
                <a:gd name="connsiteX61" fmla="*/ 15449 w 31571"/>
                <a:gd name="connsiteY61" fmla="*/ 7513 h 13161"/>
                <a:gd name="connsiteX62" fmla="*/ 15449 w 31571"/>
                <a:gd name="connsiteY62" fmla="*/ 5561 h 13161"/>
                <a:gd name="connsiteX63" fmla="*/ 15740 w 31571"/>
                <a:gd name="connsiteY63" fmla="*/ 2922 h 13161"/>
                <a:gd name="connsiteX64" fmla="*/ 16588 w 31571"/>
                <a:gd name="connsiteY64" fmla="*/ 1213 h 13161"/>
                <a:gd name="connsiteX65" fmla="*/ 17905 w 31571"/>
                <a:gd name="connsiteY65" fmla="*/ 281 h 13161"/>
                <a:gd name="connsiteX66" fmla="*/ 19640 w 31571"/>
                <a:gd name="connsiteY66" fmla="*/ 0 h 13161"/>
                <a:gd name="connsiteX67" fmla="*/ 21064 w 31571"/>
                <a:gd name="connsiteY67" fmla="*/ 184 h 13161"/>
                <a:gd name="connsiteX68" fmla="*/ 22232 w 31571"/>
                <a:gd name="connsiteY68" fmla="*/ 758 h 13161"/>
                <a:gd name="connsiteX69" fmla="*/ 23099 w 31571"/>
                <a:gd name="connsiteY69" fmla="*/ 1797 h 13161"/>
                <a:gd name="connsiteX70" fmla="*/ 23656 w 31571"/>
                <a:gd name="connsiteY70" fmla="*/ 3368 h 13161"/>
                <a:gd name="connsiteX71" fmla="*/ 23846 w 31571"/>
                <a:gd name="connsiteY71" fmla="*/ 5561 h 13161"/>
                <a:gd name="connsiteX72" fmla="*/ 22148 w 31571"/>
                <a:gd name="connsiteY72" fmla="*/ 7779 h 13161"/>
                <a:gd name="connsiteX73" fmla="*/ 22148 w 31571"/>
                <a:gd name="connsiteY73" fmla="*/ 5290 h 13161"/>
                <a:gd name="connsiteX74" fmla="*/ 22041 w 31571"/>
                <a:gd name="connsiteY74" fmla="*/ 3774 h 13161"/>
                <a:gd name="connsiteX75" fmla="*/ 21740 w 31571"/>
                <a:gd name="connsiteY75" fmla="*/ 2648 h 13161"/>
                <a:gd name="connsiteX76" fmla="*/ 21229 w 31571"/>
                <a:gd name="connsiteY76" fmla="*/ 1893 h 13161"/>
                <a:gd name="connsiteX77" fmla="*/ 20523 w 31571"/>
                <a:gd name="connsiteY77" fmla="*/ 1469 h 13161"/>
                <a:gd name="connsiteX78" fmla="*/ 19640 w 31571"/>
                <a:gd name="connsiteY78" fmla="*/ 1329 h 13161"/>
                <a:gd name="connsiteX79" fmla="*/ 18572 w 31571"/>
                <a:gd name="connsiteY79" fmla="*/ 1550 h 13161"/>
                <a:gd name="connsiteX80" fmla="*/ 17785 w 31571"/>
                <a:gd name="connsiteY80" fmla="*/ 2227 h 13161"/>
                <a:gd name="connsiteX81" fmla="*/ 17310 w 31571"/>
                <a:gd name="connsiteY81" fmla="*/ 3450 h 13161"/>
                <a:gd name="connsiteX82" fmla="*/ 17145 w 31571"/>
                <a:gd name="connsiteY82" fmla="*/ 5290 h 13161"/>
                <a:gd name="connsiteX83" fmla="*/ 17145 w 31571"/>
                <a:gd name="connsiteY83" fmla="*/ 7779 h 13161"/>
                <a:gd name="connsiteX84" fmla="*/ 17245 w 31571"/>
                <a:gd name="connsiteY84" fmla="*/ 9301 h 13161"/>
                <a:gd name="connsiteX85" fmla="*/ 17565 w 31571"/>
                <a:gd name="connsiteY85" fmla="*/ 10445 h 13161"/>
                <a:gd name="connsiteX86" fmla="*/ 18077 w 31571"/>
                <a:gd name="connsiteY86" fmla="*/ 11228 h 13161"/>
                <a:gd name="connsiteX87" fmla="*/ 18772 w 31571"/>
                <a:gd name="connsiteY87" fmla="*/ 11686 h 13161"/>
                <a:gd name="connsiteX88" fmla="*/ 19656 w 31571"/>
                <a:gd name="connsiteY88" fmla="*/ 11827 h 13161"/>
                <a:gd name="connsiteX89" fmla="*/ 20743 w 31571"/>
                <a:gd name="connsiteY89" fmla="*/ 11596 h 13161"/>
                <a:gd name="connsiteX90" fmla="*/ 21520 w 31571"/>
                <a:gd name="connsiteY90" fmla="*/ 10885 h 13161"/>
                <a:gd name="connsiteX91" fmla="*/ 21992 w 31571"/>
                <a:gd name="connsiteY91" fmla="*/ 9625 h 13161"/>
                <a:gd name="connsiteX92" fmla="*/ 22148 w 31571"/>
                <a:gd name="connsiteY92" fmla="*/ 7779 h 13161"/>
                <a:gd name="connsiteX93" fmla="*/ 31571 w 31571"/>
                <a:gd name="connsiteY93" fmla="*/ 106 h 13161"/>
                <a:gd name="connsiteX94" fmla="*/ 31571 w 31571"/>
                <a:gd name="connsiteY94" fmla="*/ 12987 h 13161"/>
                <a:gd name="connsiteX95" fmla="*/ 29882 w 31571"/>
                <a:gd name="connsiteY95" fmla="*/ 12987 h 13161"/>
                <a:gd name="connsiteX96" fmla="*/ 29882 w 31571"/>
                <a:gd name="connsiteY96" fmla="*/ 2140 h 13161"/>
                <a:gd name="connsiteX97" fmla="*/ 26477 w 31571"/>
                <a:gd name="connsiteY97" fmla="*/ 3334 h 13161"/>
                <a:gd name="connsiteX98" fmla="*/ 26477 w 31571"/>
                <a:gd name="connsiteY98" fmla="*/ 1865 h 13161"/>
                <a:gd name="connsiteX99" fmla="*/ 31306 w 31571"/>
                <a:gd name="connsiteY99" fmla="*/ 106 h 13161"/>
                <a:gd name="connsiteX100" fmla="*/ 31571 w 31571"/>
                <a:gd name="connsiteY100" fmla="*/ 106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1571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5"/>
                    <a:pt x="8304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3"/>
                    <a:pt x="2796" y="12978"/>
                  </a:cubicBezTo>
                  <a:cubicBezTo>
                    <a:pt x="2362" y="12856"/>
                    <a:pt x="1974" y="12660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4" y="9715"/>
                  </a:cubicBezTo>
                  <a:cubicBezTo>
                    <a:pt x="65" y="9085"/>
                    <a:pt x="0" y="8353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4" y="2922"/>
                  </a:cubicBezTo>
                  <a:cubicBezTo>
                    <a:pt x="495" y="2211"/>
                    <a:pt x="777" y="1644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4"/>
                    <a:pt x="3553" y="0"/>
                    <a:pt x="4191" y="0"/>
                  </a:cubicBezTo>
                  <a:cubicBezTo>
                    <a:pt x="4709" y="0"/>
                    <a:pt x="5184" y="62"/>
                    <a:pt x="5615" y="184"/>
                  </a:cubicBezTo>
                  <a:cubicBezTo>
                    <a:pt x="6055" y="303"/>
                    <a:pt x="6443" y="493"/>
                    <a:pt x="6783" y="758"/>
                  </a:cubicBezTo>
                  <a:cubicBezTo>
                    <a:pt x="7126" y="1014"/>
                    <a:pt x="7414" y="1360"/>
                    <a:pt x="7650" y="1797"/>
                  </a:cubicBezTo>
                  <a:cubicBezTo>
                    <a:pt x="7896" y="2224"/>
                    <a:pt x="8080" y="2748"/>
                    <a:pt x="8210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9"/>
                  </a:moveTo>
                  <a:lnTo>
                    <a:pt x="6702" y="5290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7"/>
                    <a:pt x="5780" y="1893"/>
                  </a:cubicBezTo>
                  <a:cubicBezTo>
                    <a:pt x="5579" y="1697"/>
                    <a:pt x="5346" y="1556"/>
                    <a:pt x="5077" y="1469"/>
                  </a:cubicBezTo>
                  <a:cubicBezTo>
                    <a:pt x="4815" y="1376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50"/>
                  </a:cubicBezTo>
                  <a:cubicBezTo>
                    <a:pt x="2812" y="1690"/>
                    <a:pt x="2550" y="1915"/>
                    <a:pt x="2336" y="2227"/>
                  </a:cubicBezTo>
                  <a:cubicBezTo>
                    <a:pt x="2133" y="2536"/>
                    <a:pt x="1974" y="2944"/>
                    <a:pt x="1864" y="3450"/>
                  </a:cubicBezTo>
                  <a:cubicBezTo>
                    <a:pt x="1754" y="3955"/>
                    <a:pt x="1699" y="4566"/>
                    <a:pt x="1699" y="5290"/>
                  </a:cubicBezTo>
                  <a:lnTo>
                    <a:pt x="1699" y="7779"/>
                  </a:lnTo>
                  <a:cubicBezTo>
                    <a:pt x="1699" y="8353"/>
                    <a:pt x="1731" y="8861"/>
                    <a:pt x="1799" y="9301"/>
                  </a:cubicBezTo>
                  <a:cubicBezTo>
                    <a:pt x="1874" y="9740"/>
                    <a:pt x="1980" y="10121"/>
                    <a:pt x="2120" y="10445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4"/>
                    <a:pt x="3061" y="11587"/>
                    <a:pt x="3323" y="11686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7" y="11749"/>
                    <a:pt x="5297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9"/>
                  </a:cubicBezTo>
                  <a:close/>
                  <a:moveTo>
                    <a:pt x="10783" y="12126"/>
                  </a:moveTo>
                  <a:cubicBezTo>
                    <a:pt x="10783" y="11849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4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9"/>
                    <a:pt x="12883" y="12126"/>
                  </a:cubicBezTo>
                  <a:cubicBezTo>
                    <a:pt x="12883" y="12394"/>
                    <a:pt x="12792" y="12622"/>
                    <a:pt x="12608" y="12812"/>
                  </a:cubicBezTo>
                  <a:cubicBezTo>
                    <a:pt x="12433" y="13000"/>
                    <a:pt x="12174" y="13093"/>
                    <a:pt x="11834" y="13093"/>
                  </a:cubicBezTo>
                  <a:cubicBezTo>
                    <a:pt x="11491" y="13093"/>
                    <a:pt x="11229" y="13000"/>
                    <a:pt x="11048" y="12812"/>
                  </a:cubicBezTo>
                  <a:cubicBezTo>
                    <a:pt x="10870" y="12622"/>
                    <a:pt x="10783" y="12394"/>
                    <a:pt x="10783" y="12126"/>
                  </a:cubicBezTo>
                  <a:close/>
                  <a:moveTo>
                    <a:pt x="23846" y="5561"/>
                  </a:moveTo>
                  <a:lnTo>
                    <a:pt x="23846" y="7513"/>
                  </a:lnTo>
                  <a:cubicBezTo>
                    <a:pt x="23846" y="8565"/>
                    <a:pt x="23749" y="9450"/>
                    <a:pt x="23555" y="10171"/>
                  </a:cubicBezTo>
                  <a:cubicBezTo>
                    <a:pt x="23361" y="10894"/>
                    <a:pt x="23080" y="11474"/>
                    <a:pt x="22714" y="11914"/>
                  </a:cubicBezTo>
                  <a:cubicBezTo>
                    <a:pt x="22351" y="12354"/>
                    <a:pt x="21908" y="12672"/>
                    <a:pt x="21390" y="12872"/>
                  </a:cubicBezTo>
                  <a:cubicBezTo>
                    <a:pt x="20879" y="13065"/>
                    <a:pt x="20303" y="13162"/>
                    <a:pt x="19656" y="13162"/>
                  </a:cubicBezTo>
                  <a:cubicBezTo>
                    <a:pt x="19145" y="13162"/>
                    <a:pt x="18675" y="13103"/>
                    <a:pt x="18242" y="12978"/>
                  </a:cubicBezTo>
                  <a:cubicBezTo>
                    <a:pt x="17808" y="12856"/>
                    <a:pt x="17420" y="12660"/>
                    <a:pt x="17073" y="12388"/>
                  </a:cubicBezTo>
                  <a:cubicBezTo>
                    <a:pt x="16734" y="12114"/>
                    <a:pt x="16439" y="11755"/>
                    <a:pt x="16196" y="11315"/>
                  </a:cubicBezTo>
                  <a:cubicBezTo>
                    <a:pt x="15954" y="10876"/>
                    <a:pt x="15766" y="10342"/>
                    <a:pt x="15640" y="9715"/>
                  </a:cubicBezTo>
                  <a:cubicBezTo>
                    <a:pt x="15510" y="9085"/>
                    <a:pt x="15449" y="8353"/>
                    <a:pt x="15449" y="7513"/>
                  </a:cubicBezTo>
                  <a:lnTo>
                    <a:pt x="15449" y="5561"/>
                  </a:lnTo>
                  <a:cubicBezTo>
                    <a:pt x="15449" y="4510"/>
                    <a:pt x="15546" y="3630"/>
                    <a:pt x="15740" y="2922"/>
                  </a:cubicBezTo>
                  <a:cubicBezTo>
                    <a:pt x="15941" y="2211"/>
                    <a:pt x="16226" y="1644"/>
                    <a:pt x="16588" y="1213"/>
                  </a:cubicBezTo>
                  <a:cubicBezTo>
                    <a:pt x="16954" y="780"/>
                    <a:pt x="17394" y="468"/>
                    <a:pt x="17905" y="281"/>
                  </a:cubicBezTo>
                  <a:cubicBezTo>
                    <a:pt x="18420" y="94"/>
                    <a:pt x="18999" y="0"/>
                    <a:pt x="19640" y="0"/>
                  </a:cubicBezTo>
                  <a:cubicBezTo>
                    <a:pt x="20157" y="0"/>
                    <a:pt x="20630" y="62"/>
                    <a:pt x="21064" y="184"/>
                  </a:cubicBezTo>
                  <a:cubicBezTo>
                    <a:pt x="21500" y="303"/>
                    <a:pt x="21892" y="493"/>
                    <a:pt x="22232" y="758"/>
                  </a:cubicBezTo>
                  <a:cubicBezTo>
                    <a:pt x="22572" y="1014"/>
                    <a:pt x="22863" y="1360"/>
                    <a:pt x="23099" y="1797"/>
                  </a:cubicBezTo>
                  <a:cubicBezTo>
                    <a:pt x="23342" y="2224"/>
                    <a:pt x="23526" y="2748"/>
                    <a:pt x="23656" y="3368"/>
                  </a:cubicBezTo>
                  <a:cubicBezTo>
                    <a:pt x="23782" y="3992"/>
                    <a:pt x="23846" y="4722"/>
                    <a:pt x="23846" y="5561"/>
                  </a:cubicBezTo>
                  <a:close/>
                  <a:moveTo>
                    <a:pt x="22148" y="7779"/>
                  </a:moveTo>
                  <a:lnTo>
                    <a:pt x="22148" y="5290"/>
                  </a:lnTo>
                  <a:cubicBezTo>
                    <a:pt x="22148" y="4713"/>
                    <a:pt x="22112" y="4207"/>
                    <a:pt x="22041" y="3774"/>
                  </a:cubicBezTo>
                  <a:cubicBezTo>
                    <a:pt x="21973" y="3334"/>
                    <a:pt x="21873" y="2960"/>
                    <a:pt x="21740" y="2648"/>
                  </a:cubicBezTo>
                  <a:cubicBezTo>
                    <a:pt x="21604" y="2336"/>
                    <a:pt x="21432" y="2087"/>
                    <a:pt x="21229" y="1893"/>
                  </a:cubicBezTo>
                  <a:cubicBezTo>
                    <a:pt x="21025" y="1697"/>
                    <a:pt x="20792" y="1556"/>
                    <a:pt x="20523" y="1469"/>
                  </a:cubicBezTo>
                  <a:cubicBezTo>
                    <a:pt x="20261" y="1376"/>
                    <a:pt x="19967" y="1329"/>
                    <a:pt x="19640" y="1329"/>
                  </a:cubicBezTo>
                  <a:cubicBezTo>
                    <a:pt x="19238" y="1329"/>
                    <a:pt x="18879" y="1400"/>
                    <a:pt x="18572" y="1550"/>
                  </a:cubicBezTo>
                  <a:cubicBezTo>
                    <a:pt x="18261" y="1690"/>
                    <a:pt x="17999" y="1915"/>
                    <a:pt x="17785" y="2227"/>
                  </a:cubicBezTo>
                  <a:cubicBezTo>
                    <a:pt x="17578" y="2536"/>
                    <a:pt x="17420" y="2944"/>
                    <a:pt x="17310" y="3450"/>
                  </a:cubicBezTo>
                  <a:cubicBezTo>
                    <a:pt x="17200" y="3955"/>
                    <a:pt x="17145" y="4566"/>
                    <a:pt x="17145" y="5290"/>
                  </a:cubicBezTo>
                  <a:lnTo>
                    <a:pt x="17145" y="7779"/>
                  </a:lnTo>
                  <a:cubicBezTo>
                    <a:pt x="17145" y="8353"/>
                    <a:pt x="17180" y="8861"/>
                    <a:pt x="17245" y="9301"/>
                  </a:cubicBezTo>
                  <a:cubicBezTo>
                    <a:pt x="17319" y="9740"/>
                    <a:pt x="17426" y="10121"/>
                    <a:pt x="17565" y="10445"/>
                  </a:cubicBezTo>
                  <a:cubicBezTo>
                    <a:pt x="17704" y="10760"/>
                    <a:pt x="17876" y="11022"/>
                    <a:pt x="18077" y="11228"/>
                  </a:cubicBezTo>
                  <a:cubicBezTo>
                    <a:pt x="18277" y="11434"/>
                    <a:pt x="18510" y="11587"/>
                    <a:pt x="18772" y="11686"/>
                  </a:cubicBezTo>
                  <a:cubicBezTo>
                    <a:pt x="19038" y="11780"/>
                    <a:pt x="19335" y="11827"/>
                    <a:pt x="19656" y="11827"/>
                  </a:cubicBezTo>
                  <a:cubicBezTo>
                    <a:pt x="20070" y="11827"/>
                    <a:pt x="20432" y="11749"/>
                    <a:pt x="20743" y="11596"/>
                  </a:cubicBezTo>
                  <a:cubicBezTo>
                    <a:pt x="21054" y="11443"/>
                    <a:pt x="21313" y="11206"/>
                    <a:pt x="21520" y="10885"/>
                  </a:cubicBezTo>
                  <a:cubicBezTo>
                    <a:pt x="21733" y="10554"/>
                    <a:pt x="21892" y="10136"/>
                    <a:pt x="21992" y="9625"/>
                  </a:cubicBezTo>
                  <a:cubicBezTo>
                    <a:pt x="22096" y="9110"/>
                    <a:pt x="22148" y="8493"/>
                    <a:pt x="22148" y="7779"/>
                  </a:cubicBezTo>
                  <a:close/>
                  <a:moveTo>
                    <a:pt x="31571" y="106"/>
                  </a:moveTo>
                  <a:lnTo>
                    <a:pt x="31571" y="12987"/>
                  </a:lnTo>
                  <a:lnTo>
                    <a:pt x="29882" y="12987"/>
                  </a:lnTo>
                  <a:lnTo>
                    <a:pt x="29882" y="2140"/>
                  </a:lnTo>
                  <a:lnTo>
                    <a:pt x="26477" y="3334"/>
                  </a:lnTo>
                  <a:lnTo>
                    <a:pt x="26477" y="1865"/>
                  </a:lnTo>
                  <a:lnTo>
                    <a:pt x="31306" y="106"/>
                  </a:lnTo>
                  <a:lnTo>
                    <a:pt x="31571" y="106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70FA3B5-C0B2-7FC7-97EC-3B0C412A874C}"/>
                </a:ext>
              </a:extLst>
            </p:cNvPr>
            <p:cNvSpPr/>
            <p:nvPr/>
          </p:nvSpPr>
          <p:spPr>
            <a:xfrm>
              <a:off x="1984990" y="3336825"/>
              <a:ext cx="45201" cy="13161"/>
            </a:xfrm>
            <a:custGeom>
              <a:avLst/>
              <a:gdLst>
                <a:gd name="connsiteX0" fmla="*/ 8401 w 45201"/>
                <a:gd name="connsiteY0" fmla="*/ 5561 h 13161"/>
                <a:gd name="connsiteX1" fmla="*/ 8401 w 45201"/>
                <a:gd name="connsiteY1" fmla="*/ 7513 h 13161"/>
                <a:gd name="connsiteX2" fmla="*/ 8106 w 45201"/>
                <a:gd name="connsiteY2" fmla="*/ 10171 h 13161"/>
                <a:gd name="connsiteX3" fmla="*/ 7268 w 45201"/>
                <a:gd name="connsiteY3" fmla="*/ 11914 h 13161"/>
                <a:gd name="connsiteX4" fmla="*/ 5945 w 45201"/>
                <a:gd name="connsiteY4" fmla="*/ 12872 h 13161"/>
                <a:gd name="connsiteX5" fmla="*/ 4210 w 45201"/>
                <a:gd name="connsiteY5" fmla="*/ 13162 h 13161"/>
                <a:gd name="connsiteX6" fmla="*/ 2796 w 45201"/>
                <a:gd name="connsiteY6" fmla="*/ 12978 h 13161"/>
                <a:gd name="connsiteX7" fmla="*/ 1625 w 45201"/>
                <a:gd name="connsiteY7" fmla="*/ 12388 h 13161"/>
                <a:gd name="connsiteX8" fmla="*/ 751 w 45201"/>
                <a:gd name="connsiteY8" fmla="*/ 11315 h 13161"/>
                <a:gd name="connsiteX9" fmla="*/ 194 w 45201"/>
                <a:gd name="connsiteY9" fmla="*/ 9712 h 13161"/>
                <a:gd name="connsiteX10" fmla="*/ 0 w 45201"/>
                <a:gd name="connsiteY10" fmla="*/ 7513 h 13161"/>
                <a:gd name="connsiteX11" fmla="*/ 0 w 45201"/>
                <a:gd name="connsiteY11" fmla="*/ 5561 h 13161"/>
                <a:gd name="connsiteX12" fmla="*/ 294 w 45201"/>
                <a:gd name="connsiteY12" fmla="*/ 2922 h 13161"/>
                <a:gd name="connsiteX13" fmla="*/ 1142 w 45201"/>
                <a:gd name="connsiteY13" fmla="*/ 1213 h 13161"/>
                <a:gd name="connsiteX14" fmla="*/ 2456 w 45201"/>
                <a:gd name="connsiteY14" fmla="*/ 281 h 13161"/>
                <a:gd name="connsiteX15" fmla="*/ 4191 w 45201"/>
                <a:gd name="connsiteY15" fmla="*/ 0 h 13161"/>
                <a:gd name="connsiteX16" fmla="*/ 5615 w 45201"/>
                <a:gd name="connsiteY16" fmla="*/ 184 h 13161"/>
                <a:gd name="connsiteX17" fmla="*/ 6783 w 45201"/>
                <a:gd name="connsiteY17" fmla="*/ 758 h 13161"/>
                <a:gd name="connsiteX18" fmla="*/ 7650 w 45201"/>
                <a:gd name="connsiteY18" fmla="*/ 1793 h 13161"/>
                <a:gd name="connsiteX19" fmla="*/ 8210 w 45201"/>
                <a:gd name="connsiteY19" fmla="*/ 3368 h 13161"/>
                <a:gd name="connsiteX20" fmla="*/ 8401 w 45201"/>
                <a:gd name="connsiteY20" fmla="*/ 5561 h 13161"/>
                <a:gd name="connsiteX21" fmla="*/ 6702 w 45201"/>
                <a:gd name="connsiteY21" fmla="*/ 7779 h 13161"/>
                <a:gd name="connsiteX22" fmla="*/ 6702 w 45201"/>
                <a:gd name="connsiteY22" fmla="*/ 5287 h 13161"/>
                <a:gd name="connsiteX23" fmla="*/ 6592 w 45201"/>
                <a:gd name="connsiteY23" fmla="*/ 3774 h 13161"/>
                <a:gd name="connsiteX24" fmla="*/ 6291 w 45201"/>
                <a:gd name="connsiteY24" fmla="*/ 2648 h 13161"/>
                <a:gd name="connsiteX25" fmla="*/ 5780 w 45201"/>
                <a:gd name="connsiteY25" fmla="*/ 1890 h 13161"/>
                <a:gd name="connsiteX26" fmla="*/ 5077 w 45201"/>
                <a:gd name="connsiteY26" fmla="*/ 1469 h 13161"/>
                <a:gd name="connsiteX27" fmla="*/ 4191 w 45201"/>
                <a:gd name="connsiteY27" fmla="*/ 1329 h 13161"/>
                <a:gd name="connsiteX28" fmla="*/ 3123 w 45201"/>
                <a:gd name="connsiteY28" fmla="*/ 1547 h 13161"/>
                <a:gd name="connsiteX29" fmla="*/ 2336 w 45201"/>
                <a:gd name="connsiteY29" fmla="*/ 2227 h 13161"/>
                <a:gd name="connsiteX30" fmla="*/ 1864 w 45201"/>
                <a:gd name="connsiteY30" fmla="*/ 3450 h 13161"/>
                <a:gd name="connsiteX31" fmla="*/ 1699 w 45201"/>
                <a:gd name="connsiteY31" fmla="*/ 5287 h 13161"/>
                <a:gd name="connsiteX32" fmla="*/ 1699 w 45201"/>
                <a:gd name="connsiteY32" fmla="*/ 7779 h 13161"/>
                <a:gd name="connsiteX33" fmla="*/ 1799 w 45201"/>
                <a:gd name="connsiteY33" fmla="*/ 9301 h 13161"/>
                <a:gd name="connsiteX34" fmla="*/ 2120 w 45201"/>
                <a:gd name="connsiteY34" fmla="*/ 10445 h 13161"/>
                <a:gd name="connsiteX35" fmla="*/ 2631 w 45201"/>
                <a:gd name="connsiteY35" fmla="*/ 11228 h 13161"/>
                <a:gd name="connsiteX36" fmla="*/ 3323 w 45201"/>
                <a:gd name="connsiteY36" fmla="*/ 11683 h 13161"/>
                <a:gd name="connsiteX37" fmla="*/ 4210 w 45201"/>
                <a:gd name="connsiteY37" fmla="*/ 11827 h 13161"/>
                <a:gd name="connsiteX38" fmla="*/ 5297 w 45201"/>
                <a:gd name="connsiteY38" fmla="*/ 11596 h 13161"/>
                <a:gd name="connsiteX39" fmla="*/ 6071 w 45201"/>
                <a:gd name="connsiteY39" fmla="*/ 10885 h 13161"/>
                <a:gd name="connsiteX40" fmla="*/ 6547 w 45201"/>
                <a:gd name="connsiteY40" fmla="*/ 9625 h 13161"/>
                <a:gd name="connsiteX41" fmla="*/ 6702 w 45201"/>
                <a:gd name="connsiteY41" fmla="*/ 7779 h 13161"/>
                <a:gd name="connsiteX42" fmla="*/ 10783 w 45201"/>
                <a:gd name="connsiteY42" fmla="*/ 12123 h 13161"/>
                <a:gd name="connsiteX43" fmla="*/ 11048 w 45201"/>
                <a:gd name="connsiteY43" fmla="*/ 11431 h 13161"/>
                <a:gd name="connsiteX44" fmla="*/ 11834 w 45201"/>
                <a:gd name="connsiteY44" fmla="*/ 11141 h 13161"/>
                <a:gd name="connsiteX45" fmla="*/ 12608 w 45201"/>
                <a:gd name="connsiteY45" fmla="*/ 11431 h 13161"/>
                <a:gd name="connsiteX46" fmla="*/ 12883 w 45201"/>
                <a:gd name="connsiteY46" fmla="*/ 12123 h 13161"/>
                <a:gd name="connsiteX47" fmla="*/ 12608 w 45201"/>
                <a:gd name="connsiteY47" fmla="*/ 12812 h 13161"/>
                <a:gd name="connsiteX48" fmla="*/ 11834 w 45201"/>
                <a:gd name="connsiteY48" fmla="*/ 13093 h 13161"/>
                <a:gd name="connsiteX49" fmla="*/ 11048 w 45201"/>
                <a:gd name="connsiteY49" fmla="*/ 12812 h 13161"/>
                <a:gd name="connsiteX50" fmla="*/ 10783 w 45201"/>
                <a:gd name="connsiteY50" fmla="*/ 12123 h 13161"/>
                <a:gd name="connsiteX51" fmla="*/ 23846 w 45201"/>
                <a:gd name="connsiteY51" fmla="*/ 5561 h 13161"/>
                <a:gd name="connsiteX52" fmla="*/ 23846 w 45201"/>
                <a:gd name="connsiteY52" fmla="*/ 7513 h 13161"/>
                <a:gd name="connsiteX53" fmla="*/ 23555 w 45201"/>
                <a:gd name="connsiteY53" fmla="*/ 10171 h 13161"/>
                <a:gd name="connsiteX54" fmla="*/ 22714 w 45201"/>
                <a:gd name="connsiteY54" fmla="*/ 11914 h 13161"/>
                <a:gd name="connsiteX55" fmla="*/ 21390 w 45201"/>
                <a:gd name="connsiteY55" fmla="*/ 12872 h 13161"/>
                <a:gd name="connsiteX56" fmla="*/ 19656 w 45201"/>
                <a:gd name="connsiteY56" fmla="*/ 13162 h 13161"/>
                <a:gd name="connsiteX57" fmla="*/ 18242 w 45201"/>
                <a:gd name="connsiteY57" fmla="*/ 12978 h 13161"/>
                <a:gd name="connsiteX58" fmla="*/ 17073 w 45201"/>
                <a:gd name="connsiteY58" fmla="*/ 12388 h 13161"/>
                <a:gd name="connsiteX59" fmla="*/ 16196 w 45201"/>
                <a:gd name="connsiteY59" fmla="*/ 11315 h 13161"/>
                <a:gd name="connsiteX60" fmla="*/ 15640 w 45201"/>
                <a:gd name="connsiteY60" fmla="*/ 9712 h 13161"/>
                <a:gd name="connsiteX61" fmla="*/ 15449 w 45201"/>
                <a:gd name="connsiteY61" fmla="*/ 7513 h 13161"/>
                <a:gd name="connsiteX62" fmla="*/ 15449 w 45201"/>
                <a:gd name="connsiteY62" fmla="*/ 5561 h 13161"/>
                <a:gd name="connsiteX63" fmla="*/ 15740 w 45201"/>
                <a:gd name="connsiteY63" fmla="*/ 2922 h 13161"/>
                <a:gd name="connsiteX64" fmla="*/ 16588 w 45201"/>
                <a:gd name="connsiteY64" fmla="*/ 1213 h 13161"/>
                <a:gd name="connsiteX65" fmla="*/ 17905 w 45201"/>
                <a:gd name="connsiteY65" fmla="*/ 281 h 13161"/>
                <a:gd name="connsiteX66" fmla="*/ 19640 w 45201"/>
                <a:gd name="connsiteY66" fmla="*/ 0 h 13161"/>
                <a:gd name="connsiteX67" fmla="*/ 21064 w 45201"/>
                <a:gd name="connsiteY67" fmla="*/ 184 h 13161"/>
                <a:gd name="connsiteX68" fmla="*/ 22232 w 45201"/>
                <a:gd name="connsiteY68" fmla="*/ 758 h 13161"/>
                <a:gd name="connsiteX69" fmla="*/ 23099 w 45201"/>
                <a:gd name="connsiteY69" fmla="*/ 1793 h 13161"/>
                <a:gd name="connsiteX70" fmla="*/ 23656 w 45201"/>
                <a:gd name="connsiteY70" fmla="*/ 3368 h 13161"/>
                <a:gd name="connsiteX71" fmla="*/ 23846 w 45201"/>
                <a:gd name="connsiteY71" fmla="*/ 5561 h 13161"/>
                <a:gd name="connsiteX72" fmla="*/ 22148 w 45201"/>
                <a:gd name="connsiteY72" fmla="*/ 7779 h 13161"/>
                <a:gd name="connsiteX73" fmla="*/ 22148 w 45201"/>
                <a:gd name="connsiteY73" fmla="*/ 5287 h 13161"/>
                <a:gd name="connsiteX74" fmla="*/ 22041 w 45201"/>
                <a:gd name="connsiteY74" fmla="*/ 3774 h 13161"/>
                <a:gd name="connsiteX75" fmla="*/ 21740 w 45201"/>
                <a:gd name="connsiteY75" fmla="*/ 2648 h 13161"/>
                <a:gd name="connsiteX76" fmla="*/ 21229 w 45201"/>
                <a:gd name="connsiteY76" fmla="*/ 1890 h 13161"/>
                <a:gd name="connsiteX77" fmla="*/ 20523 w 45201"/>
                <a:gd name="connsiteY77" fmla="*/ 1469 h 13161"/>
                <a:gd name="connsiteX78" fmla="*/ 19640 w 45201"/>
                <a:gd name="connsiteY78" fmla="*/ 1329 h 13161"/>
                <a:gd name="connsiteX79" fmla="*/ 18572 w 45201"/>
                <a:gd name="connsiteY79" fmla="*/ 1547 h 13161"/>
                <a:gd name="connsiteX80" fmla="*/ 17785 w 45201"/>
                <a:gd name="connsiteY80" fmla="*/ 2227 h 13161"/>
                <a:gd name="connsiteX81" fmla="*/ 17310 w 45201"/>
                <a:gd name="connsiteY81" fmla="*/ 3450 h 13161"/>
                <a:gd name="connsiteX82" fmla="*/ 17145 w 45201"/>
                <a:gd name="connsiteY82" fmla="*/ 5287 h 13161"/>
                <a:gd name="connsiteX83" fmla="*/ 17145 w 45201"/>
                <a:gd name="connsiteY83" fmla="*/ 7779 h 13161"/>
                <a:gd name="connsiteX84" fmla="*/ 17245 w 45201"/>
                <a:gd name="connsiteY84" fmla="*/ 9301 h 13161"/>
                <a:gd name="connsiteX85" fmla="*/ 17565 w 45201"/>
                <a:gd name="connsiteY85" fmla="*/ 10445 h 13161"/>
                <a:gd name="connsiteX86" fmla="*/ 18077 w 45201"/>
                <a:gd name="connsiteY86" fmla="*/ 11228 h 13161"/>
                <a:gd name="connsiteX87" fmla="*/ 18772 w 45201"/>
                <a:gd name="connsiteY87" fmla="*/ 11683 h 13161"/>
                <a:gd name="connsiteX88" fmla="*/ 19656 w 45201"/>
                <a:gd name="connsiteY88" fmla="*/ 11827 h 13161"/>
                <a:gd name="connsiteX89" fmla="*/ 20743 w 45201"/>
                <a:gd name="connsiteY89" fmla="*/ 11596 h 13161"/>
                <a:gd name="connsiteX90" fmla="*/ 21520 w 45201"/>
                <a:gd name="connsiteY90" fmla="*/ 10885 h 13161"/>
                <a:gd name="connsiteX91" fmla="*/ 21992 w 45201"/>
                <a:gd name="connsiteY91" fmla="*/ 9625 h 13161"/>
                <a:gd name="connsiteX92" fmla="*/ 22148 w 45201"/>
                <a:gd name="connsiteY92" fmla="*/ 7779 h 13161"/>
                <a:gd name="connsiteX93" fmla="*/ 34364 w 45201"/>
                <a:gd name="connsiteY93" fmla="*/ 5561 h 13161"/>
                <a:gd name="connsiteX94" fmla="*/ 34364 w 45201"/>
                <a:gd name="connsiteY94" fmla="*/ 7513 h 13161"/>
                <a:gd name="connsiteX95" fmla="*/ 34072 w 45201"/>
                <a:gd name="connsiteY95" fmla="*/ 10171 h 13161"/>
                <a:gd name="connsiteX96" fmla="*/ 33231 w 45201"/>
                <a:gd name="connsiteY96" fmla="*/ 11914 h 13161"/>
                <a:gd name="connsiteX97" fmla="*/ 31908 w 45201"/>
                <a:gd name="connsiteY97" fmla="*/ 12872 h 13161"/>
                <a:gd name="connsiteX98" fmla="*/ 30173 w 45201"/>
                <a:gd name="connsiteY98" fmla="*/ 13162 h 13161"/>
                <a:gd name="connsiteX99" fmla="*/ 28759 w 45201"/>
                <a:gd name="connsiteY99" fmla="*/ 12978 h 13161"/>
                <a:gd name="connsiteX100" fmla="*/ 27591 w 45201"/>
                <a:gd name="connsiteY100" fmla="*/ 12388 h 13161"/>
                <a:gd name="connsiteX101" fmla="*/ 26714 w 45201"/>
                <a:gd name="connsiteY101" fmla="*/ 11315 h 13161"/>
                <a:gd name="connsiteX102" fmla="*/ 26157 w 45201"/>
                <a:gd name="connsiteY102" fmla="*/ 9712 h 13161"/>
                <a:gd name="connsiteX103" fmla="*/ 25966 w 45201"/>
                <a:gd name="connsiteY103" fmla="*/ 7513 h 13161"/>
                <a:gd name="connsiteX104" fmla="*/ 25966 w 45201"/>
                <a:gd name="connsiteY104" fmla="*/ 5561 h 13161"/>
                <a:gd name="connsiteX105" fmla="*/ 26257 w 45201"/>
                <a:gd name="connsiteY105" fmla="*/ 2922 h 13161"/>
                <a:gd name="connsiteX106" fmla="*/ 27105 w 45201"/>
                <a:gd name="connsiteY106" fmla="*/ 1213 h 13161"/>
                <a:gd name="connsiteX107" fmla="*/ 28422 w 45201"/>
                <a:gd name="connsiteY107" fmla="*/ 281 h 13161"/>
                <a:gd name="connsiteX108" fmla="*/ 30157 w 45201"/>
                <a:gd name="connsiteY108" fmla="*/ 0 h 13161"/>
                <a:gd name="connsiteX109" fmla="*/ 31581 w 45201"/>
                <a:gd name="connsiteY109" fmla="*/ 184 h 13161"/>
                <a:gd name="connsiteX110" fmla="*/ 32749 w 45201"/>
                <a:gd name="connsiteY110" fmla="*/ 758 h 13161"/>
                <a:gd name="connsiteX111" fmla="*/ 33616 w 45201"/>
                <a:gd name="connsiteY111" fmla="*/ 1793 h 13161"/>
                <a:gd name="connsiteX112" fmla="*/ 34173 w 45201"/>
                <a:gd name="connsiteY112" fmla="*/ 3368 h 13161"/>
                <a:gd name="connsiteX113" fmla="*/ 34364 w 45201"/>
                <a:gd name="connsiteY113" fmla="*/ 5561 h 13161"/>
                <a:gd name="connsiteX114" fmla="*/ 32665 w 45201"/>
                <a:gd name="connsiteY114" fmla="*/ 7779 h 13161"/>
                <a:gd name="connsiteX115" fmla="*/ 32665 w 45201"/>
                <a:gd name="connsiteY115" fmla="*/ 5287 h 13161"/>
                <a:gd name="connsiteX116" fmla="*/ 32558 w 45201"/>
                <a:gd name="connsiteY116" fmla="*/ 3774 h 13161"/>
                <a:gd name="connsiteX117" fmla="*/ 32257 w 45201"/>
                <a:gd name="connsiteY117" fmla="*/ 2648 h 13161"/>
                <a:gd name="connsiteX118" fmla="*/ 31746 w 45201"/>
                <a:gd name="connsiteY118" fmla="*/ 1890 h 13161"/>
                <a:gd name="connsiteX119" fmla="*/ 31040 w 45201"/>
                <a:gd name="connsiteY119" fmla="*/ 1469 h 13161"/>
                <a:gd name="connsiteX120" fmla="*/ 30157 w 45201"/>
                <a:gd name="connsiteY120" fmla="*/ 1329 h 13161"/>
                <a:gd name="connsiteX121" fmla="*/ 29089 w 45201"/>
                <a:gd name="connsiteY121" fmla="*/ 1547 h 13161"/>
                <a:gd name="connsiteX122" fmla="*/ 28303 w 45201"/>
                <a:gd name="connsiteY122" fmla="*/ 2227 h 13161"/>
                <a:gd name="connsiteX123" fmla="*/ 27827 w 45201"/>
                <a:gd name="connsiteY123" fmla="*/ 3450 h 13161"/>
                <a:gd name="connsiteX124" fmla="*/ 27662 w 45201"/>
                <a:gd name="connsiteY124" fmla="*/ 5287 h 13161"/>
                <a:gd name="connsiteX125" fmla="*/ 27662 w 45201"/>
                <a:gd name="connsiteY125" fmla="*/ 7779 h 13161"/>
                <a:gd name="connsiteX126" fmla="*/ 27762 w 45201"/>
                <a:gd name="connsiteY126" fmla="*/ 9301 h 13161"/>
                <a:gd name="connsiteX127" fmla="*/ 28083 w 45201"/>
                <a:gd name="connsiteY127" fmla="*/ 10445 h 13161"/>
                <a:gd name="connsiteX128" fmla="*/ 28594 w 45201"/>
                <a:gd name="connsiteY128" fmla="*/ 11228 h 13161"/>
                <a:gd name="connsiteX129" fmla="*/ 29290 w 45201"/>
                <a:gd name="connsiteY129" fmla="*/ 11683 h 13161"/>
                <a:gd name="connsiteX130" fmla="*/ 30173 w 45201"/>
                <a:gd name="connsiteY130" fmla="*/ 11827 h 13161"/>
                <a:gd name="connsiteX131" fmla="*/ 31260 w 45201"/>
                <a:gd name="connsiteY131" fmla="*/ 11596 h 13161"/>
                <a:gd name="connsiteX132" fmla="*/ 32037 w 45201"/>
                <a:gd name="connsiteY132" fmla="*/ 10885 h 13161"/>
                <a:gd name="connsiteX133" fmla="*/ 32509 w 45201"/>
                <a:gd name="connsiteY133" fmla="*/ 9625 h 13161"/>
                <a:gd name="connsiteX134" fmla="*/ 32665 w 45201"/>
                <a:gd name="connsiteY134" fmla="*/ 7779 h 13161"/>
                <a:gd name="connsiteX135" fmla="*/ 38674 w 45201"/>
                <a:gd name="connsiteY135" fmla="*/ 6890 h 13161"/>
                <a:gd name="connsiteX136" fmla="*/ 37321 w 45201"/>
                <a:gd name="connsiteY136" fmla="*/ 6556 h 13161"/>
                <a:gd name="connsiteX137" fmla="*/ 37988 w 45201"/>
                <a:gd name="connsiteY137" fmla="*/ 175 h 13161"/>
                <a:gd name="connsiteX138" fmla="*/ 44810 w 45201"/>
                <a:gd name="connsiteY138" fmla="*/ 175 h 13161"/>
                <a:gd name="connsiteX139" fmla="*/ 44810 w 45201"/>
                <a:gd name="connsiteY139" fmla="*/ 1681 h 13161"/>
                <a:gd name="connsiteX140" fmla="*/ 39422 w 45201"/>
                <a:gd name="connsiteY140" fmla="*/ 1681 h 13161"/>
                <a:gd name="connsiteX141" fmla="*/ 39020 w 45201"/>
                <a:gd name="connsiteY141" fmla="*/ 5165 h 13161"/>
                <a:gd name="connsiteX142" fmla="*/ 39943 w 45201"/>
                <a:gd name="connsiteY142" fmla="*/ 4788 h 13161"/>
                <a:gd name="connsiteX143" fmla="*/ 41240 w 45201"/>
                <a:gd name="connsiteY143" fmla="*/ 4610 h 13161"/>
                <a:gd name="connsiteX144" fmla="*/ 42891 w 45201"/>
                <a:gd name="connsiteY144" fmla="*/ 4919 h 13161"/>
                <a:gd name="connsiteX145" fmla="*/ 44133 w 45201"/>
                <a:gd name="connsiteY145" fmla="*/ 5779 h 13161"/>
                <a:gd name="connsiteX146" fmla="*/ 44926 w 45201"/>
                <a:gd name="connsiteY146" fmla="*/ 7136 h 13161"/>
                <a:gd name="connsiteX147" fmla="*/ 45201 w 45201"/>
                <a:gd name="connsiteY147" fmla="*/ 8905 h 13161"/>
                <a:gd name="connsiteX148" fmla="*/ 44936 w 45201"/>
                <a:gd name="connsiteY148" fmla="*/ 10601 h 13161"/>
                <a:gd name="connsiteX149" fmla="*/ 44159 w 45201"/>
                <a:gd name="connsiteY149" fmla="*/ 11958 h 13161"/>
                <a:gd name="connsiteX150" fmla="*/ 42845 w 45201"/>
                <a:gd name="connsiteY150" fmla="*/ 12847 h 13161"/>
                <a:gd name="connsiteX151" fmla="*/ 40991 w 45201"/>
                <a:gd name="connsiteY151" fmla="*/ 13162 h 13161"/>
                <a:gd name="connsiteX152" fmla="*/ 39467 w 45201"/>
                <a:gd name="connsiteY152" fmla="*/ 12953 h 13161"/>
                <a:gd name="connsiteX153" fmla="*/ 38189 w 45201"/>
                <a:gd name="connsiteY153" fmla="*/ 12292 h 13161"/>
                <a:gd name="connsiteX154" fmla="*/ 37276 w 45201"/>
                <a:gd name="connsiteY154" fmla="*/ 11184 h 13161"/>
                <a:gd name="connsiteX155" fmla="*/ 36839 w 45201"/>
                <a:gd name="connsiteY155" fmla="*/ 9616 h 13161"/>
                <a:gd name="connsiteX156" fmla="*/ 38444 w 45201"/>
                <a:gd name="connsiteY156" fmla="*/ 9616 h 13161"/>
                <a:gd name="connsiteX157" fmla="*/ 38884 w 45201"/>
                <a:gd name="connsiteY157" fmla="*/ 10832 h 13161"/>
                <a:gd name="connsiteX158" fmla="*/ 39742 w 45201"/>
                <a:gd name="connsiteY158" fmla="*/ 11580 h 13161"/>
                <a:gd name="connsiteX159" fmla="*/ 40991 w 45201"/>
                <a:gd name="connsiteY159" fmla="*/ 11827 h 13161"/>
                <a:gd name="connsiteX160" fmla="*/ 42059 w 45201"/>
                <a:gd name="connsiteY160" fmla="*/ 11624 h 13161"/>
                <a:gd name="connsiteX161" fmla="*/ 42845 w 45201"/>
                <a:gd name="connsiteY161" fmla="*/ 11041 h 13161"/>
                <a:gd name="connsiteX162" fmla="*/ 43331 w 45201"/>
                <a:gd name="connsiteY162" fmla="*/ 10127 h 13161"/>
                <a:gd name="connsiteX163" fmla="*/ 43502 w 45201"/>
                <a:gd name="connsiteY163" fmla="*/ 8923 h 13161"/>
                <a:gd name="connsiteX164" fmla="*/ 43331 w 45201"/>
                <a:gd name="connsiteY164" fmla="*/ 7794 h 13161"/>
                <a:gd name="connsiteX165" fmla="*/ 42810 w 45201"/>
                <a:gd name="connsiteY165" fmla="*/ 6890 h 13161"/>
                <a:gd name="connsiteX166" fmla="*/ 41978 w 45201"/>
                <a:gd name="connsiteY166" fmla="*/ 6291 h 13161"/>
                <a:gd name="connsiteX167" fmla="*/ 40846 w 45201"/>
                <a:gd name="connsiteY167" fmla="*/ 6073 h 13161"/>
                <a:gd name="connsiteX168" fmla="*/ 39558 w 45201"/>
                <a:gd name="connsiteY168" fmla="*/ 6291 h 13161"/>
                <a:gd name="connsiteX169" fmla="*/ 38674 w 45201"/>
                <a:gd name="connsiteY169" fmla="*/ 6890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45201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5"/>
                    <a:pt x="8304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3"/>
                    <a:pt x="2796" y="12978"/>
                  </a:cubicBezTo>
                  <a:cubicBezTo>
                    <a:pt x="2362" y="12856"/>
                    <a:pt x="1974" y="12660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4" y="9712"/>
                  </a:cubicBezTo>
                  <a:cubicBezTo>
                    <a:pt x="65" y="9085"/>
                    <a:pt x="0" y="8353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4" y="2922"/>
                  </a:cubicBezTo>
                  <a:cubicBezTo>
                    <a:pt x="495" y="2211"/>
                    <a:pt x="777" y="1644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4"/>
                    <a:pt x="3553" y="0"/>
                    <a:pt x="4191" y="0"/>
                  </a:cubicBezTo>
                  <a:cubicBezTo>
                    <a:pt x="4709" y="0"/>
                    <a:pt x="5184" y="62"/>
                    <a:pt x="5615" y="184"/>
                  </a:cubicBezTo>
                  <a:cubicBezTo>
                    <a:pt x="6055" y="303"/>
                    <a:pt x="6443" y="493"/>
                    <a:pt x="6783" y="758"/>
                  </a:cubicBezTo>
                  <a:cubicBezTo>
                    <a:pt x="7126" y="1014"/>
                    <a:pt x="7414" y="1360"/>
                    <a:pt x="7650" y="1793"/>
                  </a:cubicBezTo>
                  <a:cubicBezTo>
                    <a:pt x="7896" y="2224"/>
                    <a:pt x="8080" y="2748"/>
                    <a:pt x="8210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9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7"/>
                    <a:pt x="5780" y="1890"/>
                  </a:cubicBezTo>
                  <a:cubicBezTo>
                    <a:pt x="5579" y="1697"/>
                    <a:pt x="5346" y="1556"/>
                    <a:pt x="5077" y="1469"/>
                  </a:cubicBezTo>
                  <a:cubicBezTo>
                    <a:pt x="4815" y="1376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91"/>
                    <a:pt x="2550" y="1915"/>
                    <a:pt x="2336" y="2227"/>
                  </a:cubicBezTo>
                  <a:cubicBezTo>
                    <a:pt x="2133" y="2536"/>
                    <a:pt x="1974" y="2944"/>
                    <a:pt x="1864" y="3450"/>
                  </a:cubicBezTo>
                  <a:cubicBezTo>
                    <a:pt x="1754" y="3955"/>
                    <a:pt x="1699" y="4566"/>
                    <a:pt x="1699" y="5287"/>
                  </a:cubicBezTo>
                  <a:lnTo>
                    <a:pt x="1699" y="7779"/>
                  </a:lnTo>
                  <a:cubicBezTo>
                    <a:pt x="1699" y="8353"/>
                    <a:pt x="1731" y="8861"/>
                    <a:pt x="1799" y="9301"/>
                  </a:cubicBezTo>
                  <a:cubicBezTo>
                    <a:pt x="1874" y="9740"/>
                    <a:pt x="1980" y="10121"/>
                    <a:pt x="2120" y="10445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4"/>
                    <a:pt x="3061" y="11584"/>
                    <a:pt x="3323" y="11683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7" y="11749"/>
                    <a:pt x="5297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9"/>
                  </a:cubicBezTo>
                  <a:close/>
                  <a:moveTo>
                    <a:pt x="10783" y="12123"/>
                  </a:moveTo>
                  <a:cubicBezTo>
                    <a:pt x="10783" y="11849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4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9"/>
                    <a:pt x="12883" y="12123"/>
                  </a:cubicBezTo>
                  <a:cubicBezTo>
                    <a:pt x="12883" y="12394"/>
                    <a:pt x="12792" y="12622"/>
                    <a:pt x="12608" y="12812"/>
                  </a:cubicBezTo>
                  <a:cubicBezTo>
                    <a:pt x="12433" y="13000"/>
                    <a:pt x="12174" y="13093"/>
                    <a:pt x="11834" y="13093"/>
                  </a:cubicBezTo>
                  <a:cubicBezTo>
                    <a:pt x="11491" y="13093"/>
                    <a:pt x="11229" y="13000"/>
                    <a:pt x="11048" y="12812"/>
                  </a:cubicBezTo>
                  <a:cubicBezTo>
                    <a:pt x="10870" y="12622"/>
                    <a:pt x="10783" y="12394"/>
                    <a:pt x="10783" y="12123"/>
                  </a:cubicBezTo>
                  <a:close/>
                  <a:moveTo>
                    <a:pt x="23846" y="5561"/>
                  </a:moveTo>
                  <a:lnTo>
                    <a:pt x="23846" y="7513"/>
                  </a:lnTo>
                  <a:cubicBezTo>
                    <a:pt x="23846" y="8565"/>
                    <a:pt x="23749" y="9450"/>
                    <a:pt x="23555" y="10171"/>
                  </a:cubicBezTo>
                  <a:cubicBezTo>
                    <a:pt x="23361" y="10894"/>
                    <a:pt x="23080" y="11474"/>
                    <a:pt x="22714" y="11914"/>
                  </a:cubicBezTo>
                  <a:cubicBezTo>
                    <a:pt x="22351" y="12354"/>
                    <a:pt x="21908" y="12672"/>
                    <a:pt x="21390" y="12872"/>
                  </a:cubicBezTo>
                  <a:cubicBezTo>
                    <a:pt x="20879" y="13065"/>
                    <a:pt x="20303" y="13162"/>
                    <a:pt x="19656" y="13162"/>
                  </a:cubicBezTo>
                  <a:cubicBezTo>
                    <a:pt x="19145" y="13162"/>
                    <a:pt x="18675" y="13103"/>
                    <a:pt x="18242" y="12978"/>
                  </a:cubicBezTo>
                  <a:cubicBezTo>
                    <a:pt x="17808" y="12856"/>
                    <a:pt x="17420" y="12660"/>
                    <a:pt x="17073" y="12388"/>
                  </a:cubicBezTo>
                  <a:cubicBezTo>
                    <a:pt x="16734" y="12114"/>
                    <a:pt x="16439" y="11755"/>
                    <a:pt x="16196" y="11315"/>
                  </a:cubicBezTo>
                  <a:cubicBezTo>
                    <a:pt x="15954" y="10876"/>
                    <a:pt x="15766" y="10342"/>
                    <a:pt x="15640" y="9712"/>
                  </a:cubicBezTo>
                  <a:cubicBezTo>
                    <a:pt x="15510" y="9085"/>
                    <a:pt x="15449" y="8353"/>
                    <a:pt x="15449" y="7513"/>
                  </a:cubicBezTo>
                  <a:lnTo>
                    <a:pt x="15449" y="5561"/>
                  </a:lnTo>
                  <a:cubicBezTo>
                    <a:pt x="15449" y="4510"/>
                    <a:pt x="15546" y="3630"/>
                    <a:pt x="15740" y="2922"/>
                  </a:cubicBezTo>
                  <a:cubicBezTo>
                    <a:pt x="15941" y="2211"/>
                    <a:pt x="16226" y="1644"/>
                    <a:pt x="16588" y="1213"/>
                  </a:cubicBezTo>
                  <a:cubicBezTo>
                    <a:pt x="16954" y="780"/>
                    <a:pt x="17394" y="468"/>
                    <a:pt x="17905" y="281"/>
                  </a:cubicBezTo>
                  <a:cubicBezTo>
                    <a:pt x="18420" y="94"/>
                    <a:pt x="18999" y="0"/>
                    <a:pt x="19640" y="0"/>
                  </a:cubicBezTo>
                  <a:cubicBezTo>
                    <a:pt x="20157" y="0"/>
                    <a:pt x="20630" y="62"/>
                    <a:pt x="21064" y="184"/>
                  </a:cubicBezTo>
                  <a:cubicBezTo>
                    <a:pt x="21500" y="303"/>
                    <a:pt x="21892" y="493"/>
                    <a:pt x="22232" y="758"/>
                  </a:cubicBezTo>
                  <a:cubicBezTo>
                    <a:pt x="22572" y="1014"/>
                    <a:pt x="22863" y="1360"/>
                    <a:pt x="23099" y="1793"/>
                  </a:cubicBezTo>
                  <a:cubicBezTo>
                    <a:pt x="23342" y="2224"/>
                    <a:pt x="23526" y="2748"/>
                    <a:pt x="23656" y="3368"/>
                  </a:cubicBezTo>
                  <a:cubicBezTo>
                    <a:pt x="23782" y="3992"/>
                    <a:pt x="23846" y="4722"/>
                    <a:pt x="23846" y="5561"/>
                  </a:cubicBezTo>
                  <a:close/>
                  <a:moveTo>
                    <a:pt x="22148" y="7779"/>
                  </a:moveTo>
                  <a:lnTo>
                    <a:pt x="22148" y="5287"/>
                  </a:lnTo>
                  <a:cubicBezTo>
                    <a:pt x="22148" y="4713"/>
                    <a:pt x="22112" y="4207"/>
                    <a:pt x="22041" y="3774"/>
                  </a:cubicBezTo>
                  <a:cubicBezTo>
                    <a:pt x="21973" y="3334"/>
                    <a:pt x="21873" y="2960"/>
                    <a:pt x="21740" y="2648"/>
                  </a:cubicBezTo>
                  <a:cubicBezTo>
                    <a:pt x="21604" y="2336"/>
                    <a:pt x="21432" y="2087"/>
                    <a:pt x="21229" y="1890"/>
                  </a:cubicBezTo>
                  <a:cubicBezTo>
                    <a:pt x="21025" y="1697"/>
                    <a:pt x="20792" y="1556"/>
                    <a:pt x="20523" y="1469"/>
                  </a:cubicBezTo>
                  <a:cubicBezTo>
                    <a:pt x="20261" y="1376"/>
                    <a:pt x="19967" y="1329"/>
                    <a:pt x="19640" y="1329"/>
                  </a:cubicBezTo>
                  <a:cubicBezTo>
                    <a:pt x="19238" y="1329"/>
                    <a:pt x="18879" y="1400"/>
                    <a:pt x="18572" y="1547"/>
                  </a:cubicBezTo>
                  <a:cubicBezTo>
                    <a:pt x="18261" y="1691"/>
                    <a:pt x="17999" y="1915"/>
                    <a:pt x="17785" y="2227"/>
                  </a:cubicBezTo>
                  <a:cubicBezTo>
                    <a:pt x="17578" y="2536"/>
                    <a:pt x="17420" y="2944"/>
                    <a:pt x="17310" y="3450"/>
                  </a:cubicBezTo>
                  <a:cubicBezTo>
                    <a:pt x="17200" y="3955"/>
                    <a:pt x="17145" y="4566"/>
                    <a:pt x="17145" y="5287"/>
                  </a:cubicBezTo>
                  <a:lnTo>
                    <a:pt x="17145" y="7779"/>
                  </a:lnTo>
                  <a:cubicBezTo>
                    <a:pt x="17145" y="8353"/>
                    <a:pt x="17180" y="8861"/>
                    <a:pt x="17245" y="9301"/>
                  </a:cubicBezTo>
                  <a:cubicBezTo>
                    <a:pt x="17319" y="9740"/>
                    <a:pt x="17426" y="10121"/>
                    <a:pt x="17565" y="10445"/>
                  </a:cubicBezTo>
                  <a:cubicBezTo>
                    <a:pt x="17704" y="10760"/>
                    <a:pt x="17876" y="11022"/>
                    <a:pt x="18077" y="11228"/>
                  </a:cubicBezTo>
                  <a:cubicBezTo>
                    <a:pt x="18277" y="11434"/>
                    <a:pt x="18510" y="11584"/>
                    <a:pt x="18772" y="11683"/>
                  </a:cubicBezTo>
                  <a:cubicBezTo>
                    <a:pt x="19038" y="11780"/>
                    <a:pt x="19335" y="11827"/>
                    <a:pt x="19656" y="11827"/>
                  </a:cubicBezTo>
                  <a:cubicBezTo>
                    <a:pt x="20070" y="11827"/>
                    <a:pt x="20432" y="11749"/>
                    <a:pt x="20743" y="11596"/>
                  </a:cubicBezTo>
                  <a:cubicBezTo>
                    <a:pt x="21054" y="11443"/>
                    <a:pt x="21313" y="11206"/>
                    <a:pt x="21520" y="10885"/>
                  </a:cubicBezTo>
                  <a:cubicBezTo>
                    <a:pt x="21733" y="10554"/>
                    <a:pt x="21892" y="10136"/>
                    <a:pt x="21992" y="9625"/>
                  </a:cubicBezTo>
                  <a:cubicBezTo>
                    <a:pt x="22096" y="9110"/>
                    <a:pt x="22148" y="8493"/>
                    <a:pt x="22148" y="7779"/>
                  </a:cubicBezTo>
                  <a:close/>
                  <a:moveTo>
                    <a:pt x="34364" y="5561"/>
                  </a:moveTo>
                  <a:lnTo>
                    <a:pt x="34364" y="7513"/>
                  </a:lnTo>
                  <a:cubicBezTo>
                    <a:pt x="34364" y="8565"/>
                    <a:pt x="34267" y="9450"/>
                    <a:pt x="34072" y="10171"/>
                  </a:cubicBezTo>
                  <a:cubicBezTo>
                    <a:pt x="33878" y="10894"/>
                    <a:pt x="33597" y="11474"/>
                    <a:pt x="33231" y="11914"/>
                  </a:cubicBezTo>
                  <a:cubicBezTo>
                    <a:pt x="32869" y="12354"/>
                    <a:pt x="32425" y="12672"/>
                    <a:pt x="31908" y="12872"/>
                  </a:cubicBezTo>
                  <a:cubicBezTo>
                    <a:pt x="31396" y="13065"/>
                    <a:pt x="30820" y="13162"/>
                    <a:pt x="30173" y="13162"/>
                  </a:cubicBezTo>
                  <a:cubicBezTo>
                    <a:pt x="29662" y="13162"/>
                    <a:pt x="29192" y="13103"/>
                    <a:pt x="28759" y="12978"/>
                  </a:cubicBezTo>
                  <a:cubicBezTo>
                    <a:pt x="28325" y="12856"/>
                    <a:pt x="27937" y="12660"/>
                    <a:pt x="27591" y="12388"/>
                  </a:cubicBezTo>
                  <a:cubicBezTo>
                    <a:pt x="27251" y="12114"/>
                    <a:pt x="26956" y="11755"/>
                    <a:pt x="26714" y="11315"/>
                  </a:cubicBezTo>
                  <a:cubicBezTo>
                    <a:pt x="26471" y="10876"/>
                    <a:pt x="26283" y="10342"/>
                    <a:pt x="26157" y="9712"/>
                  </a:cubicBezTo>
                  <a:cubicBezTo>
                    <a:pt x="26028" y="9085"/>
                    <a:pt x="25966" y="8353"/>
                    <a:pt x="25966" y="7513"/>
                  </a:cubicBezTo>
                  <a:lnTo>
                    <a:pt x="25966" y="5561"/>
                  </a:lnTo>
                  <a:cubicBezTo>
                    <a:pt x="25966" y="4510"/>
                    <a:pt x="26063" y="3630"/>
                    <a:pt x="26257" y="2922"/>
                  </a:cubicBezTo>
                  <a:cubicBezTo>
                    <a:pt x="26458" y="2211"/>
                    <a:pt x="26743" y="1644"/>
                    <a:pt x="27105" y="1213"/>
                  </a:cubicBezTo>
                  <a:cubicBezTo>
                    <a:pt x="27471" y="780"/>
                    <a:pt x="27911" y="468"/>
                    <a:pt x="28422" y="281"/>
                  </a:cubicBezTo>
                  <a:cubicBezTo>
                    <a:pt x="28937" y="94"/>
                    <a:pt x="29516" y="0"/>
                    <a:pt x="30157" y="0"/>
                  </a:cubicBezTo>
                  <a:cubicBezTo>
                    <a:pt x="30675" y="0"/>
                    <a:pt x="31147" y="62"/>
                    <a:pt x="31581" y="184"/>
                  </a:cubicBezTo>
                  <a:cubicBezTo>
                    <a:pt x="32018" y="303"/>
                    <a:pt x="32409" y="493"/>
                    <a:pt x="32749" y="758"/>
                  </a:cubicBezTo>
                  <a:cubicBezTo>
                    <a:pt x="33089" y="1014"/>
                    <a:pt x="33380" y="1360"/>
                    <a:pt x="33616" y="1793"/>
                  </a:cubicBezTo>
                  <a:cubicBezTo>
                    <a:pt x="33859" y="2224"/>
                    <a:pt x="34043" y="2748"/>
                    <a:pt x="34173" y="3368"/>
                  </a:cubicBezTo>
                  <a:cubicBezTo>
                    <a:pt x="34299" y="3992"/>
                    <a:pt x="34364" y="4722"/>
                    <a:pt x="34364" y="5561"/>
                  </a:cubicBezTo>
                  <a:close/>
                  <a:moveTo>
                    <a:pt x="32665" y="7779"/>
                  </a:moveTo>
                  <a:lnTo>
                    <a:pt x="32665" y="5287"/>
                  </a:lnTo>
                  <a:cubicBezTo>
                    <a:pt x="32665" y="4713"/>
                    <a:pt x="32629" y="4207"/>
                    <a:pt x="32558" y="3774"/>
                  </a:cubicBezTo>
                  <a:cubicBezTo>
                    <a:pt x="32490" y="3334"/>
                    <a:pt x="32390" y="2960"/>
                    <a:pt x="32257" y="2648"/>
                  </a:cubicBezTo>
                  <a:cubicBezTo>
                    <a:pt x="32121" y="2336"/>
                    <a:pt x="31950" y="2087"/>
                    <a:pt x="31746" y="1890"/>
                  </a:cubicBezTo>
                  <a:cubicBezTo>
                    <a:pt x="31542" y="1697"/>
                    <a:pt x="31309" y="1556"/>
                    <a:pt x="31040" y="1469"/>
                  </a:cubicBezTo>
                  <a:cubicBezTo>
                    <a:pt x="30778" y="1376"/>
                    <a:pt x="30484" y="1329"/>
                    <a:pt x="30157" y="1329"/>
                  </a:cubicBezTo>
                  <a:cubicBezTo>
                    <a:pt x="29756" y="1329"/>
                    <a:pt x="29396" y="1400"/>
                    <a:pt x="29089" y="1547"/>
                  </a:cubicBezTo>
                  <a:cubicBezTo>
                    <a:pt x="28778" y="1691"/>
                    <a:pt x="28516" y="1915"/>
                    <a:pt x="28303" y="2227"/>
                  </a:cubicBezTo>
                  <a:cubicBezTo>
                    <a:pt x="28095" y="2536"/>
                    <a:pt x="27937" y="2944"/>
                    <a:pt x="27827" y="3450"/>
                  </a:cubicBezTo>
                  <a:cubicBezTo>
                    <a:pt x="27717" y="3955"/>
                    <a:pt x="27662" y="4566"/>
                    <a:pt x="27662" y="5287"/>
                  </a:cubicBezTo>
                  <a:lnTo>
                    <a:pt x="27662" y="7779"/>
                  </a:lnTo>
                  <a:cubicBezTo>
                    <a:pt x="27662" y="8353"/>
                    <a:pt x="27697" y="8861"/>
                    <a:pt x="27762" y="9301"/>
                  </a:cubicBezTo>
                  <a:cubicBezTo>
                    <a:pt x="27837" y="9740"/>
                    <a:pt x="27943" y="10121"/>
                    <a:pt x="28083" y="10445"/>
                  </a:cubicBezTo>
                  <a:cubicBezTo>
                    <a:pt x="28222" y="10760"/>
                    <a:pt x="28393" y="11022"/>
                    <a:pt x="28594" y="11228"/>
                  </a:cubicBezTo>
                  <a:cubicBezTo>
                    <a:pt x="28794" y="11434"/>
                    <a:pt x="29027" y="11584"/>
                    <a:pt x="29290" y="11683"/>
                  </a:cubicBezTo>
                  <a:cubicBezTo>
                    <a:pt x="29555" y="11780"/>
                    <a:pt x="29853" y="11827"/>
                    <a:pt x="30173" y="11827"/>
                  </a:cubicBezTo>
                  <a:cubicBezTo>
                    <a:pt x="30587" y="11827"/>
                    <a:pt x="30950" y="11749"/>
                    <a:pt x="31260" y="11596"/>
                  </a:cubicBezTo>
                  <a:cubicBezTo>
                    <a:pt x="31571" y="11443"/>
                    <a:pt x="31830" y="11206"/>
                    <a:pt x="32037" y="10885"/>
                  </a:cubicBezTo>
                  <a:cubicBezTo>
                    <a:pt x="32251" y="10554"/>
                    <a:pt x="32409" y="10136"/>
                    <a:pt x="32509" y="9625"/>
                  </a:cubicBezTo>
                  <a:cubicBezTo>
                    <a:pt x="32613" y="9110"/>
                    <a:pt x="32665" y="8493"/>
                    <a:pt x="32665" y="7779"/>
                  </a:cubicBezTo>
                  <a:close/>
                  <a:moveTo>
                    <a:pt x="38674" y="6890"/>
                  </a:moveTo>
                  <a:lnTo>
                    <a:pt x="37321" y="6556"/>
                  </a:lnTo>
                  <a:lnTo>
                    <a:pt x="37988" y="175"/>
                  </a:lnTo>
                  <a:lnTo>
                    <a:pt x="44810" y="175"/>
                  </a:lnTo>
                  <a:lnTo>
                    <a:pt x="44810" y="1681"/>
                  </a:lnTo>
                  <a:lnTo>
                    <a:pt x="39422" y="1681"/>
                  </a:lnTo>
                  <a:lnTo>
                    <a:pt x="39020" y="5165"/>
                  </a:lnTo>
                  <a:cubicBezTo>
                    <a:pt x="39263" y="5031"/>
                    <a:pt x="39570" y="4903"/>
                    <a:pt x="39943" y="4788"/>
                  </a:cubicBezTo>
                  <a:cubicBezTo>
                    <a:pt x="40321" y="4669"/>
                    <a:pt x="40752" y="4610"/>
                    <a:pt x="41240" y="4610"/>
                  </a:cubicBezTo>
                  <a:cubicBezTo>
                    <a:pt x="41855" y="4610"/>
                    <a:pt x="42405" y="4713"/>
                    <a:pt x="42891" y="4919"/>
                  </a:cubicBezTo>
                  <a:cubicBezTo>
                    <a:pt x="43379" y="5118"/>
                    <a:pt x="43794" y="5405"/>
                    <a:pt x="44133" y="5779"/>
                  </a:cubicBezTo>
                  <a:cubicBezTo>
                    <a:pt x="44480" y="6157"/>
                    <a:pt x="44745" y="6609"/>
                    <a:pt x="44926" y="7136"/>
                  </a:cubicBezTo>
                  <a:cubicBezTo>
                    <a:pt x="45111" y="7663"/>
                    <a:pt x="45201" y="8253"/>
                    <a:pt x="45201" y="8905"/>
                  </a:cubicBezTo>
                  <a:cubicBezTo>
                    <a:pt x="45201" y="9519"/>
                    <a:pt x="45114" y="10087"/>
                    <a:pt x="44936" y="10601"/>
                  </a:cubicBezTo>
                  <a:cubicBezTo>
                    <a:pt x="44764" y="11119"/>
                    <a:pt x="44509" y="11571"/>
                    <a:pt x="44159" y="11958"/>
                  </a:cubicBezTo>
                  <a:cubicBezTo>
                    <a:pt x="43813" y="12338"/>
                    <a:pt x="43376" y="12635"/>
                    <a:pt x="42845" y="12847"/>
                  </a:cubicBezTo>
                  <a:cubicBezTo>
                    <a:pt x="42321" y="13059"/>
                    <a:pt x="41703" y="13162"/>
                    <a:pt x="40991" y="13162"/>
                  </a:cubicBezTo>
                  <a:cubicBezTo>
                    <a:pt x="40457" y="13162"/>
                    <a:pt x="39949" y="13093"/>
                    <a:pt x="39467" y="12953"/>
                  </a:cubicBezTo>
                  <a:cubicBezTo>
                    <a:pt x="38994" y="12806"/>
                    <a:pt x="38567" y="12585"/>
                    <a:pt x="38189" y="12292"/>
                  </a:cubicBezTo>
                  <a:cubicBezTo>
                    <a:pt x="37820" y="11992"/>
                    <a:pt x="37516" y="11624"/>
                    <a:pt x="37276" y="11184"/>
                  </a:cubicBezTo>
                  <a:cubicBezTo>
                    <a:pt x="37046" y="10738"/>
                    <a:pt x="36901" y="10214"/>
                    <a:pt x="36839" y="9616"/>
                  </a:cubicBezTo>
                  <a:lnTo>
                    <a:pt x="38444" y="9616"/>
                  </a:lnTo>
                  <a:cubicBezTo>
                    <a:pt x="38519" y="10099"/>
                    <a:pt x="38664" y="10501"/>
                    <a:pt x="38884" y="10832"/>
                  </a:cubicBezTo>
                  <a:cubicBezTo>
                    <a:pt x="39101" y="11159"/>
                    <a:pt x="39389" y="11409"/>
                    <a:pt x="39742" y="11580"/>
                  </a:cubicBezTo>
                  <a:cubicBezTo>
                    <a:pt x="40101" y="11743"/>
                    <a:pt x="40519" y="11827"/>
                    <a:pt x="40991" y="11827"/>
                  </a:cubicBezTo>
                  <a:cubicBezTo>
                    <a:pt x="41396" y="11827"/>
                    <a:pt x="41752" y="11758"/>
                    <a:pt x="42059" y="11624"/>
                  </a:cubicBezTo>
                  <a:cubicBezTo>
                    <a:pt x="42370" y="11487"/>
                    <a:pt x="42632" y="11294"/>
                    <a:pt x="42845" y="11041"/>
                  </a:cubicBezTo>
                  <a:cubicBezTo>
                    <a:pt x="43059" y="10791"/>
                    <a:pt x="43221" y="10486"/>
                    <a:pt x="43331" y="10127"/>
                  </a:cubicBezTo>
                  <a:cubicBezTo>
                    <a:pt x="43444" y="9768"/>
                    <a:pt x="43502" y="9369"/>
                    <a:pt x="43502" y="8923"/>
                  </a:cubicBezTo>
                  <a:cubicBezTo>
                    <a:pt x="43502" y="8518"/>
                    <a:pt x="43444" y="8140"/>
                    <a:pt x="43331" y="7794"/>
                  </a:cubicBezTo>
                  <a:cubicBezTo>
                    <a:pt x="43214" y="7451"/>
                    <a:pt x="43040" y="7149"/>
                    <a:pt x="42810" y="6890"/>
                  </a:cubicBezTo>
                  <a:cubicBezTo>
                    <a:pt x="42583" y="6631"/>
                    <a:pt x="42308" y="6431"/>
                    <a:pt x="41978" y="6291"/>
                  </a:cubicBezTo>
                  <a:cubicBezTo>
                    <a:pt x="41651" y="6144"/>
                    <a:pt x="41273" y="6073"/>
                    <a:pt x="40846" y="6073"/>
                  </a:cubicBezTo>
                  <a:cubicBezTo>
                    <a:pt x="40279" y="6073"/>
                    <a:pt x="39852" y="6144"/>
                    <a:pt x="39558" y="6291"/>
                  </a:cubicBezTo>
                  <a:cubicBezTo>
                    <a:pt x="39273" y="6437"/>
                    <a:pt x="38978" y="6637"/>
                    <a:pt x="38674" y="6890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883DDCB-3F03-9083-1F01-C06087F45105}"/>
                </a:ext>
              </a:extLst>
            </p:cNvPr>
            <p:cNvSpPr/>
            <p:nvPr/>
          </p:nvSpPr>
          <p:spPr>
            <a:xfrm>
              <a:off x="1984990" y="3427835"/>
              <a:ext cx="42088" cy="13164"/>
            </a:xfrm>
            <a:custGeom>
              <a:avLst/>
              <a:gdLst>
                <a:gd name="connsiteX0" fmla="*/ 8401 w 42088"/>
                <a:gd name="connsiteY0" fmla="*/ 5561 h 13164"/>
                <a:gd name="connsiteX1" fmla="*/ 8401 w 42088"/>
                <a:gd name="connsiteY1" fmla="*/ 7513 h 13164"/>
                <a:gd name="connsiteX2" fmla="*/ 8106 w 42088"/>
                <a:gd name="connsiteY2" fmla="*/ 10171 h 13164"/>
                <a:gd name="connsiteX3" fmla="*/ 7268 w 42088"/>
                <a:gd name="connsiteY3" fmla="*/ 11914 h 13164"/>
                <a:gd name="connsiteX4" fmla="*/ 5945 w 42088"/>
                <a:gd name="connsiteY4" fmla="*/ 12871 h 13164"/>
                <a:gd name="connsiteX5" fmla="*/ 4210 w 42088"/>
                <a:gd name="connsiteY5" fmla="*/ 13165 h 13164"/>
                <a:gd name="connsiteX6" fmla="*/ 2796 w 42088"/>
                <a:gd name="connsiteY6" fmla="*/ 12978 h 13164"/>
                <a:gd name="connsiteX7" fmla="*/ 1625 w 42088"/>
                <a:gd name="connsiteY7" fmla="*/ 12388 h 13164"/>
                <a:gd name="connsiteX8" fmla="*/ 751 w 42088"/>
                <a:gd name="connsiteY8" fmla="*/ 11315 h 13164"/>
                <a:gd name="connsiteX9" fmla="*/ 194 w 42088"/>
                <a:gd name="connsiteY9" fmla="*/ 9715 h 13164"/>
                <a:gd name="connsiteX10" fmla="*/ 0 w 42088"/>
                <a:gd name="connsiteY10" fmla="*/ 7513 h 13164"/>
                <a:gd name="connsiteX11" fmla="*/ 0 w 42088"/>
                <a:gd name="connsiteY11" fmla="*/ 5561 h 13164"/>
                <a:gd name="connsiteX12" fmla="*/ 294 w 42088"/>
                <a:gd name="connsiteY12" fmla="*/ 2922 h 13164"/>
                <a:gd name="connsiteX13" fmla="*/ 1142 w 42088"/>
                <a:gd name="connsiteY13" fmla="*/ 1213 h 13164"/>
                <a:gd name="connsiteX14" fmla="*/ 2456 w 42088"/>
                <a:gd name="connsiteY14" fmla="*/ 281 h 13164"/>
                <a:gd name="connsiteX15" fmla="*/ 4191 w 42088"/>
                <a:gd name="connsiteY15" fmla="*/ 0 h 13164"/>
                <a:gd name="connsiteX16" fmla="*/ 5615 w 42088"/>
                <a:gd name="connsiteY16" fmla="*/ 184 h 13164"/>
                <a:gd name="connsiteX17" fmla="*/ 6783 w 42088"/>
                <a:gd name="connsiteY17" fmla="*/ 758 h 13164"/>
                <a:gd name="connsiteX18" fmla="*/ 7650 w 42088"/>
                <a:gd name="connsiteY18" fmla="*/ 1796 h 13164"/>
                <a:gd name="connsiteX19" fmla="*/ 8210 w 42088"/>
                <a:gd name="connsiteY19" fmla="*/ 3371 h 13164"/>
                <a:gd name="connsiteX20" fmla="*/ 8401 w 42088"/>
                <a:gd name="connsiteY20" fmla="*/ 5561 h 13164"/>
                <a:gd name="connsiteX21" fmla="*/ 6702 w 42088"/>
                <a:gd name="connsiteY21" fmla="*/ 7778 h 13164"/>
                <a:gd name="connsiteX22" fmla="*/ 6702 w 42088"/>
                <a:gd name="connsiteY22" fmla="*/ 5290 h 13164"/>
                <a:gd name="connsiteX23" fmla="*/ 6592 w 42088"/>
                <a:gd name="connsiteY23" fmla="*/ 3774 h 13164"/>
                <a:gd name="connsiteX24" fmla="*/ 6291 w 42088"/>
                <a:gd name="connsiteY24" fmla="*/ 2648 h 13164"/>
                <a:gd name="connsiteX25" fmla="*/ 5780 w 42088"/>
                <a:gd name="connsiteY25" fmla="*/ 1893 h 13164"/>
                <a:gd name="connsiteX26" fmla="*/ 5077 w 42088"/>
                <a:gd name="connsiteY26" fmla="*/ 1469 h 13164"/>
                <a:gd name="connsiteX27" fmla="*/ 4191 w 42088"/>
                <a:gd name="connsiteY27" fmla="*/ 1329 h 13164"/>
                <a:gd name="connsiteX28" fmla="*/ 3123 w 42088"/>
                <a:gd name="connsiteY28" fmla="*/ 1550 h 13164"/>
                <a:gd name="connsiteX29" fmla="*/ 2336 w 42088"/>
                <a:gd name="connsiteY29" fmla="*/ 2227 h 13164"/>
                <a:gd name="connsiteX30" fmla="*/ 1864 w 42088"/>
                <a:gd name="connsiteY30" fmla="*/ 3449 h 13164"/>
                <a:gd name="connsiteX31" fmla="*/ 1699 w 42088"/>
                <a:gd name="connsiteY31" fmla="*/ 5290 h 13164"/>
                <a:gd name="connsiteX32" fmla="*/ 1699 w 42088"/>
                <a:gd name="connsiteY32" fmla="*/ 7778 h 13164"/>
                <a:gd name="connsiteX33" fmla="*/ 1799 w 42088"/>
                <a:gd name="connsiteY33" fmla="*/ 9301 h 13164"/>
                <a:gd name="connsiteX34" fmla="*/ 2120 w 42088"/>
                <a:gd name="connsiteY34" fmla="*/ 10445 h 13164"/>
                <a:gd name="connsiteX35" fmla="*/ 2631 w 42088"/>
                <a:gd name="connsiteY35" fmla="*/ 11228 h 13164"/>
                <a:gd name="connsiteX36" fmla="*/ 3323 w 42088"/>
                <a:gd name="connsiteY36" fmla="*/ 11686 h 13164"/>
                <a:gd name="connsiteX37" fmla="*/ 4210 w 42088"/>
                <a:gd name="connsiteY37" fmla="*/ 11827 h 13164"/>
                <a:gd name="connsiteX38" fmla="*/ 5297 w 42088"/>
                <a:gd name="connsiteY38" fmla="*/ 11596 h 13164"/>
                <a:gd name="connsiteX39" fmla="*/ 6071 w 42088"/>
                <a:gd name="connsiteY39" fmla="*/ 10885 h 13164"/>
                <a:gd name="connsiteX40" fmla="*/ 6547 w 42088"/>
                <a:gd name="connsiteY40" fmla="*/ 9625 h 13164"/>
                <a:gd name="connsiteX41" fmla="*/ 6702 w 42088"/>
                <a:gd name="connsiteY41" fmla="*/ 7778 h 13164"/>
                <a:gd name="connsiteX42" fmla="*/ 10783 w 42088"/>
                <a:gd name="connsiteY42" fmla="*/ 12126 h 13164"/>
                <a:gd name="connsiteX43" fmla="*/ 11048 w 42088"/>
                <a:gd name="connsiteY43" fmla="*/ 11431 h 13164"/>
                <a:gd name="connsiteX44" fmla="*/ 11834 w 42088"/>
                <a:gd name="connsiteY44" fmla="*/ 11141 h 13164"/>
                <a:gd name="connsiteX45" fmla="*/ 12608 w 42088"/>
                <a:gd name="connsiteY45" fmla="*/ 11431 h 13164"/>
                <a:gd name="connsiteX46" fmla="*/ 12883 w 42088"/>
                <a:gd name="connsiteY46" fmla="*/ 12126 h 13164"/>
                <a:gd name="connsiteX47" fmla="*/ 12608 w 42088"/>
                <a:gd name="connsiteY47" fmla="*/ 12812 h 13164"/>
                <a:gd name="connsiteX48" fmla="*/ 11834 w 42088"/>
                <a:gd name="connsiteY48" fmla="*/ 13093 h 13164"/>
                <a:gd name="connsiteX49" fmla="*/ 11048 w 42088"/>
                <a:gd name="connsiteY49" fmla="*/ 12812 h 13164"/>
                <a:gd name="connsiteX50" fmla="*/ 10783 w 42088"/>
                <a:gd name="connsiteY50" fmla="*/ 12126 h 13164"/>
                <a:gd name="connsiteX51" fmla="*/ 23846 w 42088"/>
                <a:gd name="connsiteY51" fmla="*/ 5561 h 13164"/>
                <a:gd name="connsiteX52" fmla="*/ 23846 w 42088"/>
                <a:gd name="connsiteY52" fmla="*/ 7513 h 13164"/>
                <a:gd name="connsiteX53" fmla="*/ 23555 w 42088"/>
                <a:gd name="connsiteY53" fmla="*/ 10171 h 13164"/>
                <a:gd name="connsiteX54" fmla="*/ 22714 w 42088"/>
                <a:gd name="connsiteY54" fmla="*/ 11914 h 13164"/>
                <a:gd name="connsiteX55" fmla="*/ 21390 w 42088"/>
                <a:gd name="connsiteY55" fmla="*/ 12871 h 13164"/>
                <a:gd name="connsiteX56" fmla="*/ 19656 w 42088"/>
                <a:gd name="connsiteY56" fmla="*/ 13165 h 13164"/>
                <a:gd name="connsiteX57" fmla="*/ 18242 w 42088"/>
                <a:gd name="connsiteY57" fmla="*/ 12978 h 13164"/>
                <a:gd name="connsiteX58" fmla="*/ 17073 w 42088"/>
                <a:gd name="connsiteY58" fmla="*/ 12388 h 13164"/>
                <a:gd name="connsiteX59" fmla="*/ 16196 w 42088"/>
                <a:gd name="connsiteY59" fmla="*/ 11315 h 13164"/>
                <a:gd name="connsiteX60" fmla="*/ 15640 w 42088"/>
                <a:gd name="connsiteY60" fmla="*/ 9715 h 13164"/>
                <a:gd name="connsiteX61" fmla="*/ 15449 w 42088"/>
                <a:gd name="connsiteY61" fmla="*/ 7513 h 13164"/>
                <a:gd name="connsiteX62" fmla="*/ 15449 w 42088"/>
                <a:gd name="connsiteY62" fmla="*/ 5561 h 13164"/>
                <a:gd name="connsiteX63" fmla="*/ 15740 w 42088"/>
                <a:gd name="connsiteY63" fmla="*/ 2922 h 13164"/>
                <a:gd name="connsiteX64" fmla="*/ 16588 w 42088"/>
                <a:gd name="connsiteY64" fmla="*/ 1213 h 13164"/>
                <a:gd name="connsiteX65" fmla="*/ 17905 w 42088"/>
                <a:gd name="connsiteY65" fmla="*/ 281 h 13164"/>
                <a:gd name="connsiteX66" fmla="*/ 19640 w 42088"/>
                <a:gd name="connsiteY66" fmla="*/ 0 h 13164"/>
                <a:gd name="connsiteX67" fmla="*/ 21064 w 42088"/>
                <a:gd name="connsiteY67" fmla="*/ 184 h 13164"/>
                <a:gd name="connsiteX68" fmla="*/ 22232 w 42088"/>
                <a:gd name="connsiteY68" fmla="*/ 758 h 13164"/>
                <a:gd name="connsiteX69" fmla="*/ 23099 w 42088"/>
                <a:gd name="connsiteY69" fmla="*/ 1796 h 13164"/>
                <a:gd name="connsiteX70" fmla="*/ 23656 w 42088"/>
                <a:gd name="connsiteY70" fmla="*/ 3371 h 13164"/>
                <a:gd name="connsiteX71" fmla="*/ 23846 w 42088"/>
                <a:gd name="connsiteY71" fmla="*/ 5561 h 13164"/>
                <a:gd name="connsiteX72" fmla="*/ 22148 w 42088"/>
                <a:gd name="connsiteY72" fmla="*/ 7778 h 13164"/>
                <a:gd name="connsiteX73" fmla="*/ 22148 w 42088"/>
                <a:gd name="connsiteY73" fmla="*/ 5290 h 13164"/>
                <a:gd name="connsiteX74" fmla="*/ 22041 w 42088"/>
                <a:gd name="connsiteY74" fmla="*/ 3774 h 13164"/>
                <a:gd name="connsiteX75" fmla="*/ 21740 w 42088"/>
                <a:gd name="connsiteY75" fmla="*/ 2648 h 13164"/>
                <a:gd name="connsiteX76" fmla="*/ 21229 w 42088"/>
                <a:gd name="connsiteY76" fmla="*/ 1893 h 13164"/>
                <a:gd name="connsiteX77" fmla="*/ 20523 w 42088"/>
                <a:gd name="connsiteY77" fmla="*/ 1469 h 13164"/>
                <a:gd name="connsiteX78" fmla="*/ 19640 w 42088"/>
                <a:gd name="connsiteY78" fmla="*/ 1329 h 13164"/>
                <a:gd name="connsiteX79" fmla="*/ 18572 w 42088"/>
                <a:gd name="connsiteY79" fmla="*/ 1550 h 13164"/>
                <a:gd name="connsiteX80" fmla="*/ 17785 w 42088"/>
                <a:gd name="connsiteY80" fmla="*/ 2227 h 13164"/>
                <a:gd name="connsiteX81" fmla="*/ 17310 w 42088"/>
                <a:gd name="connsiteY81" fmla="*/ 3449 h 13164"/>
                <a:gd name="connsiteX82" fmla="*/ 17145 w 42088"/>
                <a:gd name="connsiteY82" fmla="*/ 5290 h 13164"/>
                <a:gd name="connsiteX83" fmla="*/ 17145 w 42088"/>
                <a:gd name="connsiteY83" fmla="*/ 7778 h 13164"/>
                <a:gd name="connsiteX84" fmla="*/ 17245 w 42088"/>
                <a:gd name="connsiteY84" fmla="*/ 9301 h 13164"/>
                <a:gd name="connsiteX85" fmla="*/ 17565 w 42088"/>
                <a:gd name="connsiteY85" fmla="*/ 10445 h 13164"/>
                <a:gd name="connsiteX86" fmla="*/ 18077 w 42088"/>
                <a:gd name="connsiteY86" fmla="*/ 11228 h 13164"/>
                <a:gd name="connsiteX87" fmla="*/ 18772 w 42088"/>
                <a:gd name="connsiteY87" fmla="*/ 11686 h 13164"/>
                <a:gd name="connsiteX88" fmla="*/ 19656 w 42088"/>
                <a:gd name="connsiteY88" fmla="*/ 11827 h 13164"/>
                <a:gd name="connsiteX89" fmla="*/ 20743 w 42088"/>
                <a:gd name="connsiteY89" fmla="*/ 11596 h 13164"/>
                <a:gd name="connsiteX90" fmla="*/ 21520 w 42088"/>
                <a:gd name="connsiteY90" fmla="*/ 10885 h 13164"/>
                <a:gd name="connsiteX91" fmla="*/ 21992 w 42088"/>
                <a:gd name="connsiteY91" fmla="*/ 9625 h 13164"/>
                <a:gd name="connsiteX92" fmla="*/ 22148 w 42088"/>
                <a:gd name="connsiteY92" fmla="*/ 7778 h 13164"/>
                <a:gd name="connsiteX93" fmla="*/ 34364 w 42088"/>
                <a:gd name="connsiteY93" fmla="*/ 5561 h 13164"/>
                <a:gd name="connsiteX94" fmla="*/ 34364 w 42088"/>
                <a:gd name="connsiteY94" fmla="*/ 7513 h 13164"/>
                <a:gd name="connsiteX95" fmla="*/ 34072 w 42088"/>
                <a:gd name="connsiteY95" fmla="*/ 10171 h 13164"/>
                <a:gd name="connsiteX96" fmla="*/ 33231 w 42088"/>
                <a:gd name="connsiteY96" fmla="*/ 11914 h 13164"/>
                <a:gd name="connsiteX97" fmla="*/ 31908 w 42088"/>
                <a:gd name="connsiteY97" fmla="*/ 12871 h 13164"/>
                <a:gd name="connsiteX98" fmla="*/ 30173 w 42088"/>
                <a:gd name="connsiteY98" fmla="*/ 13165 h 13164"/>
                <a:gd name="connsiteX99" fmla="*/ 28759 w 42088"/>
                <a:gd name="connsiteY99" fmla="*/ 12978 h 13164"/>
                <a:gd name="connsiteX100" fmla="*/ 27591 w 42088"/>
                <a:gd name="connsiteY100" fmla="*/ 12388 h 13164"/>
                <a:gd name="connsiteX101" fmla="*/ 26714 w 42088"/>
                <a:gd name="connsiteY101" fmla="*/ 11315 h 13164"/>
                <a:gd name="connsiteX102" fmla="*/ 26157 w 42088"/>
                <a:gd name="connsiteY102" fmla="*/ 9715 h 13164"/>
                <a:gd name="connsiteX103" fmla="*/ 25966 w 42088"/>
                <a:gd name="connsiteY103" fmla="*/ 7513 h 13164"/>
                <a:gd name="connsiteX104" fmla="*/ 25966 w 42088"/>
                <a:gd name="connsiteY104" fmla="*/ 5561 h 13164"/>
                <a:gd name="connsiteX105" fmla="*/ 26257 w 42088"/>
                <a:gd name="connsiteY105" fmla="*/ 2922 h 13164"/>
                <a:gd name="connsiteX106" fmla="*/ 27105 w 42088"/>
                <a:gd name="connsiteY106" fmla="*/ 1213 h 13164"/>
                <a:gd name="connsiteX107" fmla="*/ 28422 w 42088"/>
                <a:gd name="connsiteY107" fmla="*/ 281 h 13164"/>
                <a:gd name="connsiteX108" fmla="*/ 30157 w 42088"/>
                <a:gd name="connsiteY108" fmla="*/ 0 h 13164"/>
                <a:gd name="connsiteX109" fmla="*/ 31581 w 42088"/>
                <a:gd name="connsiteY109" fmla="*/ 184 h 13164"/>
                <a:gd name="connsiteX110" fmla="*/ 32749 w 42088"/>
                <a:gd name="connsiteY110" fmla="*/ 758 h 13164"/>
                <a:gd name="connsiteX111" fmla="*/ 33616 w 42088"/>
                <a:gd name="connsiteY111" fmla="*/ 1796 h 13164"/>
                <a:gd name="connsiteX112" fmla="*/ 34173 w 42088"/>
                <a:gd name="connsiteY112" fmla="*/ 3371 h 13164"/>
                <a:gd name="connsiteX113" fmla="*/ 34364 w 42088"/>
                <a:gd name="connsiteY113" fmla="*/ 5561 h 13164"/>
                <a:gd name="connsiteX114" fmla="*/ 32665 w 42088"/>
                <a:gd name="connsiteY114" fmla="*/ 7778 h 13164"/>
                <a:gd name="connsiteX115" fmla="*/ 32665 w 42088"/>
                <a:gd name="connsiteY115" fmla="*/ 5290 h 13164"/>
                <a:gd name="connsiteX116" fmla="*/ 32558 w 42088"/>
                <a:gd name="connsiteY116" fmla="*/ 3774 h 13164"/>
                <a:gd name="connsiteX117" fmla="*/ 32257 w 42088"/>
                <a:gd name="connsiteY117" fmla="*/ 2648 h 13164"/>
                <a:gd name="connsiteX118" fmla="*/ 31746 w 42088"/>
                <a:gd name="connsiteY118" fmla="*/ 1893 h 13164"/>
                <a:gd name="connsiteX119" fmla="*/ 31040 w 42088"/>
                <a:gd name="connsiteY119" fmla="*/ 1469 h 13164"/>
                <a:gd name="connsiteX120" fmla="*/ 30157 w 42088"/>
                <a:gd name="connsiteY120" fmla="*/ 1329 h 13164"/>
                <a:gd name="connsiteX121" fmla="*/ 29089 w 42088"/>
                <a:gd name="connsiteY121" fmla="*/ 1550 h 13164"/>
                <a:gd name="connsiteX122" fmla="*/ 28303 w 42088"/>
                <a:gd name="connsiteY122" fmla="*/ 2227 h 13164"/>
                <a:gd name="connsiteX123" fmla="*/ 27827 w 42088"/>
                <a:gd name="connsiteY123" fmla="*/ 3449 h 13164"/>
                <a:gd name="connsiteX124" fmla="*/ 27662 w 42088"/>
                <a:gd name="connsiteY124" fmla="*/ 5290 h 13164"/>
                <a:gd name="connsiteX125" fmla="*/ 27662 w 42088"/>
                <a:gd name="connsiteY125" fmla="*/ 7778 h 13164"/>
                <a:gd name="connsiteX126" fmla="*/ 27762 w 42088"/>
                <a:gd name="connsiteY126" fmla="*/ 9301 h 13164"/>
                <a:gd name="connsiteX127" fmla="*/ 28083 w 42088"/>
                <a:gd name="connsiteY127" fmla="*/ 10445 h 13164"/>
                <a:gd name="connsiteX128" fmla="*/ 28594 w 42088"/>
                <a:gd name="connsiteY128" fmla="*/ 11228 h 13164"/>
                <a:gd name="connsiteX129" fmla="*/ 29290 w 42088"/>
                <a:gd name="connsiteY129" fmla="*/ 11686 h 13164"/>
                <a:gd name="connsiteX130" fmla="*/ 30173 w 42088"/>
                <a:gd name="connsiteY130" fmla="*/ 11827 h 13164"/>
                <a:gd name="connsiteX131" fmla="*/ 31260 w 42088"/>
                <a:gd name="connsiteY131" fmla="*/ 11596 h 13164"/>
                <a:gd name="connsiteX132" fmla="*/ 32037 w 42088"/>
                <a:gd name="connsiteY132" fmla="*/ 10885 h 13164"/>
                <a:gd name="connsiteX133" fmla="*/ 32509 w 42088"/>
                <a:gd name="connsiteY133" fmla="*/ 9625 h 13164"/>
                <a:gd name="connsiteX134" fmla="*/ 32665 w 42088"/>
                <a:gd name="connsiteY134" fmla="*/ 7778 h 13164"/>
                <a:gd name="connsiteX135" fmla="*/ 42088 w 42088"/>
                <a:gd name="connsiteY135" fmla="*/ 106 h 13164"/>
                <a:gd name="connsiteX136" fmla="*/ 42088 w 42088"/>
                <a:gd name="connsiteY136" fmla="*/ 12987 h 13164"/>
                <a:gd name="connsiteX137" fmla="*/ 40399 w 42088"/>
                <a:gd name="connsiteY137" fmla="*/ 12987 h 13164"/>
                <a:gd name="connsiteX138" fmla="*/ 40399 w 42088"/>
                <a:gd name="connsiteY138" fmla="*/ 2139 h 13164"/>
                <a:gd name="connsiteX139" fmla="*/ 36995 w 42088"/>
                <a:gd name="connsiteY139" fmla="*/ 3334 h 13164"/>
                <a:gd name="connsiteX140" fmla="*/ 36995 w 42088"/>
                <a:gd name="connsiteY140" fmla="*/ 1865 h 13164"/>
                <a:gd name="connsiteX141" fmla="*/ 41823 w 42088"/>
                <a:gd name="connsiteY141" fmla="*/ 106 h 13164"/>
                <a:gd name="connsiteX142" fmla="*/ 42088 w 42088"/>
                <a:gd name="connsiteY142" fmla="*/ 106 h 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42088" h="13164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4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5"/>
                    <a:pt x="5945" y="12871"/>
                  </a:cubicBezTo>
                  <a:cubicBezTo>
                    <a:pt x="5433" y="13068"/>
                    <a:pt x="4854" y="13165"/>
                    <a:pt x="4210" y="13165"/>
                  </a:cubicBezTo>
                  <a:cubicBezTo>
                    <a:pt x="3699" y="13165"/>
                    <a:pt x="3226" y="13102"/>
                    <a:pt x="2796" y="12978"/>
                  </a:cubicBezTo>
                  <a:cubicBezTo>
                    <a:pt x="2362" y="12856"/>
                    <a:pt x="1974" y="12659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4" y="9715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4" y="2922"/>
                  </a:cubicBezTo>
                  <a:cubicBezTo>
                    <a:pt x="495" y="2211"/>
                    <a:pt x="777" y="1644"/>
                    <a:pt x="1142" y="1213"/>
                  </a:cubicBezTo>
                  <a:cubicBezTo>
                    <a:pt x="1508" y="780"/>
                    <a:pt x="1945" y="471"/>
                    <a:pt x="2456" y="281"/>
                  </a:cubicBezTo>
                  <a:cubicBezTo>
                    <a:pt x="2974" y="93"/>
                    <a:pt x="3553" y="0"/>
                    <a:pt x="4191" y="0"/>
                  </a:cubicBezTo>
                  <a:cubicBezTo>
                    <a:pt x="4709" y="0"/>
                    <a:pt x="5184" y="62"/>
                    <a:pt x="5615" y="184"/>
                  </a:cubicBezTo>
                  <a:cubicBezTo>
                    <a:pt x="6055" y="302"/>
                    <a:pt x="6443" y="493"/>
                    <a:pt x="6783" y="758"/>
                  </a:cubicBezTo>
                  <a:cubicBezTo>
                    <a:pt x="7126" y="1013"/>
                    <a:pt x="7414" y="1360"/>
                    <a:pt x="7650" y="1796"/>
                  </a:cubicBezTo>
                  <a:cubicBezTo>
                    <a:pt x="7896" y="2224"/>
                    <a:pt x="8080" y="2748"/>
                    <a:pt x="8210" y="3371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90"/>
                  </a:lnTo>
                  <a:cubicBezTo>
                    <a:pt x="6702" y="4713"/>
                    <a:pt x="6666" y="4210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9"/>
                    <a:pt x="5987" y="2086"/>
                    <a:pt x="5780" y="1893"/>
                  </a:cubicBezTo>
                  <a:cubicBezTo>
                    <a:pt x="5579" y="1700"/>
                    <a:pt x="5346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3"/>
                    <a:pt x="3123" y="1550"/>
                  </a:cubicBezTo>
                  <a:cubicBezTo>
                    <a:pt x="2812" y="1690"/>
                    <a:pt x="2550" y="1915"/>
                    <a:pt x="2336" y="2227"/>
                  </a:cubicBezTo>
                  <a:cubicBezTo>
                    <a:pt x="2133" y="2539"/>
                    <a:pt x="1974" y="2944"/>
                    <a:pt x="1864" y="3449"/>
                  </a:cubicBezTo>
                  <a:cubicBezTo>
                    <a:pt x="1754" y="3955"/>
                    <a:pt x="1699" y="4566"/>
                    <a:pt x="1699" y="5290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4" y="9740"/>
                    <a:pt x="1980" y="10121"/>
                    <a:pt x="2120" y="10445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4"/>
                    <a:pt x="3061" y="11587"/>
                    <a:pt x="3323" y="11686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7" y="11749"/>
                    <a:pt x="5297" y="11596"/>
                  </a:cubicBezTo>
                  <a:cubicBezTo>
                    <a:pt x="5605" y="11446"/>
                    <a:pt x="5864" y="11206"/>
                    <a:pt x="6071" y="10885"/>
                  </a:cubicBezTo>
                  <a:cubicBezTo>
                    <a:pt x="6284" y="10557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  <a:moveTo>
                    <a:pt x="10783" y="12126"/>
                  </a:moveTo>
                  <a:cubicBezTo>
                    <a:pt x="10783" y="11848"/>
                    <a:pt x="10870" y="11618"/>
                    <a:pt x="11048" y="11431"/>
                  </a:cubicBezTo>
                  <a:cubicBezTo>
                    <a:pt x="11229" y="11237"/>
                    <a:pt x="11491" y="11141"/>
                    <a:pt x="11834" y="11141"/>
                  </a:cubicBezTo>
                  <a:cubicBezTo>
                    <a:pt x="12174" y="11141"/>
                    <a:pt x="12433" y="11237"/>
                    <a:pt x="12608" y="11431"/>
                  </a:cubicBezTo>
                  <a:cubicBezTo>
                    <a:pt x="12792" y="11618"/>
                    <a:pt x="12883" y="11848"/>
                    <a:pt x="12883" y="12126"/>
                  </a:cubicBezTo>
                  <a:cubicBezTo>
                    <a:pt x="12883" y="12394"/>
                    <a:pt x="12792" y="12625"/>
                    <a:pt x="12608" y="12812"/>
                  </a:cubicBezTo>
                  <a:cubicBezTo>
                    <a:pt x="12433" y="12999"/>
                    <a:pt x="12174" y="13093"/>
                    <a:pt x="11834" y="13093"/>
                  </a:cubicBezTo>
                  <a:cubicBezTo>
                    <a:pt x="11491" y="13093"/>
                    <a:pt x="11229" y="12999"/>
                    <a:pt x="11048" y="12812"/>
                  </a:cubicBezTo>
                  <a:cubicBezTo>
                    <a:pt x="10870" y="12625"/>
                    <a:pt x="10783" y="12394"/>
                    <a:pt x="10783" y="12126"/>
                  </a:cubicBezTo>
                  <a:close/>
                  <a:moveTo>
                    <a:pt x="23846" y="5561"/>
                  </a:moveTo>
                  <a:lnTo>
                    <a:pt x="23846" y="7513"/>
                  </a:lnTo>
                  <a:cubicBezTo>
                    <a:pt x="23846" y="8564"/>
                    <a:pt x="23749" y="9450"/>
                    <a:pt x="23555" y="10171"/>
                  </a:cubicBezTo>
                  <a:cubicBezTo>
                    <a:pt x="23361" y="10894"/>
                    <a:pt x="23080" y="11474"/>
                    <a:pt x="22714" y="11914"/>
                  </a:cubicBezTo>
                  <a:cubicBezTo>
                    <a:pt x="22351" y="12354"/>
                    <a:pt x="21908" y="12675"/>
                    <a:pt x="21390" y="12871"/>
                  </a:cubicBezTo>
                  <a:cubicBezTo>
                    <a:pt x="20879" y="13068"/>
                    <a:pt x="20303" y="13165"/>
                    <a:pt x="19656" y="13165"/>
                  </a:cubicBezTo>
                  <a:cubicBezTo>
                    <a:pt x="19145" y="13165"/>
                    <a:pt x="18675" y="13102"/>
                    <a:pt x="18242" y="12978"/>
                  </a:cubicBezTo>
                  <a:cubicBezTo>
                    <a:pt x="17808" y="12856"/>
                    <a:pt x="17420" y="12659"/>
                    <a:pt x="17073" y="12388"/>
                  </a:cubicBezTo>
                  <a:cubicBezTo>
                    <a:pt x="16734" y="12114"/>
                    <a:pt x="16439" y="11755"/>
                    <a:pt x="16196" y="11315"/>
                  </a:cubicBezTo>
                  <a:cubicBezTo>
                    <a:pt x="15954" y="10876"/>
                    <a:pt x="15766" y="10342"/>
                    <a:pt x="15640" y="9715"/>
                  </a:cubicBezTo>
                  <a:cubicBezTo>
                    <a:pt x="15510" y="9085"/>
                    <a:pt x="15449" y="8352"/>
                    <a:pt x="15449" y="7513"/>
                  </a:cubicBezTo>
                  <a:lnTo>
                    <a:pt x="15449" y="5561"/>
                  </a:lnTo>
                  <a:cubicBezTo>
                    <a:pt x="15449" y="4510"/>
                    <a:pt x="15546" y="3630"/>
                    <a:pt x="15740" y="2922"/>
                  </a:cubicBezTo>
                  <a:cubicBezTo>
                    <a:pt x="15941" y="2211"/>
                    <a:pt x="16226" y="1644"/>
                    <a:pt x="16588" y="1213"/>
                  </a:cubicBezTo>
                  <a:cubicBezTo>
                    <a:pt x="16954" y="780"/>
                    <a:pt x="17394" y="471"/>
                    <a:pt x="17905" y="281"/>
                  </a:cubicBezTo>
                  <a:cubicBezTo>
                    <a:pt x="18420" y="93"/>
                    <a:pt x="18999" y="0"/>
                    <a:pt x="19640" y="0"/>
                  </a:cubicBezTo>
                  <a:cubicBezTo>
                    <a:pt x="20157" y="0"/>
                    <a:pt x="20630" y="62"/>
                    <a:pt x="21064" y="184"/>
                  </a:cubicBezTo>
                  <a:cubicBezTo>
                    <a:pt x="21500" y="302"/>
                    <a:pt x="21892" y="493"/>
                    <a:pt x="22232" y="758"/>
                  </a:cubicBezTo>
                  <a:cubicBezTo>
                    <a:pt x="22572" y="1013"/>
                    <a:pt x="22863" y="1360"/>
                    <a:pt x="23099" y="1796"/>
                  </a:cubicBezTo>
                  <a:cubicBezTo>
                    <a:pt x="23342" y="2224"/>
                    <a:pt x="23526" y="2748"/>
                    <a:pt x="23656" y="3371"/>
                  </a:cubicBezTo>
                  <a:cubicBezTo>
                    <a:pt x="23782" y="3992"/>
                    <a:pt x="23846" y="4722"/>
                    <a:pt x="23846" y="5561"/>
                  </a:cubicBezTo>
                  <a:close/>
                  <a:moveTo>
                    <a:pt x="22148" y="7778"/>
                  </a:moveTo>
                  <a:lnTo>
                    <a:pt x="22148" y="5290"/>
                  </a:lnTo>
                  <a:cubicBezTo>
                    <a:pt x="22148" y="4713"/>
                    <a:pt x="22112" y="4210"/>
                    <a:pt x="22041" y="3774"/>
                  </a:cubicBezTo>
                  <a:cubicBezTo>
                    <a:pt x="21973" y="3334"/>
                    <a:pt x="21873" y="2960"/>
                    <a:pt x="21740" y="2648"/>
                  </a:cubicBezTo>
                  <a:cubicBezTo>
                    <a:pt x="21604" y="2339"/>
                    <a:pt x="21432" y="2086"/>
                    <a:pt x="21229" y="1893"/>
                  </a:cubicBezTo>
                  <a:cubicBezTo>
                    <a:pt x="21025" y="1700"/>
                    <a:pt x="20792" y="1556"/>
                    <a:pt x="20523" y="1469"/>
                  </a:cubicBezTo>
                  <a:cubicBezTo>
                    <a:pt x="20261" y="1375"/>
                    <a:pt x="19967" y="1329"/>
                    <a:pt x="19640" y="1329"/>
                  </a:cubicBezTo>
                  <a:cubicBezTo>
                    <a:pt x="19238" y="1329"/>
                    <a:pt x="18879" y="1403"/>
                    <a:pt x="18572" y="1550"/>
                  </a:cubicBezTo>
                  <a:cubicBezTo>
                    <a:pt x="18261" y="1690"/>
                    <a:pt x="17999" y="1915"/>
                    <a:pt x="17785" y="2227"/>
                  </a:cubicBezTo>
                  <a:cubicBezTo>
                    <a:pt x="17578" y="2539"/>
                    <a:pt x="17420" y="2944"/>
                    <a:pt x="17310" y="3449"/>
                  </a:cubicBezTo>
                  <a:cubicBezTo>
                    <a:pt x="17200" y="3955"/>
                    <a:pt x="17145" y="4566"/>
                    <a:pt x="17145" y="5290"/>
                  </a:cubicBezTo>
                  <a:lnTo>
                    <a:pt x="17145" y="7778"/>
                  </a:lnTo>
                  <a:cubicBezTo>
                    <a:pt x="17145" y="8352"/>
                    <a:pt x="17180" y="8861"/>
                    <a:pt x="17245" y="9301"/>
                  </a:cubicBezTo>
                  <a:cubicBezTo>
                    <a:pt x="17319" y="9740"/>
                    <a:pt x="17426" y="10121"/>
                    <a:pt x="17565" y="10445"/>
                  </a:cubicBezTo>
                  <a:cubicBezTo>
                    <a:pt x="17704" y="10760"/>
                    <a:pt x="17876" y="11022"/>
                    <a:pt x="18077" y="11228"/>
                  </a:cubicBezTo>
                  <a:cubicBezTo>
                    <a:pt x="18277" y="11434"/>
                    <a:pt x="18510" y="11587"/>
                    <a:pt x="18772" y="11686"/>
                  </a:cubicBezTo>
                  <a:cubicBezTo>
                    <a:pt x="19038" y="11780"/>
                    <a:pt x="19335" y="11827"/>
                    <a:pt x="19656" y="11827"/>
                  </a:cubicBezTo>
                  <a:cubicBezTo>
                    <a:pt x="20070" y="11827"/>
                    <a:pt x="20432" y="11749"/>
                    <a:pt x="20743" y="11596"/>
                  </a:cubicBezTo>
                  <a:cubicBezTo>
                    <a:pt x="21054" y="11446"/>
                    <a:pt x="21313" y="11206"/>
                    <a:pt x="21520" y="10885"/>
                  </a:cubicBezTo>
                  <a:cubicBezTo>
                    <a:pt x="21733" y="10557"/>
                    <a:pt x="21892" y="10136"/>
                    <a:pt x="21992" y="9625"/>
                  </a:cubicBezTo>
                  <a:cubicBezTo>
                    <a:pt x="22096" y="9110"/>
                    <a:pt x="22148" y="8493"/>
                    <a:pt x="22148" y="7778"/>
                  </a:cubicBezTo>
                  <a:close/>
                  <a:moveTo>
                    <a:pt x="34364" y="5561"/>
                  </a:moveTo>
                  <a:lnTo>
                    <a:pt x="34364" y="7513"/>
                  </a:lnTo>
                  <a:cubicBezTo>
                    <a:pt x="34364" y="8564"/>
                    <a:pt x="34267" y="9450"/>
                    <a:pt x="34072" y="10171"/>
                  </a:cubicBezTo>
                  <a:cubicBezTo>
                    <a:pt x="33878" y="10894"/>
                    <a:pt x="33597" y="11474"/>
                    <a:pt x="33231" y="11914"/>
                  </a:cubicBezTo>
                  <a:cubicBezTo>
                    <a:pt x="32869" y="12354"/>
                    <a:pt x="32425" y="12675"/>
                    <a:pt x="31908" y="12871"/>
                  </a:cubicBezTo>
                  <a:cubicBezTo>
                    <a:pt x="31396" y="13068"/>
                    <a:pt x="30820" y="13165"/>
                    <a:pt x="30173" y="13165"/>
                  </a:cubicBezTo>
                  <a:cubicBezTo>
                    <a:pt x="29662" y="13165"/>
                    <a:pt x="29192" y="13102"/>
                    <a:pt x="28759" y="12978"/>
                  </a:cubicBezTo>
                  <a:cubicBezTo>
                    <a:pt x="28325" y="12856"/>
                    <a:pt x="27937" y="12659"/>
                    <a:pt x="27591" y="12388"/>
                  </a:cubicBezTo>
                  <a:cubicBezTo>
                    <a:pt x="27251" y="12114"/>
                    <a:pt x="26956" y="11755"/>
                    <a:pt x="26714" y="11315"/>
                  </a:cubicBezTo>
                  <a:cubicBezTo>
                    <a:pt x="26471" y="10876"/>
                    <a:pt x="26283" y="10342"/>
                    <a:pt x="26157" y="9715"/>
                  </a:cubicBezTo>
                  <a:cubicBezTo>
                    <a:pt x="26028" y="9085"/>
                    <a:pt x="25966" y="8352"/>
                    <a:pt x="25966" y="7513"/>
                  </a:cubicBezTo>
                  <a:lnTo>
                    <a:pt x="25966" y="5561"/>
                  </a:lnTo>
                  <a:cubicBezTo>
                    <a:pt x="25966" y="4510"/>
                    <a:pt x="26063" y="3630"/>
                    <a:pt x="26257" y="2922"/>
                  </a:cubicBezTo>
                  <a:cubicBezTo>
                    <a:pt x="26458" y="2211"/>
                    <a:pt x="26743" y="1644"/>
                    <a:pt x="27105" y="1213"/>
                  </a:cubicBezTo>
                  <a:cubicBezTo>
                    <a:pt x="27471" y="780"/>
                    <a:pt x="27911" y="471"/>
                    <a:pt x="28422" y="281"/>
                  </a:cubicBezTo>
                  <a:cubicBezTo>
                    <a:pt x="28937" y="93"/>
                    <a:pt x="29516" y="0"/>
                    <a:pt x="30157" y="0"/>
                  </a:cubicBezTo>
                  <a:cubicBezTo>
                    <a:pt x="30675" y="0"/>
                    <a:pt x="31147" y="62"/>
                    <a:pt x="31581" y="184"/>
                  </a:cubicBezTo>
                  <a:cubicBezTo>
                    <a:pt x="32018" y="302"/>
                    <a:pt x="32409" y="493"/>
                    <a:pt x="32749" y="758"/>
                  </a:cubicBezTo>
                  <a:cubicBezTo>
                    <a:pt x="33089" y="1013"/>
                    <a:pt x="33380" y="1360"/>
                    <a:pt x="33616" y="1796"/>
                  </a:cubicBezTo>
                  <a:cubicBezTo>
                    <a:pt x="33859" y="2224"/>
                    <a:pt x="34043" y="2748"/>
                    <a:pt x="34173" y="3371"/>
                  </a:cubicBezTo>
                  <a:cubicBezTo>
                    <a:pt x="34299" y="3992"/>
                    <a:pt x="34364" y="4722"/>
                    <a:pt x="34364" y="5561"/>
                  </a:cubicBezTo>
                  <a:close/>
                  <a:moveTo>
                    <a:pt x="32665" y="7778"/>
                  </a:moveTo>
                  <a:lnTo>
                    <a:pt x="32665" y="5290"/>
                  </a:lnTo>
                  <a:cubicBezTo>
                    <a:pt x="32665" y="4713"/>
                    <a:pt x="32629" y="4210"/>
                    <a:pt x="32558" y="3774"/>
                  </a:cubicBezTo>
                  <a:cubicBezTo>
                    <a:pt x="32490" y="3334"/>
                    <a:pt x="32390" y="2960"/>
                    <a:pt x="32257" y="2648"/>
                  </a:cubicBezTo>
                  <a:cubicBezTo>
                    <a:pt x="32121" y="2339"/>
                    <a:pt x="31950" y="2086"/>
                    <a:pt x="31746" y="1893"/>
                  </a:cubicBezTo>
                  <a:cubicBezTo>
                    <a:pt x="31542" y="1700"/>
                    <a:pt x="31309" y="1556"/>
                    <a:pt x="31040" y="1469"/>
                  </a:cubicBezTo>
                  <a:cubicBezTo>
                    <a:pt x="30778" y="1375"/>
                    <a:pt x="30484" y="1329"/>
                    <a:pt x="30157" y="1329"/>
                  </a:cubicBezTo>
                  <a:cubicBezTo>
                    <a:pt x="29756" y="1329"/>
                    <a:pt x="29396" y="1403"/>
                    <a:pt x="29089" y="1550"/>
                  </a:cubicBezTo>
                  <a:cubicBezTo>
                    <a:pt x="28778" y="1690"/>
                    <a:pt x="28516" y="1915"/>
                    <a:pt x="28303" y="2227"/>
                  </a:cubicBezTo>
                  <a:cubicBezTo>
                    <a:pt x="28095" y="2539"/>
                    <a:pt x="27937" y="2944"/>
                    <a:pt x="27827" y="3449"/>
                  </a:cubicBezTo>
                  <a:cubicBezTo>
                    <a:pt x="27717" y="3955"/>
                    <a:pt x="27662" y="4566"/>
                    <a:pt x="27662" y="5290"/>
                  </a:cubicBezTo>
                  <a:lnTo>
                    <a:pt x="27662" y="7778"/>
                  </a:lnTo>
                  <a:cubicBezTo>
                    <a:pt x="27662" y="8352"/>
                    <a:pt x="27697" y="8861"/>
                    <a:pt x="27762" y="9301"/>
                  </a:cubicBezTo>
                  <a:cubicBezTo>
                    <a:pt x="27837" y="9740"/>
                    <a:pt x="27943" y="10121"/>
                    <a:pt x="28083" y="10445"/>
                  </a:cubicBezTo>
                  <a:cubicBezTo>
                    <a:pt x="28222" y="10760"/>
                    <a:pt x="28393" y="11022"/>
                    <a:pt x="28594" y="11228"/>
                  </a:cubicBezTo>
                  <a:cubicBezTo>
                    <a:pt x="28794" y="11434"/>
                    <a:pt x="29027" y="11587"/>
                    <a:pt x="29290" y="11686"/>
                  </a:cubicBezTo>
                  <a:cubicBezTo>
                    <a:pt x="29555" y="11780"/>
                    <a:pt x="29853" y="11827"/>
                    <a:pt x="30173" y="11827"/>
                  </a:cubicBezTo>
                  <a:cubicBezTo>
                    <a:pt x="30587" y="11827"/>
                    <a:pt x="30950" y="11749"/>
                    <a:pt x="31260" y="11596"/>
                  </a:cubicBezTo>
                  <a:cubicBezTo>
                    <a:pt x="31571" y="11446"/>
                    <a:pt x="31830" y="11206"/>
                    <a:pt x="32037" y="10885"/>
                  </a:cubicBezTo>
                  <a:cubicBezTo>
                    <a:pt x="32251" y="10557"/>
                    <a:pt x="32409" y="10136"/>
                    <a:pt x="32509" y="9625"/>
                  </a:cubicBezTo>
                  <a:cubicBezTo>
                    <a:pt x="32613" y="9110"/>
                    <a:pt x="32665" y="8493"/>
                    <a:pt x="32665" y="7778"/>
                  </a:cubicBezTo>
                  <a:close/>
                  <a:moveTo>
                    <a:pt x="42088" y="106"/>
                  </a:moveTo>
                  <a:lnTo>
                    <a:pt x="42088" y="12987"/>
                  </a:lnTo>
                  <a:lnTo>
                    <a:pt x="40399" y="12987"/>
                  </a:lnTo>
                  <a:lnTo>
                    <a:pt x="40399" y="2139"/>
                  </a:lnTo>
                  <a:lnTo>
                    <a:pt x="36995" y="3334"/>
                  </a:lnTo>
                  <a:lnTo>
                    <a:pt x="36995" y="1865"/>
                  </a:lnTo>
                  <a:lnTo>
                    <a:pt x="41823" y="106"/>
                  </a:lnTo>
                  <a:lnTo>
                    <a:pt x="42088" y="106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7821173-6700-13E6-A55E-9BDEA690C857}"/>
                </a:ext>
              </a:extLst>
            </p:cNvPr>
            <p:cNvSpPr/>
            <p:nvPr/>
          </p:nvSpPr>
          <p:spPr>
            <a:xfrm>
              <a:off x="1984990" y="3515725"/>
              <a:ext cx="55718" cy="13161"/>
            </a:xfrm>
            <a:custGeom>
              <a:avLst/>
              <a:gdLst>
                <a:gd name="connsiteX0" fmla="*/ 8401 w 55718"/>
                <a:gd name="connsiteY0" fmla="*/ 5561 h 13161"/>
                <a:gd name="connsiteX1" fmla="*/ 8401 w 55718"/>
                <a:gd name="connsiteY1" fmla="*/ 7513 h 13161"/>
                <a:gd name="connsiteX2" fmla="*/ 8106 w 55718"/>
                <a:gd name="connsiteY2" fmla="*/ 10171 h 13161"/>
                <a:gd name="connsiteX3" fmla="*/ 7268 w 55718"/>
                <a:gd name="connsiteY3" fmla="*/ 11914 h 13161"/>
                <a:gd name="connsiteX4" fmla="*/ 5945 w 55718"/>
                <a:gd name="connsiteY4" fmla="*/ 12871 h 13161"/>
                <a:gd name="connsiteX5" fmla="*/ 4210 w 55718"/>
                <a:gd name="connsiteY5" fmla="*/ 13162 h 13161"/>
                <a:gd name="connsiteX6" fmla="*/ 2796 w 55718"/>
                <a:gd name="connsiteY6" fmla="*/ 12978 h 13161"/>
                <a:gd name="connsiteX7" fmla="*/ 1625 w 55718"/>
                <a:gd name="connsiteY7" fmla="*/ 12388 h 13161"/>
                <a:gd name="connsiteX8" fmla="*/ 751 w 55718"/>
                <a:gd name="connsiteY8" fmla="*/ 11315 h 13161"/>
                <a:gd name="connsiteX9" fmla="*/ 194 w 55718"/>
                <a:gd name="connsiteY9" fmla="*/ 9712 h 13161"/>
                <a:gd name="connsiteX10" fmla="*/ 0 w 55718"/>
                <a:gd name="connsiteY10" fmla="*/ 7513 h 13161"/>
                <a:gd name="connsiteX11" fmla="*/ 0 w 55718"/>
                <a:gd name="connsiteY11" fmla="*/ 5561 h 13161"/>
                <a:gd name="connsiteX12" fmla="*/ 294 w 55718"/>
                <a:gd name="connsiteY12" fmla="*/ 2919 h 13161"/>
                <a:gd name="connsiteX13" fmla="*/ 1142 w 55718"/>
                <a:gd name="connsiteY13" fmla="*/ 1213 h 13161"/>
                <a:gd name="connsiteX14" fmla="*/ 2456 w 55718"/>
                <a:gd name="connsiteY14" fmla="*/ 281 h 13161"/>
                <a:gd name="connsiteX15" fmla="*/ 4191 w 55718"/>
                <a:gd name="connsiteY15" fmla="*/ 0 h 13161"/>
                <a:gd name="connsiteX16" fmla="*/ 5615 w 55718"/>
                <a:gd name="connsiteY16" fmla="*/ 184 h 13161"/>
                <a:gd name="connsiteX17" fmla="*/ 6783 w 55718"/>
                <a:gd name="connsiteY17" fmla="*/ 755 h 13161"/>
                <a:gd name="connsiteX18" fmla="*/ 7650 w 55718"/>
                <a:gd name="connsiteY18" fmla="*/ 1793 h 13161"/>
                <a:gd name="connsiteX19" fmla="*/ 8210 w 55718"/>
                <a:gd name="connsiteY19" fmla="*/ 3368 h 13161"/>
                <a:gd name="connsiteX20" fmla="*/ 8401 w 55718"/>
                <a:gd name="connsiteY20" fmla="*/ 5561 h 13161"/>
                <a:gd name="connsiteX21" fmla="*/ 6702 w 55718"/>
                <a:gd name="connsiteY21" fmla="*/ 7778 h 13161"/>
                <a:gd name="connsiteX22" fmla="*/ 6702 w 55718"/>
                <a:gd name="connsiteY22" fmla="*/ 5287 h 13161"/>
                <a:gd name="connsiteX23" fmla="*/ 6592 w 55718"/>
                <a:gd name="connsiteY23" fmla="*/ 3774 h 13161"/>
                <a:gd name="connsiteX24" fmla="*/ 6291 w 55718"/>
                <a:gd name="connsiteY24" fmla="*/ 2648 h 13161"/>
                <a:gd name="connsiteX25" fmla="*/ 5780 w 55718"/>
                <a:gd name="connsiteY25" fmla="*/ 1890 h 13161"/>
                <a:gd name="connsiteX26" fmla="*/ 5077 w 55718"/>
                <a:gd name="connsiteY26" fmla="*/ 1469 h 13161"/>
                <a:gd name="connsiteX27" fmla="*/ 4191 w 55718"/>
                <a:gd name="connsiteY27" fmla="*/ 1329 h 13161"/>
                <a:gd name="connsiteX28" fmla="*/ 3123 w 55718"/>
                <a:gd name="connsiteY28" fmla="*/ 1547 h 13161"/>
                <a:gd name="connsiteX29" fmla="*/ 2336 w 55718"/>
                <a:gd name="connsiteY29" fmla="*/ 2227 h 13161"/>
                <a:gd name="connsiteX30" fmla="*/ 1864 w 55718"/>
                <a:gd name="connsiteY30" fmla="*/ 3449 h 13161"/>
                <a:gd name="connsiteX31" fmla="*/ 1699 w 55718"/>
                <a:gd name="connsiteY31" fmla="*/ 5287 h 13161"/>
                <a:gd name="connsiteX32" fmla="*/ 1699 w 55718"/>
                <a:gd name="connsiteY32" fmla="*/ 7778 h 13161"/>
                <a:gd name="connsiteX33" fmla="*/ 1799 w 55718"/>
                <a:gd name="connsiteY33" fmla="*/ 9301 h 13161"/>
                <a:gd name="connsiteX34" fmla="*/ 2120 w 55718"/>
                <a:gd name="connsiteY34" fmla="*/ 10445 h 13161"/>
                <a:gd name="connsiteX35" fmla="*/ 2631 w 55718"/>
                <a:gd name="connsiteY35" fmla="*/ 11228 h 13161"/>
                <a:gd name="connsiteX36" fmla="*/ 3323 w 55718"/>
                <a:gd name="connsiteY36" fmla="*/ 11683 h 13161"/>
                <a:gd name="connsiteX37" fmla="*/ 4210 w 55718"/>
                <a:gd name="connsiteY37" fmla="*/ 11824 h 13161"/>
                <a:gd name="connsiteX38" fmla="*/ 5297 w 55718"/>
                <a:gd name="connsiteY38" fmla="*/ 11596 h 13161"/>
                <a:gd name="connsiteX39" fmla="*/ 6071 w 55718"/>
                <a:gd name="connsiteY39" fmla="*/ 10885 h 13161"/>
                <a:gd name="connsiteX40" fmla="*/ 6547 w 55718"/>
                <a:gd name="connsiteY40" fmla="*/ 9625 h 13161"/>
                <a:gd name="connsiteX41" fmla="*/ 6702 w 55718"/>
                <a:gd name="connsiteY41" fmla="*/ 7778 h 13161"/>
                <a:gd name="connsiteX42" fmla="*/ 10783 w 55718"/>
                <a:gd name="connsiteY42" fmla="*/ 12123 h 13161"/>
                <a:gd name="connsiteX43" fmla="*/ 11048 w 55718"/>
                <a:gd name="connsiteY43" fmla="*/ 11428 h 13161"/>
                <a:gd name="connsiteX44" fmla="*/ 11834 w 55718"/>
                <a:gd name="connsiteY44" fmla="*/ 11137 h 13161"/>
                <a:gd name="connsiteX45" fmla="*/ 12608 w 55718"/>
                <a:gd name="connsiteY45" fmla="*/ 11428 h 13161"/>
                <a:gd name="connsiteX46" fmla="*/ 12883 w 55718"/>
                <a:gd name="connsiteY46" fmla="*/ 12123 h 13161"/>
                <a:gd name="connsiteX47" fmla="*/ 12608 w 55718"/>
                <a:gd name="connsiteY47" fmla="*/ 12809 h 13161"/>
                <a:gd name="connsiteX48" fmla="*/ 11834 w 55718"/>
                <a:gd name="connsiteY48" fmla="*/ 13093 h 13161"/>
                <a:gd name="connsiteX49" fmla="*/ 11048 w 55718"/>
                <a:gd name="connsiteY49" fmla="*/ 12809 h 13161"/>
                <a:gd name="connsiteX50" fmla="*/ 10783 w 55718"/>
                <a:gd name="connsiteY50" fmla="*/ 12123 h 13161"/>
                <a:gd name="connsiteX51" fmla="*/ 23846 w 55718"/>
                <a:gd name="connsiteY51" fmla="*/ 5561 h 13161"/>
                <a:gd name="connsiteX52" fmla="*/ 23846 w 55718"/>
                <a:gd name="connsiteY52" fmla="*/ 7513 h 13161"/>
                <a:gd name="connsiteX53" fmla="*/ 23555 w 55718"/>
                <a:gd name="connsiteY53" fmla="*/ 10171 h 13161"/>
                <a:gd name="connsiteX54" fmla="*/ 22714 w 55718"/>
                <a:gd name="connsiteY54" fmla="*/ 11914 h 13161"/>
                <a:gd name="connsiteX55" fmla="*/ 21390 w 55718"/>
                <a:gd name="connsiteY55" fmla="*/ 12871 h 13161"/>
                <a:gd name="connsiteX56" fmla="*/ 19656 w 55718"/>
                <a:gd name="connsiteY56" fmla="*/ 13162 h 13161"/>
                <a:gd name="connsiteX57" fmla="*/ 18242 w 55718"/>
                <a:gd name="connsiteY57" fmla="*/ 12978 h 13161"/>
                <a:gd name="connsiteX58" fmla="*/ 17073 w 55718"/>
                <a:gd name="connsiteY58" fmla="*/ 12388 h 13161"/>
                <a:gd name="connsiteX59" fmla="*/ 16196 w 55718"/>
                <a:gd name="connsiteY59" fmla="*/ 11315 h 13161"/>
                <a:gd name="connsiteX60" fmla="*/ 15640 w 55718"/>
                <a:gd name="connsiteY60" fmla="*/ 9712 h 13161"/>
                <a:gd name="connsiteX61" fmla="*/ 15449 w 55718"/>
                <a:gd name="connsiteY61" fmla="*/ 7513 h 13161"/>
                <a:gd name="connsiteX62" fmla="*/ 15449 w 55718"/>
                <a:gd name="connsiteY62" fmla="*/ 5561 h 13161"/>
                <a:gd name="connsiteX63" fmla="*/ 15740 w 55718"/>
                <a:gd name="connsiteY63" fmla="*/ 2919 h 13161"/>
                <a:gd name="connsiteX64" fmla="*/ 16588 w 55718"/>
                <a:gd name="connsiteY64" fmla="*/ 1213 h 13161"/>
                <a:gd name="connsiteX65" fmla="*/ 17905 w 55718"/>
                <a:gd name="connsiteY65" fmla="*/ 281 h 13161"/>
                <a:gd name="connsiteX66" fmla="*/ 19640 w 55718"/>
                <a:gd name="connsiteY66" fmla="*/ 0 h 13161"/>
                <a:gd name="connsiteX67" fmla="*/ 21064 w 55718"/>
                <a:gd name="connsiteY67" fmla="*/ 184 h 13161"/>
                <a:gd name="connsiteX68" fmla="*/ 22232 w 55718"/>
                <a:gd name="connsiteY68" fmla="*/ 755 h 13161"/>
                <a:gd name="connsiteX69" fmla="*/ 23099 w 55718"/>
                <a:gd name="connsiteY69" fmla="*/ 1793 h 13161"/>
                <a:gd name="connsiteX70" fmla="*/ 23656 w 55718"/>
                <a:gd name="connsiteY70" fmla="*/ 3368 h 13161"/>
                <a:gd name="connsiteX71" fmla="*/ 23846 w 55718"/>
                <a:gd name="connsiteY71" fmla="*/ 5561 h 13161"/>
                <a:gd name="connsiteX72" fmla="*/ 22148 w 55718"/>
                <a:gd name="connsiteY72" fmla="*/ 7778 h 13161"/>
                <a:gd name="connsiteX73" fmla="*/ 22148 w 55718"/>
                <a:gd name="connsiteY73" fmla="*/ 5287 h 13161"/>
                <a:gd name="connsiteX74" fmla="*/ 22041 w 55718"/>
                <a:gd name="connsiteY74" fmla="*/ 3774 h 13161"/>
                <a:gd name="connsiteX75" fmla="*/ 21740 w 55718"/>
                <a:gd name="connsiteY75" fmla="*/ 2648 h 13161"/>
                <a:gd name="connsiteX76" fmla="*/ 21229 w 55718"/>
                <a:gd name="connsiteY76" fmla="*/ 1890 h 13161"/>
                <a:gd name="connsiteX77" fmla="*/ 20523 w 55718"/>
                <a:gd name="connsiteY77" fmla="*/ 1469 h 13161"/>
                <a:gd name="connsiteX78" fmla="*/ 19640 w 55718"/>
                <a:gd name="connsiteY78" fmla="*/ 1329 h 13161"/>
                <a:gd name="connsiteX79" fmla="*/ 18572 w 55718"/>
                <a:gd name="connsiteY79" fmla="*/ 1547 h 13161"/>
                <a:gd name="connsiteX80" fmla="*/ 17785 w 55718"/>
                <a:gd name="connsiteY80" fmla="*/ 2227 h 13161"/>
                <a:gd name="connsiteX81" fmla="*/ 17310 w 55718"/>
                <a:gd name="connsiteY81" fmla="*/ 3449 h 13161"/>
                <a:gd name="connsiteX82" fmla="*/ 17145 w 55718"/>
                <a:gd name="connsiteY82" fmla="*/ 5287 h 13161"/>
                <a:gd name="connsiteX83" fmla="*/ 17145 w 55718"/>
                <a:gd name="connsiteY83" fmla="*/ 7778 h 13161"/>
                <a:gd name="connsiteX84" fmla="*/ 17245 w 55718"/>
                <a:gd name="connsiteY84" fmla="*/ 9301 h 13161"/>
                <a:gd name="connsiteX85" fmla="*/ 17565 w 55718"/>
                <a:gd name="connsiteY85" fmla="*/ 10445 h 13161"/>
                <a:gd name="connsiteX86" fmla="*/ 18077 w 55718"/>
                <a:gd name="connsiteY86" fmla="*/ 11228 h 13161"/>
                <a:gd name="connsiteX87" fmla="*/ 18772 w 55718"/>
                <a:gd name="connsiteY87" fmla="*/ 11683 h 13161"/>
                <a:gd name="connsiteX88" fmla="*/ 19656 w 55718"/>
                <a:gd name="connsiteY88" fmla="*/ 11824 h 13161"/>
                <a:gd name="connsiteX89" fmla="*/ 20743 w 55718"/>
                <a:gd name="connsiteY89" fmla="*/ 11596 h 13161"/>
                <a:gd name="connsiteX90" fmla="*/ 21520 w 55718"/>
                <a:gd name="connsiteY90" fmla="*/ 10885 h 13161"/>
                <a:gd name="connsiteX91" fmla="*/ 21992 w 55718"/>
                <a:gd name="connsiteY91" fmla="*/ 9625 h 13161"/>
                <a:gd name="connsiteX92" fmla="*/ 22148 w 55718"/>
                <a:gd name="connsiteY92" fmla="*/ 7778 h 13161"/>
                <a:gd name="connsiteX93" fmla="*/ 34364 w 55718"/>
                <a:gd name="connsiteY93" fmla="*/ 5561 h 13161"/>
                <a:gd name="connsiteX94" fmla="*/ 34364 w 55718"/>
                <a:gd name="connsiteY94" fmla="*/ 7513 h 13161"/>
                <a:gd name="connsiteX95" fmla="*/ 34072 w 55718"/>
                <a:gd name="connsiteY95" fmla="*/ 10171 h 13161"/>
                <a:gd name="connsiteX96" fmla="*/ 33231 w 55718"/>
                <a:gd name="connsiteY96" fmla="*/ 11914 h 13161"/>
                <a:gd name="connsiteX97" fmla="*/ 31908 w 55718"/>
                <a:gd name="connsiteY97" fmla="*/ 12871 h 13161"/>
                <a:gd name="connsiteX98" fmla="*/ 30173 w 55718"/>
                <a:gd name="connsiteY98" fmla="*/ 13162 h 13161"/>
                <a:gd name="connsiteX99" fmla="*/ 28759 w 55718"/>
                <a:gd name="connsiteY99" fmla="*/ 12978 h 13161"/>
                <a:gd name="connsiteX100" fmla="*/ 27591 w 55718"/>
                <a:gd name="connsiteY100" fmla="*/ 12388 h 13161"/>
                <a:gd name="connsiteX101" fmla="*/ 26714 w 55718"/>
                <a:gd name="connsiteY101" fmla="*/ 11315 h 13161"/>
                <a:gd name="connsiteX102" fmla="*/ 26157 w 55718"/>
                <a:gd name="connsiteY102" fmla="*/ 9712 h 13161"/>
                <a:gd name="connsiteX103" fmla="*/ 25966 w 55718"/>
                <a:gd name="connsiteY103" fmla="*/ 7513 h 13161"/>
                <a:gd name="connsiteX104" fmla="*/ 25966 w 55718"/>
                <a:gd name="connsiteY104" fmla="*/ 5561 h 13161"/>
                <a:gd name="connsiteX105" fmla="*/ 26257 w 55718"/>
                <a:gd name="connsiteY105" fmla="*/ 2919 h 13161"/>
                <a:gd name="connsiteX106" fmla="*/ 27105 w 55718"/>
                <a:gd name="connsiteY106" fmla="*/ 1213 h 13161"/>
                <a:gd name="connsiteX107" fmla="*/ 28422 w 55718"/>
                <a:gd name="connsiteY107" fmla="*/ 281 h 13161"/>
                <a:gd name="connsiteX108" fmla="*/ 30157 w 55718"/>
                <a:gd name="connsiteY108" fmla="*/ 0 h 13161"/>
                <a:gd name="connsiteX109" fmla="*/ 31581 w 55718"/>
                <a:gd name="connsiteY109" fmla="*/ 184 h 13161"/>
                <a:gd name="connsiteX110" fmla="*/ 32749 w 55718"/>
                <a:gd name="connsiteY110" fmla="*/ 755 h 13161"/>
                <a:gd name="connsiteX111" fmla="*/ 33616 w 55718"/>
                <a:gd name="connsiteY111" fmla="*/ 1793 h 13161"/>
                <a:gd name="connsiteX112" fmla="*/ 34173 w 55718"/>
                <a:gd name="connsiteY112" fmla="*/ 3368 h 13161"/>
                <a:gd name="connsiteX113" fmla="*/ 34364 w 55718"/>
                <a:gd name="connsiteY113" fmla="*/ 5561 h 13161"/>
                <a:gd name="connsiteX114" fmla="*/ 32665 w 55718"/>
                <a:gd name="connsiteY114" fmla="*/ 7778 h 13161"/>
                <a:gd name="connsiteX115" fmla="*/ 32665 w 55718"/>
                <a:gd name="connsiteY115" fmla="*/ 5287 h 13161"/>
                <a:gd name="connsiteX116" fmla="*/ 32558 w 55718"/>
                <a:gd name="connsiteY116" fmla="*/ 3774 h 13161"/>
                <a:gd name="connsiteX117" fmla="*/ 32257 w 55718"/>
                <a:gd name="connsiteY117" fmla="*/ 2648 h 13161"/>
                <a:gd name="connsiteX118" fmla="*/ 31746 w 55718"/>
                <a:gd name="connsiteY118" fmla="*/ 1890 h 13161"/>
                <a:gd name="connsiteX119" fmla="*/ 31040 w 55718"/>
                <a:gd name="connsiteY119" fmla="*/ 1469 h 13161"/>
                <a:gd name="connsiteX120" fmla="*/ 30157 w 55718"/>
                <a:gd name="connsiteY120" fmla="*/ 1329 h 13161"/>
                <a:gd name="connsiteX121" fmla="*/ 29089 w 55718"/>
                <a:gd name="connsiteY121" fmla="*/ 1547 h 13161"/>
                <a:gd name="connsiteX122" fmla="*/ 28303 w 55718"/>
                <a:gd name="connsiteY122" fmla="*/ 2227 h 13161"/>
                <a:gd name="connsiteX123" fmla="*/ 27827 w 55718"/>
                <a:gd name="connsiteY123" fmla="*/ 3449 h 13161"/>
                <a:gd name="connsiteX124" fmla="*/ 27662 w 55718"/>
                <a:gd name="connsiteY124" fmla="*/ 5287 h 13161"/>
                <a:gd name="connsiteX125" fmla="*/ 27662 w 55718"/>
                <a:gd name="connsiteY125" fmla="*/ 7778 h 13161"/>
                <a:gd name="connsiteX126" fmla="*/ 27762 w 55718"/>
                <a:gd name="connsiteY126" fmla="*/ 9301 h 13161"/>
                <a:gd name="connsiteX127" fmla="*/ 28083 w 55718"/>
                <a:gd name="connsiteY127" fmla="*/ 10445 h 13161"/>
                <a:gd name="connsiteX128" fmla="*/ 28594 w 55718"/>
                <a:gd name="connsiteY128" fmla="*/ 11228 h 13161"/>
                <a:gd name="connsiteX129" fmla="*/ 29290 w 55718"/>
                <a:gd name="connsiteY129" fmla="*/ 11683 h 13161"/>
                <a:gd name="connsiteX130" fmla="*/ 30173 w 55718"/>
                <a:gd name="connsiteY130" fmla="*/ 11824 h 13161"/>
                <a:gd name="connsiteX131" fmla="*/ 31260 w 55718"/>
                <a:gd name="connsiteY131" fmla="*/ 11596 h 13161"/>
                <a:gd name="connsiteX132" fmla="*/ 32037 w 55718"/>
                <a:gd name="connsiteY132" fmla="*/ 10885 h 13161"/>
                <a:gd name="connsiteX133" fmla="*/ 32509 w 55718"/>
                <a:gd name="connsiteY133" fmla="*/ 9625 h 13161"/>
                <a:gd name="connsiteX134" fmla="*/ 32665 w 55718"/>
                <a:gd name="connsiteY134" fmla="*/ 7778 h 13161"/>
                <a:gd name="connsiteX135" fmla="*/ 44881 w 55718"/>
                <a:gd name="connsiteY135" fmla="*/ 5561 h 13161"/>
                <a:gd name="connsiteX136" fmla="*/ 44881 w 55718"/>
                <a:gd name="connsiteY136" fmla="*/ 7513 h 13161"/>
                <a:gd name="connsiteX137" fmla="*/ 44590 w 55718"/>
                <a:gd name="connsiteY137" fmla="*/ 10171 h 13161"/>
                <a:gd name="connsiteX138" fmla="*/ 43748 w 55718"/>
                <a:gd name="connsiteY138" fmla="*/ 11914 h 13161"/>
                <a:gd name="connsiteX139" fmla="*/ 42425 w 55718"/>
                <a:gd name="connsiteY139" fmla="*/ 12871 h 13161"/>
                <a:gd name="connsiteX140" fmla="*/ 40690 w 55718"/>
                <a:gd name="connsiteY140" fmla="*/ 13162 h 13161"/>
                <a:gd name="connsiteX141" fmla="*/ 39276 w 55718"/>
                <a:gd name="connsiteY141" fmla="*/ 12978 h 13161"/>
                <a:gd name="connsiteX142" fmla="*/ 38108 w 55718"/>
                <a:gd name="connsiteY142" fmla="*/ 12388 h 13161"/>
                <a:gd name="connsiteX143" fmla="*/ 37231 w 55718"/>
                <a:gd name="connsiteY143" fmla="*/ 11315 h 13161"/>
                <a:gd name="connsiteX144" fmla="*/ 36674 w 55718"/>
                <a:gd name="connsiteY144" fmla="*/ 9712 h 13161"/>
                <a:gd name="connsiteX145" fmla="*/ 36483 w 55718"/>
                <a:gd name="connsiteY145" fmla="*/ 7513 h 13161"/>
                <a:gd name="connsiteX146" fmla="*/ 36483 w 55718"/>
                <a:gd name="connsiteY146" fmla="*/ 5561 h 13161"/>
                <a:gd name="connsiteX147" fmla="*/ 36775 w 55718"/>
                <a:gd name="connsiteY147" fmla="*/ 2919 h 13161"/>
                <a:gd name="connsiteX148" fmla="*/ 37622 w 55718"/>
                <a:gd name="connsiteY148" fmla="*/ 1213 h 13161"/>
                <a:gd name="connsiteX149" fmla="*/ 38939 w 55718"/>
                <a:gd name="connsiteY149" fmla="*/ 281 h 13161"/>
                <a:gd name="connsiteX150" fmla="*/ 40674 w 55718"/>
                <a:gd name="connsiteY150" fmla="*/ 0 h 13161"/>
                <a:gd name="connsiteX151" fmla="*/ 42098 w 55718"/>
                <a:gd name="connsiteY151" fmla="*/ 184 h 13161"/>
                <a:gd name="connsiteX152" fmla="*/ 43266 w 55718"/>
                <a:gd name="connsiteY152" fmla="*/ 755 h 13161"/>
                <a:gd name="connsiteX153" fmla="*/ 44133 w 55718"/>
                <a:gd name="connsiteY153" fmla="*/ 1793 h 13161"/>
                <a:gd name="connsiteX154" fmla="*/ 44690 w 55718"/>
                <a:gd name="connsiteY154" fmla="*/ 3368 h 13161"/>
                <a:gd name="connsiteX155" fmla="*/ 44881 w 55718"/>
                <a:gd name="connsiteY155" fmla="*/ 5561 h 13161"/>
                <a:gd name="connsiteX156" fmla="*/ 43182 w 55718"/>
                <a:gd name="connsiteY156" fmla="*/ 7778 h 13161"/>
                <a:gd name="connsiteX157" fmla="*/ 43182 w 55718"/>
                <a:gd name="connsiteY157" fmla="*/ 5287 h 13161"/>
                <a:gd name="connsiteX158" fmla="*/ 43075 w 55718"/>
                <a:gd name="connsiteY158" fmla="*/ 3774 h 13161"/>
                <a:gd name="connsiteX159" fmla="*/ 42774 w 55718"/>
                <a:gd name="connsiteY159" fmla="*/ 2648 h 13161"/>
                <a:gd name="connsiteX160" fmla="*/ 42263 w 55718"/>
                <a:gd name="connsiteY160" fmla="*/ 1890 h 13161"/>
                <a:gd name="connsiteX161" fmla="*/ 41557 w 55718"/>
                <a:gd name="connsiteY161" fmla="*/ 1469 h 13161"/>
                <a:gd name="connsiteX162" fmla="*/ 40674 w 55718"/>
                <a:gd name="connsiteY162" fmla="*/ 1329 h 13161"/>
                <a:gd name="connsiteX163" fmla="*/ 39606 w 55718"/>
                <a:gd name="connsiteY163" fmla="*/ 1547 h 13161"/>
                <a:gd name="connsiteX164" fmla="*/ 38820 w 55718"/>
                <a:gd name="connsiteY164" fmla="*/ 2227 h 13161"/>
                <a:gd name="connsiteX165" fmla="*/ 38344 w 55718"/>
                <a:gd name="connsiteY165" fmla="*/ 3449 h 13161"/>
                <a:gd name="connsiteX166" fmla="*/ 38179 w 55718"/>
                <a:gd name="connsiteY166" fmla="*/ 5287 h 13161"/>
                <a:gd name="connsiteX167" fmla="*/ 38179 w 55718"/>
                <a:gd name="connsiteY167" fmla="*/ 7778 h 13161"/>
                <a:gd name="connsiteX168" fmla="*/ 38279 w 55718"/>
                <a:gd name="connsiteY168" fmla="*/ 9301 h 13161"/>
                <a:gd name="connsiteX169" fmla="*/ 38600 w 55718"/>
                <a:gd name="connsiteY169" fmla="*/ 10445 h 13161"/>
                <a:gd name="connsiteX170" fmla="*/ 39111 w 55718"/>
                <a:gd name="connsiteY170" fmla="*/ 11228 h 13161"/>
                <a:gd name="connsiteX171" fmla="*/ 39807 w 55718"/>
                <a:gd name="connsiteY171" fmla="*/ 11683 h 13161"/>
                <a:gd name="connsiteX172" fmla="*/ 40690 w 55718"/>
                <a:gd name="connsiteY172" fmla="*/ 11824 h 13161"/>
                <a:gd name="connsiteX173" fmla="*/ 41778 w 55718"/>
                <a:gd name="connsiteY173" fmla="*/ 11596 h 13161"/>
                <a:gd name="connsiteX174" fmla="*/ 42554 w 55718"/>
                <a:gd name="connsiteY174" fmla="*/ 10885 h 13161"/>
                <a:gd name="connsiteX175" fmla="*/ 43027 w 55718"/>
                <a:gd name="connsiteY175" fmla="*/ 9625 h 13161"/>
                <a:gd name="connsiteX176" fmla="*/ 43182 w 55718"/>
                <a:gd name="connsiteY176" fmla="*/ 7778 h 13161"/>
                <a:gd name="connsiteX177" fmla="*/ 49191 w 55718"/>
                <a:gd name="connsiteY177" fmla="*/ 6890 h 13161"/>
                <a:gd name="connsiteX178" fmla="*/ 47839 w 55718"/>
                <a:gd name="connsiteY178" fmla="*/ 6556 h 13161"/>
                <a:gd name="connsiteX179" fmla="*/ 48505 w 55718"/>
                <a:gd name="connsiteY179" fmla="*/ 175 h 13161"/>
                <a:gd name="connsiteX180" fmla="*/ 55327 w 55718"/>
                <a:gd name="connsiteY180" fmla="*/ 175 h 13161"/>
                <a:gd name="connsiteX181" fmla="*/ 55327 w 55718"/>
                <a:gd name="connsiteY181" fmla="*/ 1681 h 13161"/>
                <a:gd name="connsiteX182" fmla="*/ 49939 w 55718"/>
                <a:gd name="connsiteY182" fmla="*/ 1681 h 13161"/>
                <a:gd name="connsiteX183" fmla="*/ 49538 w 55718"/>
                <a:gd name="connsiteY183" fmla="*/ 5165 h 13161"/>
                <a:gd name="connsiteX184" fmla="*/ 50460 w 55718"/>
                <a:gd name="connsiteY184" fmla="*/ 4784 h 13161"/>
                <a:gd name="connsiteX185" fmla="*/ 51757 w 55718"/>
                <a:gd name="connsiteY185" fmla="*/ 4610 h 13161"/>
                <a:gd name="connsiteX186" fmla="*/ 53408 w 55718"/>
                <a:gd name="connsiteY186" fmla="*/ 4918 h 13161"/>
                <a:gd name="connsiteX187" fmla="*/ 54651 w 55718"/>
                <a:gd name="connsiteY187" fmla="*/ 5779 h 13161"/>
                <a:gd name="connsiteX188" fmla="*/ 55443 w 55718"/>
                <a:gd name="connsiteY188" fmla="*/ 7136 h 13161"/>
                <a:gd name="connsiteX189" fmla="*/ 55718 w 55718"/>
                <a:gd name="connsiteY189" fmla="*/ 8904 h 13161"/>
                <a:gd name="connsiteX190" fmla="*/ 55453 w 55718"/>
                <a:gd name="connsiteY190" fmla="*/ 10601 h 13161"/>
                <a:gd name="connsiteX191" fmla="*/ 54676 w 55718"/>
                <a:gd name="connsiteY191" fmla="*/ 11958 h 13161"/>
                <a:gd name="connsiteX192" fmla="*/ 53363 w 55718"/>
                <a:gd name="connsiteY192" fmla="*/ 12847 h 13161"/>
                <a:gd name="connsiteX193" fmla="*/ 51508 w 55718"/>
                <a:gd name="connsiteY193" fmla="*/ 13162 h 13161"/>
                <a:gd name="connsiteX194" fmla="*/ 49984 w 55718"/>
                <a:gd name="connsiteY194" fmla="*/ 12953 h 13161"/>
                <a:gd name="connsiteX195" fmla="*/ 48706 w 55718"/>
                <a:gd name="connsiteY195" fmla="*/ 12291 h 13161"/>
                <a:gd name="connsiteX196" fmla="*/ 47793 w 55718"/>
                <a:gd name="connsiteY196" fmla="*/ 11181 h 13161"/>
                <a:gd name="connsiteX197" fmla="*/ 47356 w 55718"/>
                <a:gd name="connsiteY197" fmla="*/ 9616 h 13161"/>
                <a:gd name="connsiteX198" fmla="*/ 48962 w 55718"/>
                <a:gd name="connsiteY198" fmla="*/ 9616 h 13161"/>
                <a:gd name="connsiteX199" fmla="*/ 49402 w 55718"/>
                <a:gd name="connsiteY199" fmla="*/ 10832 h 13161"/>
                <a:gd name="connsiteX200" fmla="*/ 50259 w 55718"/>
                <a:gd name="connsiteY200" fmla="*/ 11577 h 13161"/>
                <a:gd name="connsiteX201" fmla="*/ 51508 w 55718"/>
                <a:gd name="connsiteY201" fmla="*/ 11824 h 13161"/>
                <a:gd name="connsiteX202" fmla="*/ 52576 w 55718"/>
                <a:gd name="connsiteY202" fmla="*/ 11624 h 13161"/>
                <a:gd name="connsiteX203" fmla="*/ 53363 w 55718"/>
                <a:gd name="connsiteY203" fmla="*/ 11041 h 13161"/>
                <a:gd name="connsiteX204" fmla="*/ 53848 w 55718"/>
                <a:gd name="connsiteY204" fmla="*/ 10127 h 13161"/>
                <a:gd name="connsiteX205" fmla="*/ 54019 w 55718"/>
                <a:gd name="connsiteY205" fmla="*/ 8920 h 13161"/>
                <a:gd name="connsiteX206" fmla="*/ 53848 w 55718"/>
                <a:gd name="connsiteY206" fmla="*/ 7794 h 13161"/>
                <a:gd name="connsiteX207" fmla="*/ 53327 w 55718"/>
                <a:gd name="connsiteY207" fmla="*/ 6890 h 13161"/>
                <a:gd name="connsiteX208" fmla="*/ 52495 w 55718"/>
                <a:gd name="connsiteY208" fmla="*/ 6291 h 13161"/>
                <a:gd name="connsiteX209" fmla="*/ 51363 w 55718"/>
                <a:gd name="connsiteY209" fmla="*/ 6069 h 13161"/>
                <a:gd name="connsiteX210" fmla="*/ 50075 w 55718"/>
                <a:gd name="connsiteY210" fmla="*/ 6291 h 13161"/>
                <a:gd name="connsiteX211" fmla="*/ 49191 w 55718"/>
                <a:gd name="connsiteY211" fmla="*/ 6890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</a:cxnLst>
              <a:rect l="l" t="t" r="r" b="b"/>
              <a:pathLst>
                <a:path w="55718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4" y="9450"/>
                    <a:pt x="8106" y="10171"/>
                  </a:cubicBezTo>
                  <a:cubicBezTo>
                    <a:pt x="7912" y="10891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1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2"/>
                    <a:pt x="2796" y="12978"/>
                  </a:cubicBezTo>
                  <a:cubicBezTo>
                    <a:pt x="2362" y="12856"/>
                    <a:pt x="1974" y="12659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4" y="9712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4" y="2919"/>
                  </a:cubicBezTo>
                  <a:cubicBezTo>
                    <a:pt x="495" y="2211"/>
                    <a:pt x="777" y="1641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3"/>
                    <a:pt x="3553" y="0"/>
                    <a:pt x="4191" y="0"/>
                  </a:cubicBezTo>
                  <a:cubicBezTo>
                    <a:pt x="4709" y="0"/>
                    <a:pt x="5184" y="62"/>
                    <a:pt x="5615" y="184"/>
                  </a:cubicBezTo>
                  <a:cubicBezTo>
                    <a:pt x="6055" y="302"/>
                    <a:pt x="6443" y="493"/>
                    <a:pt x="6783" y="755"/>
                  </a:cubicBezTo>
                  <a:cubicBezTo>
                    <a:pt x="7126" y="1013"/>
                    <a:pt x="7414" y="1360"/>
                    <a:pt x="7650" y="1793"/>
                  </a:cubicBezTo>
                  <a:cubicBezTo>
                    <a:pt x="7896" y="2224"/>
                    <a:pt x="8080" y="2748"/>
                    <a:pt x="8210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3"/>
                    <a:pt x="5780" y="1890"/>
                  </a:cubicBezTo>
                  <a:cubicBezTo>
                    <a:pt x="5579" y="1697"/>
                    <a:pt x="5346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87"/>
                    <a:pt x="2550" y="1915"/>
                    <a:pt x="2336" y="2227"/>
                  </a:cubicBezTo>
                  <a:cubicBezTo>
                    <a:pt x="2133" y="2536"/>
                    <a:pt x="1974" y="2944"/>
                    <a:pt x="1864" y="3449"/>
                  </a:cubicBezTo>
                  <a:cubicBezTo>
                    <a:pt x="1754" y="3952"/>
                    <a:pt x="1699" y="4566"/>
                    <a:pt x="1699" y="5287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4" y="9740"/>
                    <a:pt x="1980" y="10121"/>
                    <a:pt x="2120" y="10445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1"/>
                    <a:pt x="3061" y="11584"/>
                    <a:pt x="3323" y="11683"/>
                  </a:cubicBezTo>
                  <a:cubicBezTo>
                    <a:pt x="3592" y="11777"/>
                    <a:pt x="3886" y="11824"/>
                    <a:pt x="4210" y="11824"/>
                  </a:cubicBezTo>
                  <a:cubicBezTo>
                    <a:pt x="4624" y="11824"/>
                    <a:pt x="4987" y="11749"/>
                    <a:pt x="5297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  <a:moveTo>
                    <a:pt x="10783" y="12123"/>
                  </a:moveTo>
                  <a:cubicBezTo>
                    <a:pt x="10783" y="11848"/>
                    <a:pt x="10870" y="11618"/>
                    <a:pt x="11048" y="11428"/>
                  </a:cubicBezTo>
                  <a:cubicBezTo>
                    <a:pt x="11229" y="11234"/>
                    <a:pt x="11491" y="11137"/>
                    <a:pt x="11834" y="11137"/>
                  </a:cubicBezTo>
                  <a:cubicBezTo>
                    <a:pt x="12174" y="11137"/>
                    <a:pt x="12433" y="11234"/>
                    <a:pt x="12608" y="11428"/>
                  </a:cubicBezTo>
                  <a:cubicBezTo>
                    <a:pt x="12792" y="11618"/>
                    <a:pt x="12883" y="11848"/>
                    <a:pt x="12883" y="12123"/>
                  </a:cubicBezTo>
                  <a:cubicBezTo>
                    <a:pt x="12883" y="12394"/>
                    <a:pt x="12792" y="12622"/>
                    <a:pt x="12608" y="12809"/>
                  </a:cubicBezTo>
                  <a:cubicBezTo>
                    <a:pt x="12433" y="12999"/>
                    <a:pt x="12174" y="13093"/>
                    <a:pt x="11834" y="13093"/>
                  </a:cubicBezTo>
                  <a:cubicBezTo>
                    <a:pt x="11491" y="13093"/>
                    <a:pt x="11229" y="12999"/>
                    <a:pt x="11048" y="12809"/>
                  </a:cubicBezTo>
                  <a:cubicBezTo>
                    <a:pt x="10870" y="12622"/>
                    <a:pt x="10783" y="12394"/>
                    <a:pt x="10783" y="12123"/>
                  </a:cubicBezTo>
                  <a:close/>
                  <a:moveTo>
                    <a:pt x="23846" y="5561"/>
                  </a:moveTo>
                  <a:lnTo>
                    <a:pt x="23846" y="7513"/>
                  </a:lnTo>
                  <a:cubicBezTo>
                    <a:pt x="23846" y="8564"/>
                    <a:pt x="23749" y="9450"/>
                    <a:pt x="23555" y="10171"/>
                  </a:cubicBezTo>
                  <a:cubicBezTo>
                    <a:pt x="23361" y="10891"/>
                    <a:pt x="23080" y="11474"/>
                    <a:pt x="22714" y="11914"/>
                  </a:cubicBezTo>
                  <a:cubicBezTo>
                    <a:pt x="22351" y="12354"/>
                    <a:pt x="21908" y="12672"/>
                    <a:pt x="21390" y="12871"/>
                  </a:cubicBezTo>
                  <a:cubicBezTo>
                    <a:pt x="20879" y="13065"/>
                    <a:pt x="20303" y="13162"/>
                    <a:pt x="19656" y="13162"/>
                  </a:cubicBezTo>
                  <a:cubicBezTo>
                    <a:pt x="19145" y="13162"/>
                    <a:pt x="18675" y="13102"/>
                    <a:pt x="18242" y="12978"/>
                  </a:cubicBezTo>
                  <a:cubicBezTo>
                    <a:pt x="17808" y="12856"/>
                    <a:pt x="17420" y="12659"/>
                    <a:pt x="17073" y="12388"/>
                  </a:cubicBezTo>
                  <a:cubicBezTo>
                    <a:pt x="16734" y="12114"/>
                    <a:pt x="16439" y="11755"/>
                    <a:pt x="16196" y="11315"/>
                  </a:cubicBezTo>
                  <a:cubicBezTo>
                    <a:pt x="15954" y="10876"/>
                    <a:pt x="15766" y="10342"/>
                    <a:pt x="15640" y="9712"/>
                  </a:cubicBezTo>
                  <a:cubicBezTo>
                    <a:pt x="15510" y="9085"/>
                    <a:pt x="15449" y="8352"/>
                    <a:pt x="15449" y="7513"/>
                  </a:cubicBezTo>
                  <a:lnTo>
                    <a:pt x="15449" y="5561"/>
                  </a:lnTo>
                  <a:cubicBezTo>
                    <a:pt x="15449" y="4510"/>
                    <a:pt x="15546" y="3630"/>
                    <a:pt x="15740" y="2919"/>
                  </a:cubicBezTo>
                  <a:cubicBezTo>
                    <a:pt x="15941" y="2211"/>
                    <a:pt x="16226" y="1641"/>
                    <a:pt x="16588" y="1213"/>
                  </a:cubicBezTo>
                  <a:cubicBezTo>
                    <a:pt x="16954" y="780"/>
                    <a:pt x="17394" y="468"/>
                    <a:pt x="17905" y="281"/>
                  </a:cubicBezTo>
                  <a:cubicBezTo>
                    <a:pt x="18420" y="93"/>
                    <a:pt x="18999" y="0"/>
                    <a:pt x="19640" y="0"/>
                  </a:cubicBezTo>
                  <a:cubicBezTo>
                    <a:pt x="20157" y="0"/>
                    <a:pt x="20630" y="62"/>
                    <a:pt x="21064" y="184"/>
                  </a:cubicBezTo>
                  <a:cubicBezTo>
                    <a:pt x="21500" y="302"/>
                    <a:pt x="21892" y="493"/>
                    <a:pt x="22232" y="755"/>
                  </a:cubicBezTo>
                  <a:cubicBezTo>
                    <a:pt x="22572" y="1013"/>
                    <a:pt x="22863" y="1360"/>
                    <a:pt x="23099" y="1793"/>
                  </a:cubicBezTo>
                  <a:cubicBezTo>
                    <a:pt x="23342" y="2224"/>
                    <a:pt x="23526" y="2748"/>
                    <a:pt x="23656" y="3368"/>
                  </a:cubicBezTo>
                  <a:cubicBezTo>
                    <a:pt x="23782" y="3992"/>
                    <a:pt x="23846" y="4722"/>
                    <a:pt x="23846" y="5561"/>
                  </a:cubicBezTo>
                  <a:close/>
                  <a:moveTo>
                    <a:pt x="22148" y="7778"/>
                  </a:moveTo>
                  <a:lnTo>
                    <a:pt x="22148" y="5287"/>
                  </a:lnTo>
                  <a:cubicBezTo>
                    <a:pt x="22148" y="4713"/>
                    <a:pt x="22112" y="4207"/>
                    <a:pt x="22041" y="3774"/>
                  </a:cubicBezTo>
                  <a:cubicBezTo>
                    <a:pt x="21973" y="3334"/>
                    <a:pt x="21873" y="2960"/>
                    <a:pt x="21740" y="2648"/>
                  </a:cubicBezTo>
                  <a:cubicBezTo>
                    <a:pt x="21604" y="2336"/>
                    <a:pt x="21432" y="2083"/>
                    <a:pt x="21229" y="1890"/>
                  </a:cubicBezTo>
                  <a:cubicBezTo>
                    <a:pt x="21025" y="1697"/>
                    <a:pt x="20792" y="1556"/>
                    <a:pt x="20523" y="1469"/>
                  </a:cubicBezTo>
                  <a:cubicBezTo>
                    <a:pt x="20261" y="1375"/>
                    <a:pt x="19967" y="1329"/>
                    <a:pt x="19640" y="1329"/>
                  </a:cubicBezTo>
                  <a:cubicBezTo>
                    <a:pt x="19238" y="1329"/>
                    <a:pt x="18879" y="1400"/>
                    <a:pt x="18572" y="1547"/>
                  </a:cubicBezTo>
                  <a:cubicBezTo>
                    <a:pt x="18261" y="1687"/>
                    <a:pt x="17999" y="1915"/>
                    <a:pt x="17785" y="2227"/>
                  </a:cubicBezTo>
                  <a:cubicBezTo>
                    <a:pt x="17578" y="2536"/>
                    <a:pt x="17420" y="2944"/>
                    <a:pt x="17310" y="3449"/>
                  </a:cubicBezTo>
                  <a:cubicBezTo>
                    <a:pt x="17200" y="3952"/>
                    <a:pt x="17145" y="4566"/>
                    <a:pt x="17145" y="5287"/>
                  </a:cubicBezTo>
                  <a:lnTo>
                    <a:pt x="17145" y="7778"/>
                  </a:lnTo>
                  <a:cubicBezTo>
                    <a:pt x="17145" y="8352"/>
                    <a:pt x="17180" y="8861"/>
                    <a:pt x="17245" y="9301"/>
                  </a:cubicBezTo>
                  <a:cubicBezTo>
                    <a:pt x="17319" y="9740"/>
                    <a:pt x="17426" y="10121"/>
                    <a:pt x="17565" y="10445"/>
                  </a:cubicBezTo>
                  <a:cubicBezTo>
                    <a:pt x="17704" y="10760"/>
                    <a:pt x="17876" y="11022"/>
                    <a:pt x="18077" y="11228"/>
                  </a:cubicBezTo>
                  <a:cubicBezTo>
                    <a:pt x="18277" y="11431"/>
                    <a:pt x="18510" y="11584"/>
                    <a:pt x="18772" y="11683"/>
                  </a:cubicBezTo>
                  <a:cubicBezTo>
                    <a:pt x="19038" y="11777"/>
                    <a:pt x="19335" y="11824"/>
                    <a:pt x="19656" y="11824"/>
                  </a:cubicBezTo>
                  <a:cubicBezTo>
                    <a:pt x="20070" y="11824"/>
                    <a:pt x="20432" y="11749"/>
                    <a:pt x="20743" y="11596"/>
                  </a:cubicBezTo>
                  <a:cubicBezTo>
                    <a:pt x="21054" y="11443"/>
                    <a:pt x="21313" y="11206"/>
                    <a:pt x="21520" y="10885"/>
                  </a:cubicBezTo>
                  <a:cubicBezTo>
                    <a:pt x="21733" y="10554"/>
                    <a:pt x="21892" y="10136"/>
                    <a:pt x="21992" y="9625"/>
                  </a:cubicBezTo>
                  <a:cubicBezTo>
                    <a:pt x="22096" y="9110"/>
                    <a:pt x="22148" y="8493"/>
                    <a:pt x="22148" y="7778"/>
                  </a:cubicBezTo>
                  <a:close/>
                  <a:moveTo>
                    <a:pt x="34364" y="5561"/>
                  </a:moveTo>
                  <a:lnTo>
                    <a:pt x="34364" y="7513"/>
                  </a:lnTo>
                  <a:cubicBezTo>
                    <a:pt x="34364" y="8564"/>
                    <a:pt x="34267" y="9450"/>
                    <a:pt x="34072" y="10171"/>
                  </a:cubicBezTo>
                  <a:cubicBezTo>
                    <a:pt x="33878" y="10891"/>
                    <a:pt x="33597" y="11474"/>
                    <a:pt x="33231" y="11914"/>
                  </a:cubicBezTo>
                  <a:cubicBezTo>
                    <a:pt x="32869" y="12354"/>
                    <a:pt x="32425" y="12672"/>
                    <a:pt x="31908" y="12871"/>
                  </a:cubicBezTo>
                  <a:cubicBezTo>
                    <a:pt x="31396" y="13065"/>
                    <a:pt x="30820" y="13162"/>
                    <a:pt x="30173" y="13162"/>
                  </a:cubicBezTo>
                  <a:cubicBezTo>
                    <a:pt x="29662" y="13162"/>
                    <a:pt x="29192" y="13102"/>
                    <a:pt x="28759" y="12978"/>
                  </a:cubicBezTo>
                  <a:cubicBezTo>
                    <a:pt x="28325" y="12856"/>
                    <a:pt x="27937" y="12659"/>
                    <a:pt x="27591" y="12388"/>
                  </a:cubicBezTo>
                  <a:cubicBezTo>
                    <a:pt x="27251" y="12114"/>
                    <a:pt x="26956" y="11755"/>
                    <a:pt x="26714" y="11315"/>
                  </a:cubicBezTo>
                  <a:cubicBezTo>
                    <a:pt x="26471" y="10876"/>
                    <a:pt x="26283" y="10342"/>
                    <a:pt x="26157" y="9712"/>
                  </a:cubicBezTo>
                  <a:cubicBezTo>
                    <a:pt x="26028" y="9085"/>
                    <a:pt x="25966" y="8352"/>
                    <a:pt x="25966" y="7513"/>
                  </a:cubicBezTo>
                  <a:lnTo>
                    <a:pt x="25966" y="5561"/>
                  </a:lnTo>
                  <a:cubicBezTo>
                    <a:pt x="25966" y="4510"/>
                    <a:pt x="26063" y="3630"/>
                    <a:pt x="26257" y="2919"/>
                  </a:cubicBezTo>
                  <a:cubicBezTo>
                    <a:pt x="26458" y="2211"/>
                    <a:pt x="26743" y="1641"/>
                    <a:pt x="27105" y="1213"/>
                  </a:cubicBezTo>
                  <a:cubicBezTo>
                    <a:pt x="27471" y="780"/>
                    <a:pt x="27911" y="468"/>
                    <a:pt x="28422" y="281"/>
                  </a:cubicBezTo>
                  <a:cubicBezTo>
                    <a:pt x="28937" y="93"/>
                    <a:pt x="29516" y="0"/>
                    <a:pt x="30157" y="0"/>
                  </a:cubicBezTo>
                  <a:cubicBezTo>
                    <a:pt x="30675" y="0"/>
                    <a:pt x="31147" y="62"/>
                    <a:pt x="31581" y="184"/>
                  </a:cubicBezTo>
                  <a:cubicBezTo>
                    <a:pt x="32018" y="302"/>
                    <a:pt x="32409" y="493"/>
                    <a:pt x="32749" y="755"/>
                  </a:cubicBezTo>
                  <a:cubicBezTo>
                    <a:pt x="33089" y="1013"/>
                    <a:pt x="33380" y="1360"/>
                    <a:pt x="33616" y="1793"/>
                  </a:cubicBezTo>
                  <a:cubicBezTo>
                    <a:pt x="33859" y="2224"/>
                    <a:pt x="34043" y="2748"/>
                    <a:pt x="34173" y="3368"/>
                  </a:cubicBezTo>
                  <a:cubicBezTo>
                    <a:pt x="34299" y="3992"/>
                    <a:pt x="34364" y="4722"/>
                    <a:pt x="34364" y="5561"/>
                  </a:cubicBezTo>
                  <a:close/>
                  <a:moveTo>
                    <a:pt x="32665" y="7778"/>
                  </a:moveTo>
                  <a:lnTo>
                    <a:pt x="32665" y="5287"/>
                  </a:lnTo>
                  <a:cubicBezTo>
                    <a:pt x="32665" y="4713"/>
                    <a:pt x="32629" y="4207"/>
                    <a:pt x="32558" y="3774"/>
                  </a:cubicBezTo>
                  <a:cubicBezTo>
                    <a:pt x="32490" y="3334"/>
                    <a:pt x="32390" y="2960"/>
                    <a:pt x="32257" y="2648"/>
                  </a:cubicBezTo>
                  <a:cubicBezTo>
                    <a:pt x="32121" y="2336"/>
                    <a:pt x="31950" y="2083"/>
                    <a:pt x="31746" y="1890"/>
                  </a:cubicBezTo>
                  <a:cubicBezTo>
                    <a:pt x="31542" y="1697"/>
                    <a:pt x="31309" y="1556"/>
                    <a:pt x="31040" y="1469"/>
                  </a:cubicBezTo>
                  <a:cubicBezTo>
                    <a:pt x="30778" y="1375"/>
                    <a:pt x="30484" y="1329"/>
                    <a:pt x="30157" y="1329"/>
                  </a:cubicBezTo>
                  <a:cubicBezTo>
                    <a:pt x="29756" y="1329"/>
                    <a:pt x="29396" y="1400"/>
                    <a:pt x="29089" y="1547"/>
                  </a:cubicBezTo>
                  <a:cubicBezTo>
                    <a:pt x="28778" y="1687"/>
                    <a:pt x="28516" y="1915"/>
                    <a:pt x="28303" y="2227"/>
                  </a:cubicBezTo>
                  <a:cubicBezTo>
                    <a:pt x="28095" y="2536"/>
                    <a:pt x="27937" y="2944"/>
                    <a:pt x="27827" y="3449"/>
                  </a:cubicBezTo>
                  <a:cubicBezTo>
                    <a:pt x="27717" y="3952"/>
                    <a:pt x="27662" y="4566"/>
                    <a:pt x="27662" y="5287"/>
                  </a:cubicBezTo>
                  <a:lnTo>
                    <a:pt x="27662" y="7778"/>
                  </a:lnTo>
                  <a:cubicBezTo>
                    <a:pt x="27662" y="8352"/>
                    <a:pt x="27697" y="8861"/>
                    <a:pt x="27762" y="9301"/>
                  </a:cubicBezTo>
                  <a:cubicBezTo>
                    <a:pt x="27837" y="9740"/>
                    <a:pt x="27943" y="10121"/>
                    <a:pt x="28083" y="10445"/>
                  </a:cubicBezTo>
                  <a:cubicBezTo>
                    <a:pt x="28222" y="10760"/>
                    <a:pt x="28393" y="11022"/>
                    <a:pt x="28594" y="11228"/>
                  </a:cubicBezTo>
                  <a:cubicBezTo>
                    <a:pt x="28794" y="11431"/>
                    <a:pt x="29027" y="11584"/>
                    <a:pt x="29290" y="11683"/>
                  </a:cubicBezTo>
                  <a:cubicBezTo>
                    <a:pt x="29555" y="11777"/>
                    <a:pt x="29853" y="11824"/>
                    <a:pt x="30173" y="11824"/>
                  </a:cubicBezTo>
                  <a:cubicBezTo>
                    <a:pt x="30587" y="11824"/>
                    <a:pt x="30950" y="11749"/>
                    <a:pt x="31260" y="11596"/>
                  </a:cubicBezTo>
                  <a:cubicBezTo>
                    <a:pt x="31571" y="11443"/>
                    <a:pt x="31830" y="11206"/>
                    <a:pt x="32037" y="10885"/>
                  </a:cubicBezTo>
                  <a:cubicBezTo>
                    <a:pt x="32251" y="10554"/>
                    <a:pt x="32409" y="10136"/>
                    <a:pt x="32509" y="9625"/>
                  </a:cubicBezTo>
                  <a:cubicBezTo>
                    <a:pt x="32613" y="9110"/>
                    <a:pt x="32665" y="8493"/>
                    <a:pt x="32665" y="7778"/>
                  </a:cubicBezTo>
                  <a:close/>
                  <a:moveTo>
                    <a:pt x="44881" y="5561"/>
                  </a:moveTo>
                  <a:lnTo>
                    <a:pt x="44881" y="7513"/>
                  </a:lnTo>
                  <a:cubicBezTo>
                    <a:pt x="44881" y="8564"/>
                    <a:pt x="44784" y="9450"/>
                    <a:pt x="44590" y="10171"/>
                  </a:cubicBezTo>
                  <a:cubicBezTo>
                    <a:pt x="44395" y="10891"/>
                    <a:pt x="44114" y="11474"/>
                    <a:pt x="43748" y="11914"/>
                  </a:cubicBezTo>
                  <a:cubicBezTo>
                    <a:pt x="43386" y="12354"/>
                    <a:pt x="42942" y="12672"/>
                    <a:pt x="42425" y="12871"/>
                  </a:cubicBezTo>
                  <a:cubicBezTo>
                    <a:pt x="41913" y="13065"/>
                    <a:pt x="41337" y="13162"/>
                    <a:pt x="40690" y="13162"/>
                  </a:cubicBezTo>
                  <a:cubicBezTo>
                    <a:pt x="40179" y="13162"/>
                    <a:pt x="39710" y="13102"/>
                    <a:pt x="39276" y="12978"/>
                  </a:cubicBezTo>
                  <a:cubicBezTo>
                    <a:pt x="38842" y="12856"/>
                    <a:pt x="38454" y="12659"/>
                    <a:pt x="38108" y="12388"/>
                  </a:cubicBezTo>
                  <a:cubicBezTo>
                    <a:pt x="37768" y="12114"/>
                    <a:pt x="37474" y="11755"/>
                    <a:pt x="37231" y="11315"/>
                  </a:cubicBezTo>
                  <a:cubicBezTo>
                    <a:pt x="36988" y="10876"/>
                    <a:pt x="36800" y="10342"/>
                    <a:pt x="36674" y="9712"/>
                  </a:cubicBezTo>
                  <a:cubicBezTo>
                    <a:pt x="36545" y="9085"/>
                    <a:pt x="36483" y="8352"/>
                    <a:pt x="36483" y="7513"/>
                  </a:cubicBezTo>
                  <a:lnTo>
                    <a:pt x="36483" y="5561"/>
                  </a:lnTo>
                  <a:cubicBezTo>
                    <a:pt x="36483" y="4510"/>
                    <a:pt x="36580" y="3630"/>
                    <a:pt x="36775" y="2919"/>
                  </a:cubicBezTo>
                  <a:cubicBezTo>
                    <a:pt x="36975" y="2211"/>
                    <a:pt x="37260" y="1641"/>
                    <a:pt x="37622" y="1213"/>
                  </a:cubicBezTo>
                  <a:cubicBezTo>
                    <a:pt x="37988" y="780"/>
                    <a:pt x="38428" y="468"/>
                    <a:pt x="38939" y="281"/>
                  </a:cubicBezTo>
                  <a:cubicBezTo>
                    <a:pt x="39454" y="93"/>
                    <a:pt x="40033" y="0"/>
                    <a:pt x="40674" y="0"/>
                  </a:cubicBezTo>
                  <a:cubicBezTo>
                    <a:pt x="41192" y="0"/>
                    <a:pt x="41664" y="62"/>
                    <a:pt x="42098" y="184"/>
                  </a:cubicBezTo>
                  <a:cubicBezTo>
                    <a:pt x="42535" y="302"/>
                    <a:pt x="42926" y="493"/>
                    <a:pt x="43266" y="755"/>
                  </a:cubicBezTo>
                  <a:cubicBezTo>
                    <a:pt x="43606" y="1013"/>
                    <a:pt x="43897" y="1360"/>
                    <a:pt x="44133" y="1793"/>
                  </a:cubicBezTo>
                  <a:cubicBezTo>
                    <a:pt x="44376" y="2224"/>
                    <a:pt x="44560" y="2748"/>
                    <a:pt x="44690" y="3368"/>
                  </a:cubicBezTo>
                  <a:cubicBezTo>
                    <a:pt x="44816" y="3992"/>
                    <a:pt x="44881" y="4722"/>
                    <a:pt x="44881" y="5561"/>
                  </a:cubicBezTo>
                  <a:close/>
                  <a:moveTo>
                    <a:pt x="43182" y="7778"/>
                  </a:moveTo>
                  <a:lnTo>
                    <a:pt x="43182" y="5287"/>
                  </a:lnTo>
                  <a:cubicBezTo>
                    <a:pt x="43182" y="4713"/>
                    <a:pt x="43146" y="4207"/>
                    <a:pt x="43075" y="3774"/>
                  </a:cubicBezTo>
                  <a:cubicBezTo>
                    <a:pt x="43007" y="3334"/>
                    <a:pt x="42907" y="2960"/>
                    <a:pt x="42774" y="2648"/>
                  </a:cubicBezTo>
                  <a:cubicBezTo>
                    <a:pt x="42638" y="2336"/>
                    <a:pt x="42467" y="2083"/>
                    <a:pt x="42263" y="1890"/>
                  </a:cubicBezTo>
                  <a:cubicBezTo>
                    <a:pt x="42059" y="1697"/>
                    <a:pt x="41826" y="1556"/>
                    <a:pt x="41557" y="1469"/>
                  </a:cubicBezTo>
                  <a:cubicBezTo>
                    <a:pt x="41295" y="1375"/>
                    <a:pt x="41001" y="1329"/>
                    <a:pt x="40674" y="1329"/>
                  </a:cubicBezTo>
                  <a:cubicBezTo>
                    <a:pt x="40273" y="1329"/>
                    <a:pt x="39914" y="1400"/>
                    <a:pt x="39606" y="1547"/>
                  </a:cubicBezTo>
                  <a:cubicBezTo>
                    <a:pt x="39295" y="1687"/>
                    <a:pt x="39033" y="1915"/>
                    <a:pt x="38820" y="2227"/>
                  </a:cubicBezTo>
                  <a:cubicBezTo>
                    <a:pt x="38613" y="2536"/>
                    <a:pt x="38454" y="2944"/>
                    <a:pt x="38344" y="3449"/>
                  </a:cubicBezTo>
                  <a:cubicBezTo>
                    <a:pt x="38234" y="3952"/>
                    <a:pt x="38179" y="4566"/>
                    <a:pt x="38179" y="5287"/>
                  </a:cubicBezTo>
                  <a:lnTo>
                    <a:pt x="38179" y="7778"/>
                  </a:lnTo>
                  <a:cubicBezTo>
                    <a:pt x="38179" y="8352"/>
                    <a:pt x="38215" y="8861"/>
                    <a:pt x="38279" y="9301"/>
                  </a:cubicBezTo>
                  <a:cubicBezTo>
                    <a:pt x="38354" y="9740"/>
                    <a:pt x="38461" y="10121"/>
                    <a:pt x="38600" y="10445"/>
                  </a:cubicBezTo>
                  <a:cubicBezTo>
                    <a:pt x="38739" y="10760"/>
                    <a:pt x="38910" y="11022"/>
                    <a:pt x="39111" y="11228"/>
                  </a:cubicBezTo>
                  <a:cubicBezTo>
                    <a:pt x="39312" y="11431"/>
                    <a:pt x="39545" y="11584"/>
                    <a:pt x="39807" y="11683"/>
                  </a:cubicBezTo>
                  <a:cubicBezTo>
                    <a:pt x="40072" y="11777"/>
                    <a:pt x="40370" y="11824"/>
                    <a:pt x="40690" y="11824"/>
                  </a:cubicBezTo>
                  <a:cubicBezTo>
                    <a:pt x="41104" y="11824"/>
                    <a:pt x="41467" y="11749"/>
                    <a:pt x="41778" y="11596"/>
                  </a:cubicBezTo>
                  <a:cubicBezTo>
                    <a:pt x="42088" y="11443"/>
                    <a:pt x="42347" y="11206"/>
                    <a:pt x="42554" y="10885"/>
                  </a:cubicBezTo>
                  <a:cubicBezTo>
                    <a:pt x="42768" y="10554"/>
                    <a:pt x="42926" y="10136"/>
                    <a:pt x="43027" y="9625"/>
                  </a:cubicBezTo>
                  <a:cubicBezTo>
                    <a:pt x="43130" y="9110"/>
                    <a:pt x="43182" y="8493"/>
                    <a:pt x="43182" y="7778"/>
                  </a:cubicBezTo>
                  <a:close/>
                  <a:moveTo>
                    <a:pt x="49191" y="6890"/>
                  </a:moveTo>
                  <a:lnTo>
                    <a:pt x="47839" y="6556"/>
                  </a:lnTo>
                  <a:lnTo>
                    <a:pt x="48505" y="175"/>
                  </a:lnTo>
                  <a:lnTo>
                    <a:pt x="55327" y="175"/>
                  </a:lnTo>
                  <a:lnTo>
                    <a:pt x="55327" y="1681"/>
                  </a:lnTo>
                  <a:lnTo>
                    <a:pt x="49939" y="1681"/>
                  </a:lnTo>
                  <a:lnTo>
                    <a:pt x="49538" y="5165"/>
                  </a:lnTo>
                  <a:cubicBezTo>
                    <a:pt x="49780" y="5031"/>
                    <a:pt x="50088" y="4903"/>
                    <a:pt x="50460" y="4784"/>
                  </a:cubicBezTo>
                  <a:cubicBezTo>
                    <a:pt x="50838" y="4669"/>
                    <a:pt x="51269" y="4610"/>
                    <a:pt x="51757" y="4610"/>
                  </a:cubicBezTo>
                  <a:cubicBezTo>
                    <a:pt x="52372" y="4610"/>
                    <a:pt x="52922" y="4713"/>
                    <a:pt x="53408" y="4918"/>
                  </a:cubicBezTo>
                  <a:cubicBezTo>
                    <a:pt x="53897" y="5118"/>
                    <a:pt x="54311" y="5405"/>
                    <a:pt x="54651" y="5779"/>
                  </a:cubicBezTo>
                  <a:cubicBezTo>
                    <a:pt x="54997" y="6157"/>
                    <a:pt x="55262" y="6606"/>
                    <a:pt x="55443" y="7136"/>
                  </a:cubicBezTo>
                  <a:cubicBezTo>
                    <a:pt x="55628" y="7663"/>
                    <a:pt x="55718" y="8253"/>
                    <a:pt x="55718" y="8904"/>
                  </a:cubicBezTo>
                  <a:cubicBezTo>
                    <a:pt x="55718" y="9519"/>
                    <a:pt x="55631" y="10087"/>
                    <a:pt x="55453" y="10601"/>
                  </a:cubicBezTo>
                  <a:cubicBezTo>
                    <a:pt x="55282" y="11119"/>
                    <a:pt x="55026" y="11571"/>
                    <a:pt x="54676" y="11958"/>
                  </a:cubicBezTo>
                  <a:cubicBezTo>
                    <a:pt x="54330" y="12338"/>
                    <a:pt x="53893" y="12634"/>
                    <a:pt x="53363" y="12847"/>
                  </a:cubicBezTo>
                  <a:cubicBezTo>
                    <a:pt x="52838" y="13056"/>
                    <a:pt x="52220" y="13162"/>
                    <a:pt x="51508" y="13162"/>
                  </a:cubicBezTo>
                  <a:cubicBezTo>
                    <a:pt x="50974" y="13162"/>
                    <a:pt x="50466" y="13093"/>
                    <a:pt x="49984" y="12953"/>
                  </a:cubicBezTo>
                  <a:cubicBezTo>
                    <a:pt x="49512" y="12806"/>
                    <a:pt x="49085" y="12585"/>
                    <a:pt x="48706" y="12291"/>
                  </a:cubicBezTo>
                  <a:cubicBezTo>
                    <a:pt x="48337" y="11992"/>
                    <a:pt x="48033" y="11624"/>
                    <a:pt x="47793" y="11181"/>
                  </a:cubicBezTo>
                  <a:cubicBezTo>
                    <a:pt x="47564" y="10738"/>
                    <a:pt x="47418" y="10214"/>
                    <a:pt x="47356" y="9616"/>
                  </a:cubicBezTo>
                  <a:lnTo>
                    <a:pt x="48962" y="9616"/>
                  </a:lnTo>
                  <a:cubicBezTo>
                    <a:pt x="49036" y="10099"/>
                    <a:pt x="49182" y="10501"/>
                    <a:pt x="49402" y="10832"/>
                  </a:cubicBezTo>
                  <a:cubicBezTo>
                    <a:pt x="49618" y="11159"/>
                    <a:pt x="49906" y="11409"/>
                    <a:pt x="50259" y="11577"/>
                  </a:cubicBezTo>
                  <a:cubicBezTo>
                    <a:pt x="50618" y="11742"/>
                    <a:pt x="51036" y="11824"/>
                    <a:pt x="51508" y="11824"/>
                  </a:cubicBezTo>
                  <a:cubicBezTo>
                    <a:pt x="51913" y="11824"/>
                    <a:pt x="52269" y="11758"/>
                    <a:pt x="52576" y="11624"/>
                  </a:cubicBezTo>
                  <a:cubicBezTo>
                    <a:pt x="52887" y="11487"/>
                    <a:pt x="53149" y="11293"/>
                    <a:pt x="53363" y="11041"/>
                  </a:cubicBezTo>
                  <a:cubicBezTo>
                    <a:pt x="53576" y="10788"/>
                    <a:pt x="53738" y="10486"/>
                    <a:pt x="53848" y="10127"/>
                  </a:cubicBezTo>
                  <a:cubicBezTo>
                    <a:pt x="53961" y="9768"/>
                    <a:pt x="54019" y="9366"/>
                    <a:pt x="54019" y="8920"/>
                  </a:cubicBezTo>
                  <a:cubicBezTo>
                    <a:pt x="54019" y="8518"/>
                    <a:pt x="53961" y="8140"/>
                    <a:pt x="53848" y="7794"/>
                  </a:cubicBezTo>
                  <a:cubicBezTo>
                    <a:pt x="53732" y="7448"/>
                    <a:pt x="53557" y="7148"/>
                    <a:pt x="53327" y="6890"/>
                  </a:cubicBezTo>
                  <a:cubicBezTo>
                    <a:pt x="53100" y="6631"/>
                    <a:pt x="52825" y="6431"/>
                    <a:pt x="52495" y="6291"/>
                  </a:cubicBezTo>
                  <a:cubicBezTo>
                    <a:pt x="52168" y="6144"/>
                    <a:pt x="51790" y="6069"/>
                    <a:pt x="51363" y="6069"/>
                  </a:cubicBezTo>
                  <a:cubicBezTo>
                    <a:pt x="50796" y="6069"/>
                    <a:pt x="50369" y="6144"/>
                    <a:pt x="50075" y="6291"/>
                  </a:cubicBezTo>
                  <a:cubicBezTo>
                    <a:pt x="49790" y="6437"/>
                    <a:pt x="49496" y="6637"/>
                    <a:pt x="49191" y="6890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1483137-4372-E2B2-9BAB-271F7A7030CF}"/>
                </a:ext>
              </a:extLst>
            </p:cNvPr>
            <p:cNvSpPr/>
            <p:nvPr/>
          </p:nvSpPr>
          <p:spPr>
            <a:xfrm>
              <a:off x="1984990" y="3606734"/>
              <a:ext cx="52605" cy="13161"/>
            </a:xfrm>
            <a:custGeom>
              <a:avLst/>
              <a:gdLst>
                <a:gd name="connsiteX0" fmla="*/ 8401 w 52605"/>
                <a:gd name="connsiteY0" fmla="*/ 5561 h 13161"/>
                <a:gd name="connsiteX1" fmla="*/ 8401 w 52605"/>
                <a:gd name="connsiteY1" fmla="*/ 7513 h 13161"/>
                <a:gd name="connsiteX2" fmla="*/ 8106 w 52605"/>
                <a:gd name="connsiteY2" fmla="*/ 10171 h 13161"/>
                <a:gd name="connsiteX3" fmla="*/ 7268 w 52605"/>
                <a:gd name="connsiteY3" fmla="*/ 11914 h 13161"/>
                <a:gd name="connsiteX4" fmla="*/ 5945 w 52605"/>
                <a:gd name="connsiteY4" fmla="*/ 12872 h 13161"/>
                <a:gd name="connsiteX5" fmla="*/ 4210 w 52605"/>
                <a:gd name="connsiteY5" fmla="*/ 13162 h 13161"/>
                <a:gd name="connsiteX6" fmla="*/ 2796 w 52605"/>
                <a:gd name="connsiteY6" fmla="*/ 12978 h 13161"/>
                <a:gd name="connsiteX7" fmla="*/ 1625 w 52605"/>
                <a:gd name="connsiteY7" fmla="*/ 12388 h 13161"/>
                <a:gd name="connsiteX8" fmla="*/ 751 w 52605"/>
                <a:gd name="connsiteY8" fmla="*/ 11315 h 13161"/>
                <a:gd name="connsiteX9" fmla="*/ 194 w 52605"/>
                <a:gd name="connsiteY9" fmla="*/ 9712 h 13161"/>
                <a:gd name="connsiteX10" fmla="*/ 0 w 52605"/>
                <a:gd name="connsiteY10" fmla="*/ 7513 h 13161"/>
                <a:gd name="connsiteX11" fmla="*/ 0 w 52605"/>
                <a:gd name="connsiteY11" fmla="*/ 5561 h 13161"/>
                <a:gd name="connsiteX12" fmla="*/ 294 w 52605"/>
                <a:gd name="connsiteY12" fmla="*/ 2919 h 13161"/>
                <a:gd name="connsiteX13" fmla="*/ 1142 w 52605"/>
                <a:gd name="connsiteY13" fmla="*/ 1213 h 13161"/>
                <a:gd name="connsiteX14" fmla="*/ 2456 w 52605"/>
                <a:gd name="connsiteY14" fmla="*/ 281 h 13161"/>
                <a:gd name="connsiteX15" fmla="*/ 4191 w 52605"/>
                <a:gd name="connsiteY15" fmla="*/ 0 h 13161"/>
                <a:gd name="connsiteX16" fmla="*/ 5615 w 52605"/>
                <a:gd name="connsiteY16" fmla="*/ 184 h 13161"/>
                <a:gd name="connsiteX17" fmla="*/ 6783 w 52605"/>
                <a:gd name="connsiteY17" fmla="*/ 755 h 13161"/>
                <a:gd name="connsiteX18" fmla="*/ 7650 w 52605"/>
                <a:gd name="connsiteY18" fmla="*/ 1793 h 13161"/>
                <a:gd name="connsiteX19" fmla="*/ 8210 w 52605"/>
                <a:gd name="connsiteY19" fmla="*/ 3368 h 13161"/>
                <a:gd name="connsiteX20" fmla="*/ 8401 w 52605"/>
                <a:gd name="connsiteY20" fmla="*/ 5561 h 13161"/>
                <a:gd name="connsiteX21" fmla="*/ 6702 w 52605"/>
                <a:gd name="connsiteY21" fmla="*/ 7778 h 13161"/>
                <a:gd name="connsiteX22" fmla="*/ 6702 w 52605"/>
                <a:gd name="connsiteY22" fmla="*/ 5287 h 13161"/>
                <a:gd name="connsiteX23" fmla="*/ 6592 w 52605"/>
                <a:gd name="connsiteY23" fmla="*/ 3774 h 13161"/>
                <a:gd name="connsiteX24" fmla="*/ 6291 w 52605"/>
                <a:gd name="connsiteY24" fmla="*/ 2648 h 13161"/>
                <a:gd name="connsiteX25" fmla="*/ 5780 w 52605"/>
                <a:gd name="connsiteY25" fmla="*/ 1890 h 13161"/>
                <a:gd name="connsiteX26" fmla="*/ 5077 w 52605"/>
                <a:gd name="connsiteY26" fmla="*/ 1469 h 13161"/>
                <a:gd name="connsiteX27" fmla="*/ 4191 w 52605"/>
                <a:gd name="connsiteY27" fmla="*/ 1329 h 13161"/>
                <a:gd name="connsiteX28" fmla="*/ 3123 w 52605"/>
                <a:gd name="connsiteY28" fmla="*/ 1547 h 13161"/>
                <a:gd name="connsiteX29" fmla="*/ 2336 w 52605"/>
                <a:gd name="connsiteY29" fmla="*/ 2224 h 13161"/>
                <a:gd name="connsiteX30" fmla="*/ 1864 w 52605"/>
                <a:gd name="connsiteY30" fmla="*/ 3450 h 13161"/>
                <a:gd name="connsiteX31" fmla="*/ 1699 w 52605"/>
                <a:gd name="connsiteY31" fmla="*/ 5287 h 13161"/>
                <a:gd name="connsiteX32" fmla="*/ 1699 w 52605"/>
                <a:gd name="connsiteY32" fmla="*/ 7778 h 13161"/>
                <a:gd name="connsiteX33" fmla="*/ 1799 w 52605"/>
                <a:gd name="connsiteY33" fmla="*/ 9301 h 13161"/>
                <a:gd name="connsiteX34" fmla="*/ 2120 w 52605"/>
                <a:gd name="connsiteY34" fmla="*/ 10442 h 13161"/>
                <a:gd name="connsiteX35" fmla="*/ 2631 w 52605"/>
                <a:gd name="connsiteY35" fmla="*/ 11228 h 13161"/>
                <a:gd name="connsiteX36" fmla="*/ 3323 w 52605"/>
                <a:gd name="connsiteY36" fmla="*/ 11683 h 13161"/>
                <a:gd name="connsiteX37" fmla="*/ 4210 w 52605"/>
                <a:gd name="connsiteY37" fmla="*/ 11824 h 13161"/>
                <a:gd name="connsiteX38" fmla="*/ 5297 w 52605"/>
                <a:gd name="connsiteY38" fmla="*/ 11596 h 13161"/>
                <a:gd name="connsiteX39" fmla="*/ 6071 w 52605"/>
                <a:gd name="connsiteY39" fmla="*/ 10885 h 13161"/>
                <a:gd name="connsiteX40" fmla="*/ 6547 w 52605"/>
                <a:gd name="connsiteY40" fmla="*/ 9625 h 13161"/>
                <a:gd name="connsiteX41" fmla="*/ 6702 w 52605"/>
                <a:gd name="connsiteY41" fmla="*/ 7778 h 13161"/>
                <a:gd name="connsiteX42" fmla="*/ 10783 w 52605"/>
                <a:gd name="connsiteY42" fmla="*/ 12123 h 13161"/>
                <a:gd name="connsiteX43" fmla="*/ 11048 w 52605"/>
                <a:gd name="connsiteY43" fmla="*/ 11428 h 13161"/>
                <a:gd name="connsiteX44" fmla="*/ 11834 w 52605"/>
                <a:gd name="connsiteY44" fmla="*/ 11137 h 13161"/>
                <a:gd name="connsiteX45" fmla="*/ 12608 w 52605"/>
                <a:gd name="connsiteY45" fmla="*/ 11428 h 13161"/>
                <a:gd name="connsiteX46" fmla="*/ 12883 w 52605"/>
                <a:gd name="connsiteY46" fmla="*/ 12123 h 13161"/>
                <a:gd name="connsiteX47" fmla="*/ 12608 w 52605"/>
                <a:gd name="connsiteY47" fmla="*/ 12809 h 13161"/>
                <a:gd name="connsiteX48" fmla="*/ 11834 w 52605"/>
                <a:gd name="connsiteY48" fmla="*/ 13093 h 13161"/>
                <a:gd name="connsiteX49" fmla="*/ 11048 w 52605"/>
                <a:gd name="connsiteY49" fmla="*/ 12809 h 13161"/>
                <a:gd name="connsiteX50" fmla="*/ 10783 w 52605"/>
                <a:gd name="connsiteY50" fmla="*/ 12123 h 13161"/>
                <a:gd name="connsiteX51" fmla="*/ 23846 w 52605"/>
                <a:gd name="connsiteY51" fmla="*/ 5561 h 13161"/>
                <a:gd name="connsiteX52" fmla="*/ 23846 w 52605"/>
                <a:gd name="connsiteY52" fmla="*/ 7513 h 13161"/>
                <a:gd name="connsiteX53" fmla="*/ 23555 w 52605"/>
                <a:gd name="connsiteY53" fmla="*/ 10171 h 13161"/>
                <a:gd name="connsiteX54" fmla="*/ 22714 w 52605"/>
                <a:gd name="connsiteY54" fmla="*/ 11914 h 13161"/>
                <a:gd name="connsiteX55" fmla="*/ 21390 w 52605"/>
                <a:gd name="connsiteY55" fmla="*/ 12872 h 13161"/>
                <a:gd name="connsiteX56" fmla="*/ 19656 w 52605"/>
                <a:gd name="connsiteY56" fmla="*/ 13162 h 13161"/>
                <a:gd name="connsiteX57" fmla="*/ 18242 w 52605"/>
                <a:gd name="connsiteY57" fmla="*/ 12978 h 13161"/>
                <a:gd name="connsiteX58" fmla="*/ 17073 w 52605"/>
                <a:gd name="connsiteY58" fmla="*/ 12388 h 13161"/>
                <a:gd name="connsiteX59" fmla="*/ 16196 w 52605"/>
                <a:gd name="connsiteY59" fmla="*/ 11315 h 13161"/>
                <a:gd name="connsiteX60" fmla="*/ 15640 w 52605"/>
                <a:gd name="connsiteY60" fmla="*/ 9712 h 13161"/>
                <a:gd name="connsiteX61" fmla="*/ 15449 w 52605"/>
                <a:gd name="connsiteY61" fmla="*/ 7513 h 13161"/>
                <a:gd name="connsiteX62" fmla="*/ 15449 w 52605"/>
                <a:gd name="connsiteY62" fmla="*/ 5561 h 13161"/>
                <a:gd name="connsiteX63" fmla="*/ 15740 w 52605"/>
                <a:gd name="connsiteY63" fmla="*/ 2919 h 13161"/>
                <a:gd name="connsiteX64" fmla="*/ 16588 w 52605"/>
                <a:gd name="connsiteY64" fmla="*/ 1213 h 13161"/>
                <a:gd name="connsiteX65" fmla="*/ 17905 w 52605"/>
                <a:gd name="connsiteY65" fmla="*/ 281 h 13161"/>
                <a:gd name="connsiteX66" fmla="*/ 19640 w 52605"/>
                <a:gd name="connsiteY66" fmla="*/ 0 h 13161"/>
                <a:gd name="connsiteX67" fmla="*/ 21064 w 52605"/>
                <a:gd name="connsiteY67" fmla="*/ 184 h 13161"/>
                <a:gd name="connsiteX68" fmla="*/ 22232 w 52605"/>
                <a:gd name="connsiteY68" fmla="*/ 755 h 13161"/>
                <a:gd name="connsiteX69" fmla="*/ 23099 w 52605"/>
                <a:gd name="connsiteY69" fmla="*/ 1793 h 13161"/>
                <a:gd name="connsiteX70" fmla="*/ 23656 w 52605"/>
                <a:gd name="connsiteY70" fmla="*/ 3368 h 13161"/>
                <a:gd name="connsiteX71" fmla="*/ 23846 w 52605"/>
                <a:gd name="connsiteY71" fmla="*/ 5561 h 13161"/>
                <a:gd name="connsiteX72" fmla="*/ 22148 w 52605"/>
                <a:gd name="connsiteY72" fmla="*/ 7778 h 13161"/>
                <a:gd name="connsiteX73" fmla="*/ 22148 w 52605"/>
                <a:gd name="connsiteY73" fmla="*/ 5287 h 13161"/>
                <a:gd name="connsiteX74" fmla="*/ 22041 w 52605"/>
                <a:gd name="connsiteY74" fmla="*/ 3774 h 13161"/>
                <a:gd name="connsiteX75" fmla="*/ 21740 w 52605"/>
                <a:gd name="connsiteY75" fmla="*/ 2648 h 13161"/>
                <a:gd name="connsiteX76" fmla="*/ 21229 w 52605"/>
                <a:gd name="connsiteY76" fmla="*/ 1890 h 13161"/>
                <a:gd name="connsiteX77" fmla="*/ 20523 w 52605"/>
                <a:gd name="connsiteY77" fmla="*/ 1469 h 13161"/>
                <a:gd name="connsiteX78" fmla="*/ 19640 w 52605"/>
                <a:gd name="connsiteY78" fmla="*/ 1329 h 13161"/>
                <a:gd name="connsiteX79" fmla="*/ 18572 w 52605"/>
                <a:gd name="connsiteY79" fmla="*/ 1547 h 13161"/>
                <a:gd name="connsiteX80" fmla="*/ 17785 w 52605"/>
                <a:gd name="connsiteY80" fmla="*/ 2224 h 13161"/>
                <a:gd name="connsiteX81" fmla="*/ 17310 w 52605"/>
                <a:gd name="connsiteY81" fmla="*/ 3450 h 13161"/>
                <a:gd name="connsiteX82" fmla="*/ 17145 w 52605"/>
                <a:gd name="connsiteY82" fmla="*/ 5287 h 13161"/>
                <a:gd name="connsiteX83" fmla="*/ 17145 w 52605"/>
                <a:gd name="connsiteY83" fmla="*/ 7778 h 13161"/>
                <a:gd name="connsiteX84" fmla="*/ 17245 w 52605"/>
                <a:gd name="connsiteY84" fmla="*/ 9301 h 13161"/>
                <a:gd name="connsiteX85" fmla="*/ 17565 w 52605"/>
                <a:gd name="connsiteY85" fmla="*/ 10442 h 13161"/>
                <a:gd name="connsiteX86" fmla="*/ 18077 w 52605"/>
                <a:gd name="connsiteY86" fmla="*/ 11228 h 13161"/>
                <a:gd name="connsiteX87" fmla="*/ 18772 w 52605"/>
                <a:gd name="connsiteY87" fmla="*/ 11683 h 13161"/>
                <a:gd name="connsiteX88" fmla="*/ 19656 w 52605"/>
                <a:gd name="connsiteY88" fmla="*/ 11824 h 13161"/>
                <a:gd name="connsiteX89" fmla="*/ 20743 w 52605"/>
                <a:gd name="connsiteY89" fmla="*/ 11596 h 13161"/>
                <a:gd name="connsiteX90" fmla="*/ 21520 w 52605"/>
                <a:gd name="connsiteY90" fmla="*/ 10885 h 13161"/>
                <a:gd name="connsiteX91" fmla="*/ 21992 w 52605"/>
                <a:gd name="connsiteY91" fmla="*/ 9625 h 13161"/>
                <a:gd name="connsiteX92" fmla="*/ 22148 w 52605"/>
                <a:gd name="connsiteY92" fmla="*/ 7778 h 13161"/>
                <a:gd name="connsiteX93" fmla="*/ 34364 w 52605"/>
                <a:gd name="connsiteY93" fmla="*/ 5561 h 13161"/>
                <a:gd name="connsiteX94" fmla="*/ 34364 w 52605"/>
                <a:gd name="connsiteY94" fmla="*/ 7513 h 13161"/>
                <a:gd name="connsiteX95" fmla="*/ 34072 w 52605"/>
                <a:gd name="connsiteY95" fmla="*/ 10171 h 13161"/>
                <a:gd name="connsiteX96" fmla="*/ 33231 w 52605"/>
                <a:gd name="connsiteY96" fmla="*/ 11914 h 13161"/>
                <a:gd name="connsiteX97" fmla="*/ 31908 w 52605"/>
                <a:gd name="connsiteY97" fmla="*/ 12872 h 13161"/>
                <a:gd name="connsiteX98" fmla="*/ 30173 w 52605"/>
                <a:gd name="connsiteY98" fmla="*/ 13162 h 13161"/>
                <a:gd name="connsiteX99" fmla="*/ 28759 w 52605"/>
                <a:gd name="connsiteY99" fmla="*/ 12978 h 13161"/>
                <a:gd name="connsiteX100" fmla="*/ 27591 w 52605"/>
                <a:gd name="connsiteY100" fmla="*/ 12388 h 13161"/>
                <a:gd name="connsiteX101" fmla="*/ 26714 w 52605"/>
                <a:gd name="connsiteY101" fmla="*/ 11315 h 13161"/>
                <a:gd name="connsiteX102" fmla="*/ 26157 w 52605"/>
                <a:gd name="connsiteY102" fmla="*/ 9712 h 13161"/>
                <a:gd name="connsiteX103" fmla="*/ 25966 w 52605"/>
                <a:gd name="connsiteY103" fmla="*/ 7513 h 13161"/>
                <a:gd name="connsiteX104" fmla="*/ 25966 w 52605"/>
                <a:gd name="connsiteY104" fmla="*/ 5561 h 13161"/>
                <a:gd name="connsiteX105" fmla="*/ 26257 w 52605"/>
                <a:gd name="connsiteY105" fmla="*/ 2919 h 13161"/>
                <a:gd name="connsiteX106" fmla="*/ 27105 w 52605"/>
                <a:gd name="connsiteY106" fmla="*/ 1213 h 13161"/>
                <a:gd name="connsiteX107" fmla="*/ 28422 w 52605"/>
                <a:gd name="connsiteY107" fmla="*/ 281 h 13161"/>
                <a:gd name="connsiteX108" fmla="*/ 30157 w 52605"/>
                <a:gd name="connsiteY108" fmla="*/ 0 h 13161"/>
                <a:gd name="connsiteX109" fmla="*/ 31581 w 52605"/>
                <a:gd name="connsiteY109" fmla="*/ 184 h 13161"/>
                <a:gd name="connsiteX110" fmla="*/ 32749 w 52605"/>
                <a:gd name="connsiteY110" fmla="*/ 755 h 13161"/>
                <a:gd name="connsiteX111" fmla="*/ 33616 w 52605"/>
                <a:gd name="connsiteY111" fmla="*/ 1793 h 13161"/>
                <a:gd name="connsiteX112" fmla="*/ 34173 w 52605"/>
                <a:gd name="connsiteY112" fmla="*/ 3368 h 13161"/>
                <a:gd name="connsiteX113" fmla="*/ 34364 w 52605"/>
                <a:gd name="connsiteY113" fmla="*/ 5561 h 13161"/>
                <a:gd name="connsiteX114" fmla="*/ 32665 w 52605"/>
                <a:gd name="connsiteY114" fmla="*/ 7778 h 13161"/>
                <a:gd name="connsiteX115" fmla="*/ 32665 w 52605"/>
                <a:gd name="connsiteY115" fmla="*/ 5287 h 13161"/>
                <a:gd name="connsiteX116" fmla="*/ 32558 w 52605"/>
                <a:gd name="connsiteY116" fmla="*/ 3774 h 13161"/>
                <a:gd name="connsiteX117" fmla="*/ 32257 w 52605"/>
                <a:gd name="connsiteY117" fmla="*/ 2648 h 13161"/>
                <a:gd name="connsiteX118" fmla="*/ 31746 w 52605"/>
                <a:gd name="connsiteY118" fmla="*/ 1890 h 13161"/>
                <a:gd name="connsiteX119" fmla="*/ 31040 w 52605"/>
                <a:gd name="connsiteY119" fmla="*/ 1469 h 13161"/>
                <a:gd name="connsiteX120" fmla="*/ 30157 w 52605"/>
                <a:gd name="connsiteY120" fmla="*/ 1329 h 13161"/>
                <a:gd name="connsiteX121" fmla="*/ 29089 w 52605"/>
                <a:gd name="connsiteY121" fmla="*/ 1547 h 13161"/>
                <a:gd name="connsiteX122" fmla="*/ 28303 w 52605"/>
                <a:gd name="connsiteY122" fmla="*/ 2224 h 13161"/>
                <a:gd name="connsiteX123" fmla="*/ 27827 w 52605"/>
                <a:gd name="connsiteY123" fmla="*/ 3450 h 13161"/>
                <a:gd name="connsiteX124" fmla="*/ 27662 w 52605"/>
                <a:gd name="connsiteY124" fmla="*/ 5287 h 13161"/>
                <a:gd name="connsiteX125" fmla="*/ 27662 w 52605"/>
                <a:gd name="connsiteY125" fmla="*/ 7778 h 13161"/>
                <a:gd name="connsiteX126" fmla="*/ 27762 w 52605"/>
                <a:gd name="connsiteY126" fmla="*/ 9301 h 13161"/>
                <a:gd name="connsiteX127" fmla="*/ 28083 w 52605"/>
                <a:gd name="connsiteY127" fmla="*/ 10442 h 13161"/>
                <a:gd name="connsiteX128" fmla="*/ 28594 w 52605"/>
                <a:gd name="connsiteY128" fmla="*/ 11228 h 13161"/>
                <a:gd name="connsiteX129" fmla="*/ 29290 w 52605"/>
                <a:gd name="connsiteY129" fmla="*/ 11683 h 13161"/>
                <a:gd name="connsiteX130" fmla="*/ 30173 w 52605"/>
                <a:gd name="connsiteY130" fmla="*/ 11824 h 13161"/>
                <a:gd name="connsiteX131" fmla="*/ 31260 w 52605"/>
                <a:gd name="connsiteY131" fmla="*/ 11596 h 13161"/>
                <a:gd name="connsiteX132" fmla="*/ 32037 w 52605"/>
                <a:gd name="connsiteY132" fmla="*/ 10885 h 13161"/>
                <a:gd name="connsiteX133" fmla="*/ 32509 w 52605"/>
                <a:gd name="connsiteY133" fmla="*/ 9625 h 13161"/>
                <a:gd name="connsiteX134" fmla="*/ 32665 w 52605"/>
                <a:gd name="connsiteY134" fmla="*/ 7778 h 13161"/>
                <a:gd name="connsiteX135" fmla="*/ 44881 w 52605"/>
                <a:gd name="connsiteY135" fmla="*/ 5561 h 13161"/>
                <a:gd name="connsiteX136" fmla="*/ 44881 w 52605"/>
                <a:gd name="connsiteY136" fmla="*/ 7513 h 13161"/>
                <a:gd name="connsiteX137" fmla="*/ 44590 w 52605"/>
                <a:gd name="connsiteY137" fmla="*/ 10171 h 13161"/>
                <a:gd name="connsiteX138" fmla="*/ 43748 w 52605"/>
                <a:gd name="connsiteY138" fmla="*/ 11914 h 13161"/>
                <a:gd name="connsiteX139" fmla="*/ 42425 w 52605"/>
                <a:gd name="connsiteY139" fmla="*/ 12872 h 13161"/>
                <a:gd name="connsiteX140" fmla="*/ 40690 w 52605"/>
                <a:gd name="connsiteY140" fmla="*/ 13162 h 13161"/>
                <a:gd name="connsiteX141" fmla="*/ 39276 w 52605"/>
                <a:gd name="connsiteY141" fmla="*/ 12978 h 13161"/>
                <a:gd name="connsiteX142" fmla="*/ 38108 w 52605"/>
                <a:gd name="connsiteY142" fmla="*/ 12388 h 13161"/>
                <a:gd name="connsiteX143" fmla="*/ 37231 w 52605"/>
                <a:gd name="connsiteY143" fmla="*/ 11315 h 13161"/>
                <a:gd name="connsiteX144" fmla="*/ 36674 w 52605"/>
                <a:gd name="connsiteY144" fmla="*/ 9712 h 13161"/>
                <a:gd name="connsiteX145" fmla="*/ 36483 w 52605"/>
                <a:gd name="connsiteY145" fmla="*/ 7513 h 13161"/>
                <a:gd name="connsiteX146" fmla="*/ 36483 w 52605"/>
                <a:gd name="connsiteY146" fmla="*/ 5561 h 13161"/>
                <a:gd name="connsiteX147" fmla="*/ 36775 w 52605"/>
                <a:gd name="connsiteY147" fmla="*/ 2919 h 13161"/>
                <a:gd name="connsiteX148" fmla="*/ 37622 w 52605"/>
                <a:gd name="connsiteY148" fmla="*/ 1213 h 13161"/>
                <a:gd name="connsiteX149" fmla="*/ 38939 w 52605"/>
                <a:gd name="connsiteY149" fmla="*/ 281 h 13161"/>
                <a:gd name="connsiteX150" fmla="*/ 40674 w 52605"/>
                <a:gd name="connsiteY150" fmla="*/ 0 h 13161"/>
                <a:gd name="connsiteX151" fmla="*/ 42098 w 52605"/>
                <a:gd name="connsiteY151" fmla="*/ 184 h 13161"/>
                <a:gd name="connsiteX152" fmla="*/ 43266 w 52605"/>
                <a:gd name="connsiteY152" fmla="*/ 755 h 13161"/>
                <a:gd name="connsiteX153" fmla="*/ 44133 w 52605"/>
                <a:gd name="connsiteY153" fmla="*/ 1793 h 13161"/>
                <a:gd name="connsiteX154" fmla="*/ 44690 w 52605"/>
                <a:gd name="connsiteY154" fmla="*/ 3368 h 13161"/>
                <a:gd name="connsiteX155" fmla="*/ 44881 w 52605"/>
                <a:gd name="connsiteY155" fmla="*/ 5561 h 13161"/>
                <a:gd name="connsiteX156" fmla="*/ 43182 w 52605"/>
                <a:gd name="connsiteY156" fmla="*/ 7778 h 13161"/>
                <a:gd name="connsiteX157" fmla="*/ 43182 w 52605"/>
                <a:gd name="connsiteY157" fmla="*/ 5287 h 13161"/>
                <a:gd name="connsiteX158" fmla="*/ 43075 w 52605"/>
                <a:gd name="connsiteY158" fmla="*/ 3774 h 13161"/>
                <a:gd name="connsiteX159" fmla="*/ 42774 w 52605"/>
                <a:gd name="connsiteY159" fmla="*/ 2648 h 13161"/>
                <a:gd name="connsiteX160" fmla="*/ 42263 w 52605"/>
                <a:gd name="connsiteY160" fmla="*/ 1890 h 13161"/>
                <a:gd name="connsiteX161" fmla="*/ 41557 w 52605"/>
                <a:gd name="connsiteY161" fmla="*/ 1469 h 13161"/>
                <a:gd name="connsiteX162" fmla="*/ 40674 w 52605"/>
                <a:gd name="connsiteY162" fmla="*/ 1329 h 13161"/>
                <a:gd name="connsiteX163" fmla="*/ 39606 w 52605"/>
                <a:gd name="connsiteY163" fmla="*/ 1547 h 13161"/>
                <a:gd name="connsiteX164" fmla="*/ 38820 w 52605"/>
                <a:gd name="connsiteY164" fmla="*/ 2224 h 13161"/>
                <a:gd name="connsiteX165" fmla="*/ 38344 w 52605"/>
                <a:gd name="connsiteY165" fmla="*/ 3450 h 13161"/>
                <a:gd name="connsiteX166" fmla="*/ 38179 w 52605"/>
                <a:gd name="connsiteY166" fmla="*/ 5287 h 13161"/>
                <a:gd name="connsiteX167" fmla="*/ 38179 w 52605"/>
                <a:gd name="connsiteY167" fmla="*/ 7778 h 13161"/>
                <a:gd name="connsiteX168" fmla="*/ 38279 w 52605"/>
                <a:gd name="connsiteY168" fmla="*/ 9301 h 13161"/>
                <a:gd name="connsiteX169" fmla="*/ 38600 w 52605"/>
                <a:gd name="connsiteY169" fmla="*/ 10442 h 13161"/>
                <a:gd name="connsiteX170" fmla="*/ 39111 w 52605"/>
                <a:gd name="connsiteY170" fmla="*/ 11228 h 13161"/>
                <a:gd name="connsiteX171" fmla="*/ 39807 w 52605"/>
                <a:gd name="connsiteY171" fmla="*/ 11683 h 13161"/>
                <a:gd name="connsiteX172" fmla="*/ 40690 w 52605"/>
                <a:gd name="connsiteY172" fmla="*/ 11824 h 13161"/>
                <a:gd name="connsiteX173" fmla="*/ 41778 w 52605"/>
                <a:gd name="connsiteY173" fmla="*/ 11596 h 13161"/>
                <a:gd name="connsiteX174" fmla="*/ 42554 w 52605"/>
                <a:gd name="connsiteY174" fmla="*/ 10885 h 13161"/>
                <a:gd name="connsiteX175" fmla="*/ 43027 w 52605"/>
                <a:gd name="connsiteY175" fmla="*/ 9625 h 13161"/>
                <a:gd name="connsiteX176" fmla="*/ 43182 w 52605"/>
                <a:gd name="connsiteY176" fmla="*/ 7778 h 13161"/>
                <a:gd name="connsiteX177" fmla="*/ 52605 w 52605"/>
                <a:gd name="connsiteY177" fmla="*/ 106 h 13161"/>
                <a:gd name="connsiteX178" fmla="*/ 52605 w 52605"/>
                <a:gd name="connsiteY178" fmla="*/ 12987 h 13161"/>
                <a:gd name="connsiteX179" fmla="*/ 50916 w 52605"/>
                <a:gd name="connsiteY179" fmla="*/ 12987 h 13161"/>
                <a:gd name="connsiteX180" fmla="*/ 50916 w 52605"/>
                <a:gd name="connsiteY180" fmla="*/ 2136 h 13161"/>
                <a:gd name="connsiteX181" fmla="*/ 47512 w 52605"/>
                <a:gd name="connsiteY181" fmla="*/ 3334 h 13161"/>
                <a:gd name="connsiteX182" fmla="*/ 47512 w 52605"/>
                <a:gd name="connsiteY182" fmla="*/ 1865 h 13161"/>
                <a:gd name="connsiteX183" fmla="*/ 52340 w 52605"/>
                <a:gd name="connsiteY183" fmla="*/ 106 h 13161"/>
                <a:gd name="connsiteX184" fmla="*/ 52605 w 52605"/>
                <a:gd name="connsiteY184" fmla="*/ 106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2605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4" y="9450"/>
                    <a:pt x="8106" y="10171"/>
                  </a:cubicBezTo>
                  <a:cubicBezTo>
                    <a:pt x="7912" y="10891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2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099"/>
                    <a:pt x="2796" y="12978"/>
                  </a:cubicBezTo>
                  <a:cubicBezTo>
                    <a:pt x="2362" y="12853"/>
                    <a:pt x="1974" y="12656"/>
                    <a:pt x="1625" y="12388"/>
                  </a:cubicBezTo>
                  <a:cubicBezTo>
                    <a:pt x="1285" y="12114"/>
                    <a:pt x="993" y="11755"/>
                    <a:pt x="751" y="11315"/>
                  </a:cubicBezTo>
                  <a:cubicBezTo>
                    <a:pt x="505" y="10876"/>
                    <a:pt x="320" y="10342"/>
                    <a:pt x="194" y="9712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4" y="2919"/>
                  </a:cubicBezTo>
                  <a:cubicBezTo>
                    <a:pt x="495" y="2211"/>
                    <a:pt x="777" y="1641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3"/>
                    <a:pt x="3553" y="0"/>
                    <a:pt x="4191" y="0"/>
                  </a:cubicBezTo>
                  <a:cubicBezTo>
                    <a:pt x="4709" y="0"/>
                    <a:pt x="5184" y="59"/>
                    <a:pt x="5615" y="184"/>
                  </a:cubicBezTo>
                  <a:cubicBezTo>
                    <a:pt x="6055" y="302"/>
                    <a:pt x="6443" y="493"/>
                    <a:pt x="6783" y="755"/>
                  </a:cubicBezTo>
                  <a:cubicBezTo>
                    <a:pt x="7126" y="1014"/>
                    <a:pt x="7414" y="1360"/>
                    <a:pt x="7650" y="1793"/>
                  </a:cubicBezTo>
                  <a:cubicBezTo>
                    <a:pt x="7896" y="2224"/>
                    <a:pt x="8080" y="2748"/>
                    <a:pt x="8210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87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3"/>
                    <a:pt x="5780" y="1890"/>
                  </a:cubicBezTo>
                  <a:cubicBezTo>
                    <a:pt x="5579" y="1697"/>
                    <a:pt x="5346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87"/>
                    <a:pt x="2550" y="1915"/>
                    <a:pt x="2336" y="2224"/>
                  </a:cubicBezTo>
                  <a:cubicBezTo>
                    <a:pt x="2133" y="2536"/>
                    <a:pt x="1974" y="2944"/>
                    <a:pt x="1864" y="3450"/>
                  </a:cubicBezTo>
                  <a:cubicBezTo>
                    <a:pt x="1754" y="3952"/>
                    <a:pt x="1699" y="4566"/>
                    <a:pt x="1699" y="5287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4" y="9740"/>
                    <a:pt x="1980" y="10121"/>
                    <a:pt x="2120" y="10442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1"/>
                    <a:pt x="3061" y="11584"/>
                    <a:pt x="3323" y="11683"/>
                  </a:cubicBezTo>
                  <a:cubicBezTo>
                    <a:pt x="3592" y="11777"/>
                    <a:pt x="3886" y="11824"/>
                    <a:pt x="4210" y="11824"/>
                  </a:cubicBezTo>
                  <a:cubicBezTo>
                    <a:pt x="4624" y="11824"/>
                    <a:pt x="4987" y="11749"/>
                    <a:pt x="5297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  <a:moveTo>
                    <a:pt x="10783" y="12123"/>
                  </a:moveTo>
                  <a:cubicBezTo>
                    <a:pt x="10783" y="11849"/>
                    <a:pt x="10870" y="11618"/>
                    <a:pt x="11048" y="11428"/>
                  </a:cubicBezTo>
                  <a:cubicBezTo>
                    <a:pt x="11229" y="11234"/>
                    <a:pt x="11491" y="11137"/>
                    <a:pt x="11834" y="11137"/>
                  </a:cubicBezTo>
                  <a:cubicBezTo>
                    <a:pt x="12174" y="11137"/>
                    <a:pt x="12433" y="11234"/>
                    <a:pt x="12608" y="11428"/>
                  </a:cubicBezTo>
                  <a:cubicBezTo>
                    <a:pt x="12792" y="11618"/>
                    <a:pt x="12883" y="11849"/>
                    <a:pt x="12883" y="12123"/>
                  </a:cubicBezTo>
                  <a:cubicBezTo>
                    <a:pt x="12883" y="12394"/>
                    <a:pt x="12792" y="12622"/>
                    <a:pt x="12608" y="12809"/>
                  </a:cubicBezTo>
                  <a:cubicBezTo>
                    <a:pt x="12433" y="12999"/>
                    <a:pt x="12174" y="13093"/>
                    <a:pt x="11834" y="13093"/>
                  </a:cubicBezTo>
                  <a:cubicBezTo>
                    <a:pt x="11491" y="13093"/>
                    <a:pt x="11229" y="12999"/>
                    <a:pt x="11048" y="12809"/>
                  </a:cubicBezTo>
                  <a:cubicBezTo>
                    <a:pt x="10870" y="12622"/>
                    <a:pt x="10783" y="12394"/>
                    <a:pt x="10783" y="12123"/>
                  </a:cubicBezTo>
                  <a:close/>
                  <a:moveTo>
                    <a:pt x="23846" y="5561"/>
                  </a:moveTo>
                  <a:lnTo>
                    <a:pt x="23846" y="7513"/>
                  </a:lnTo>
                  <a:cubicBezTo>
                    <a:pt x="23846" y="8564"/>
                    <a:pt x="23749" y="9450"/>
                    <a:pt x="23555" y="10171"/>
                  </a:cubicBezTo>
                  <a:cubicBezTo>
                    <a:pt x="23361" y="10891"/>
                    <a:pt x="23080" y="11474"/>
                    <a:pt x="22714" y="11914"/>
                  </a:cubicBezTo>
                  <a:cubicBezTo>
                    <a:pt x="22351" y="12354"/>
                    <a:pt x="21908" y="12672"/>
                    <a:pt x="21390" y="12872"/>
                  </a:cubicBezTo>
                  <a:cubicBezTo>
                    <a:pt x="20879" y="13065"/>
                    <a:pt x="20303" y="13162"/>
                    <a:pt x="19656" y="13162"/>
                  </a:cubicBezTo>
                  <a:cubicBezTo>
                    <a:pt x="19145" y="13162"/>
                    <a:pt x="18675" y="13099"/>
                    <a:pt x="18242" y="12978"/>
                  </a:cubicBezTo>
                  <a:cubicBezTo>
                    <a:pt x="17808" y="12853"/>
                    <a:pt x="17420" y="12656"/>
                    <a:pt x="17073" y="12388"/>
                  </a:cubicBezTo>
                  <a:cubicBezTo>
                    <a:pt x="16734" y="12114"/>
                    <a:pt x="16439" y="11755"/>
                    <a:pt x="16196" y="11315"/>
                  </a:cubicBezTo>
                  <a:cubicBezTo>
                    <a:pt x="15954" y="10876"/>
                    <a:pt x="15766" y="10342"/>
                    <a:pt x="15640" y="9712"/>
                  </a:cubicBezTo>
                  <a:cubicBezTo>
                    <a:pt x="15510" y="9085"/>
                    <a:pt x="15449" y="8352"/>
                    <a:pt x="15449" y="7513"/>
                  </a:cubicBezTo>
                  <a:lnTo>
                    <a:pt x="15449" y="5561"/>
                  </a:lnTo>
                  <a:cubicBezTo>
                    <a:pt x="15449" y="4510"/>
                    <a:pt x="15546" y="3630"/>
                    <a:pt x="15740" y="2919"/>
                  </a:cubicBezTo>
                  <a:cubicBezTo>
                    <a:pt x="15941" y="2211"/>
                    <a:pt x="16226" y="1641"/>
                    <a:pt x="16588" y="1213"/>
                  </a:cubicBezTo>
                  <a:cubicBezTo>
                    <a:pt x="16954" y="780"/>
                    <a:pt x="17394" y="468"/>
                    <a:pt x="17905" y="281"/>
                  </a:cubicBezTo>
                  <a:cubicBezTo>
                    <a:pt x="18420" y="93"/>
                    <a:pt x="18999" y="0"/>
                    <a:pt x="19640" y="0"/>
                  </a:cubicBezTo>
                  <a:cubicBezTo>
                    <a:pt x="20157" y="0"/>
                    <a:pt x="20630" y="59"/>
                    <a:pt x="21064" y="184"/>
                  </a:cubicBezTo>
                  <a:cubicBezTo>
                    <a:pt x="21500" y="302"/>
                    <a:pt x="21892" y="493"/>
                    <a:pt x="22232" y="755"/>
                  </a:cubicBezTo>
                  <a:cubicBezTo>
                    <a:pt x="22572" y="1014"/>
                    <a:pt x="22863" y="1360"/>
                    <a:pt x="23099" y="1793"/>
                  </a:cubicBezTo>
                  <a:cubicBezTo>
                    <a:pt x="23342" y="2224"/>
                    <a:pt x="23526" y="2748"/>
                    <a:pt x="23656" y="3368"/>
                  </a:cubicBezTo>
                  <a:cubicBezTo>
                    <a:pt x="23782" y="3992"/>
                    <a:pt x="23846" y="4722"/>
                    <a:pt x="23846" y="5561"/>
                  </a:cubicBezTo>
                  <a:close/>
                  <a:moveTo>
                    <a:pt x="22148" y="7778"/>
                  </a:moveTo>
                  <a:lnTo>
                    <a:pt x="22148" y="5287"/>
                  </a:lnTo>
                  <a:cubicBezTo>
                    <a:pt x="22148" y="4713"/>
                    <a:pt x="22112" y="4207"/>
                    <a:pt x="22041" y="3774"/>
                  </a:cubicBezTo>
                  <a:cubicBezTo>
                    <a:pt x="21973" y="3334"/>
                    <a:pt x="21873" y="2960"/>
                    <a:pt x="21740" y="2648"/>
                  </a:cubicBezTo>
                  <a:cubicBezTo>
                    <a:pt x="21604" y="2336"/>
                    <a:pt x="21432" y="2083"/>
                    <a:pt x="21229" y="1890"/>
                  </a:cubicBezTo>
                  <a:cubicBezTo>
                    <a:pt x="21025" y="1697"/>
                    <a:pt x="20792" y="1556"/>
                    <a:pt x="20523" y="1469"/>
                  </a:cubicBezTo>
                  <a:cubicBezTo>
                    <a:pt x="20261" y="1375"/>
                    <a:pt x="19967" y="1329"/>
                    <a:pt x="19640" y="1329"/>
                  </a:cubicBezTo>
                  <a:cubicBezTo>
                    <a:pt x="19238" y="1329"/>
                    <a:pt x="18879" y="1400"/>
                    <a:pt x="18572" y="1547"/>
                  </a:cubicBezTo>
                  <a:cubicBezTo>
                    <a:pt x="18261" y="1687"/>
                    <a:pt x="17999" y="1915"/>
                    <a:pt x="17785" y="2224"/>
                  </a:cubicBezTo>
                  <a:cubicBezTo>
                    <a:pt x="17578" y="2536"/>
                    <a:pt x="17420" y="2944"/>
                    <a:pt x="17310" y="3450"/>
                  </a:cubicBezTo>
                  <a:cubicBezTo>
                    <a:pt x="17200" y="3952"/>
                    <a:pt x="17145" y="4566"/>
                    <a:pt x="17145" y="5287"/>
                  </a:cubicBezTo>
                  <a:lnTo>
                    <a:pt x="17145" y="7778"/>
                  </a:lnTo>
                  <a:cubicBezTo>
                    <a:pt x="17145" y="8352"/>
                    <a:pt x="17180" y="8861"/>
                    <a:pt x="17245" y="9301"/>
                  </a:cubicBezTo>
                  <a:cubicBezTo>
                    <a:pt x="17319" y="9740"/>
                    <a:pt x="17426" y="10121"/>
                    <a:pt x="17565" y="10442"/>
                  </a:cubicBezTo>
                  <a:cubicBezTo>
                    <a:pt x="17704" y="10760"/>
                    <a:pt x="17876" y="11022"/>
                    <a:pt x="18077" y="11228"/>
                  </a:cubicBezTo>
                  <a:cubicBezTo>
                    <a:pt x="18277" y="11431"/>
                    <a:pt x="18510" y="11584"/>
                    <a:pt x="18772" y="11683"/>
                  </a:cubicBezTo>
                  <a:cubicBezTo>
                    <a:pt x="19038" y="11777"/>
                    <a:pt x="19335" y="11824"/>
                    <a:pt x="19656" y="11824"/>
                  </a:cubicBezTo>
                  <a:cubicBezTo>
                    <a:pt x="20070" y="11824"/>
                    <a:pt x="20432" y="11749"/>
                    <a:pt x="20743" y="11596"/>
                  </a:cubicBezTo>
                  <a:cubicBezTo>
                    <a:pt x="21054" y="11443"/>
                    <a:pt x="21313" y="11206"/>
                    <a:pt x="21520" y="10885"/>
                  </a:cubicBezTo>
                  <a:cubicBezTo>
                    <a:pt x="21733" y="10554"/>
                    <a:pt x="21892" y="10136"/>
                    <a:pt x="21992" y="9625"/>
                  </a:cubicBezTo>
                  <a:cubicBezTo>
                    <a:pt x="22096" y="9110"/>
                    <a:pt x="22148" y="8493"/>
                    <a:pt x="22148" y="7778"/>
                  </a:cubicBezTo>
                  <a:close/>
                  <a:moveTo>
                    <a:pt x="34364" y="5561"/>
                  </a:moveTo>
                  <a:lnTo>
                    <a:pt x="34364" y="7513"/>
                  </a:lnTo>
                  <a:cubicBezTo>
                    <a:pt x="34364" y="8564"/>
                    <a:pt x="34267" y="9450"/>
                    <a:pt x="34072" y="10171"/>
                  </a:cubicBezTo>
                  <a:cubicBezTo>
                    <a:pt x="33878" y="10891"/>
                    <a:pt x="33597" y="11474"/>
                    <a:pt x="33231" y="11914"/>
                  </a:cubicBezTo>
                  <a:cubicBezTo>
                    <a:pt x="32869" y="12354"/>
                    <a:pt x="32425" y="12672"/>
                    <a:pt x="31908" y="12872"/>
                  </a:cubicBezTo>
                  <a:cubicBezTo>
                    <a:pt x="31396" y="13065"/>
                    <a:pt x="30820" y="13162"/>
                    <a:pt x="30173" y="13162"/>
                  </a:cubicBezTo>
                  <a:cubicBezTo>
                    <a:pt x="29662" y="13162"/>
                    <a:pt x="29192" y="13099"/>
                    <a:pt x="28759" y="12978"/>
                  </a:cubicBezTo>
                  <a:cubicBezTo>
                    <a:pt x="28325" y="12853"/>
                    <a:pt x="27937" y="12656"/>
                    <a:pt x="27591" y="12388"/>
                  </a:cubicBezTo>
                  <a:cubicBezTo>
                    <a:pt x="27251" y="12114"/>
                    <a:pt x="26956" y="11755"/>
                    <a:pt x="26714" y="11315"/>
                  </a:cubicBezTo>
                  <a:cubicBezTo>
                    <a:pt x="26471" y="10876"/>
                    <a:pt x="26283" y="10342"/>
                    <a:pt x="26157" y="9712"/>
                  </a:cubicBezTo>
                  <a:cubicBezTo>
                    <a:pt x="26028" y="9085"/>
                    <a:pt x="25966" y="8352"/>
                    <a:pt x="25966" y="7513"/>
                  </a:cubicBezTo>
                  <a:lnTo>
                    <a:pt x="25966" y="5561"/>
                  </a:lnTo>
                  <a:cubicBezTo>
                    <a:pt x="25966" y="4510"/>
                    <a:pt x="26063" y="3630"/>
                    <a:pt x="26257" y="2919"/>
                  </a:cubicBezTo>
                  <a:cubicBezTo>
                    <a:pt x="26458" y="2211"/>
                    <a:pt x="26743" y="1641"/>
                    <a:pt x="27105" y="1213"/>
                  </a:cubicBezTo>
                  <a:cubicBezTo>
                    <a:pt x="27471" y="780"/>
                    <a:pt x="27911" y="468"/>
                    <a:pt x="28422" y="281"/>
                  </a:cubicBezTo>
                  <a:cubicBezTo>
                    <a:pt x="28937" y="93"/>
                    <a:pt x="29516" y="0"/>
                    <a:pt x="30157" y="0"/>
                  </a:cubicBezTo>
                  <a:cubicBezTo>
                    <a:pt x="30675" y="0"/>
                    <a:pt x="31147" y="59"/>
                    <a:pt x="31581" y="184"/>
                  </a:cubicBezTo>
                  <a:cubicBezTo>
                    <a:pt x="32018" y="302"/>
                    <a:pt x="32409" y="493"/>
                    <a:pt x="32749" y="755"/>
                  </a:cubicBezTo>
                  <a:cubicBezTo>
                    <a:pt x="33089" y="1014"/>
                    <a:pt x="33380" y="1360"/>
                    <a:pt x="33616" y="1793"/>
                  </a:cubicBezTo>
                  <a:cubicBezTo>
                    <a:pt x="33859" y="2224"/>
                    <a:pt x="34043" y="2748"/>
                    <a:pt x="34173" y="3368"/>
                  </a:cubicBezTo>
                  <a:cubicBezTo>
                    <a:pt x="34299" y="3992"/>
                    <a:pt x="34364" y="4722"/>
                    <a:pt x="34364" y="5561"/>
                  </a:cubicBezTo>
                  <a:close/>
                  <a:moveTo>
                    <a:pt x="32665" y="7778"/>
                  </a:moveTo>
                  <a:lnTo>
                    <a:pt x="32665" y="5287"/>
                  </a:lnTo>
                  <a:cubicBezTo>
                    <a:pt x="32665" y="4713"/>
                    <a:pt x="32629" y="4207"/>
                    <a:pt x="32558" y="3774"/>
                  </a:cubicBezTo>
                  <a:cubicBezTo>
                    <a:pt x="32490" y="3334"/>
                    <a:pt x="32390" y="2960"/>
                    <a:pt x="32257" y="2648"/>
                  </a:cubicBezTo>
                  <a:cubicBezTo>
                    <a:pt x="32121" y="2336"/>
                    <a:pt x="31950" y="2083"/>
                    <a:pt x="31746" y="1890"/>
                  </a:cubicBezTo>
                  <a:cubicBezTo>
                    <a:pt x="31542" y="1697"/>
                    <a:pt x="31309" y="1556"/>
                    <a:pt x="31040" y="1469"/>
                  </a:cubicBezTo>
                  <a:cubicBezTo>
                    <a:pt x="30778" y="1375"/>
                    <a:pt x="30484" y="1329"/>
                    <a:pt x="30157" y="1329"/>
                  </a:cubicBezTo>
                  <a:cubicBezTo>
                    <a:pt x="29756" y="1329"/>
                    <a:pt x="29396" y="1400"/>
                    <a:pt x="29089" y="1547"/>
                  </a:cubicBezTo>
                  <a:cubicBezTo>
                    <a:pt x="28778" y="1687"/>
                    <a:pt x="28516" y="1915"/>
                    <a:pt x="28303" y="2224"/>
                  </a:cubicBezTo>
                  <a:cubicBezTo>
                    <a:pt x="28095" y="2536"/>
                    <a:pt x="27937" y="2944"/>
                    <a:pt x="27827" y="3450"/>
                  </a:cubicBezTo>
                  <a:cubicBezTo>
                    <a:pt x="27717" y="3952"/>
                    <a:pt x="27662" y="4566"/>
                    <a:pt x="27662" y="5287"/>
                  </a:cubicBezTo>
                  <a:lnTo>
                    <a:pt x="27662" y="7778"/>
                  </a:lnTo>
                  <a:cubicBezTo>
                    <a:pt x="27662" y="8352"/>
                    <a:pt x="27697" y="8861"/>
                    <a:pt x="27762" y="9301"/>
                  </a:cubicBezTo>
                  <a:cubicBezTo>
                    <a:pt x="27837" y="9740"/>
                    <a:pt x="27943" y="10121"/>
                    <a:pt x="28083" y="10442"/>
                  </a:cubicBezTo>
                  <a:cubicBezTo>
                    <a:pt x="28222" y="10760"/>
                    <a:pt x="28393" y="11022"/>
                    <a:pt x="28594" y="11228"/>
                  </a:cubicBezTo>
                  <a:cubicBezTo>
                    <a:pt x="28794" y="11431"/>
                    <a:pt x="29027" y="11584"/>
                    <a:pt x="29290" y="11683"/>
                  </a:cubicBezTo>
                  <a:cubicBezTo>
                    <a:pt x="29555" y="11777"/>
                    <a:pt x="29853" y="11824"/>
                    <a:pt x="30173" y="11824"/>
                  </a:cubicBezTo>
                  <a:cubicBezTo>
                    <a:pt x="30587" y="11824"/>
                    <a:pt x="30950" y="11749"/>
                    <a:pt x="31260" y="11596"/>
                  </a:cubicBezTo>
                  <a:cubicBezTo>
                    <a:pt x="31571" y="11443"/>
                    <a:pt x="31830" y="11206"/>
                    <a:pt x="32037" y="10885"/>
                  </a:cubicBezTo>
                  <a:cubicBezTo>
                    <a:pt x="32251" y="10554"/>
                    <a:pt x="32409" y="10136"/>
                    <a:pt x="32509" y="9625"/>
                  </a:cubicBezTo>
                  <a:cubicBezTo>
                    <a:pt x="32613" y="9110"/>
                    <a:pt x="32665" y="8493"/>
                    <a:pt x="32665" y="7778"/>
                  </a:cubicBezTo>
                  <a:close/>
                  <a:moveTo>
                    <a:pt x="44881" y="5561"/>
                  </a:moveTo>
                  <a:lnTo>
                    <a:pt x="44881" y="7513"/>
                  </a:lnTo>
                  <a:cubicBezTo>
                    <a:pt x="44881" y="8564"/>
                    <a:pt x="44784" y="9450"/>
                    <a:pt x="44590" y="10171"/>
                  </a:cubicBezTo>
                  <a:cubicBezTo>
                    <a:pt x="44395" y="10891"/>
                    <a:pt x="44114" y="11474"/>
                    <a:pt x="43748" y="11914"/>
                  </a:cubicBezTo>
                  <a:cubicBezTo>
                    <a:pt x="43386" y="12354"/>
                    <a:pt x="42942" y="12672"/>
                    <a:pt x="42425" y="12872"/>
                  </a:cubicBezTo>
                  <a:cubicBezTo>
                    <a:pt x="41913" y="13065"/>
                    <a:pt x="41337" y="13162"/>
                    <a:pt x="40690" y="13162"/>
                  </a:cubicBezTo>
                  <a:cubicBezTo>
                    <a:pt x="40179" y="13162"/>
                    <a:pt x="39710" y="13099"/>
                    <a:pt x="39276" y="12978"/>
                  </a:cubicBezTo>
                  <a:cubicBezTo>
                    <a:pt x="38842" y="12853"/>
                    <a:pt x="38454" y="12656"/>
                    <a:pt x="38108" y="12388"/>
                  </a:cubicBezTo>
                  <a:cubicBezTo>
                    <a:pt x="37768" y="12114"/>
                    <a:pt x="37474" y="11755"/>
                    <a:pt x="37231" y="11315"/>
                  </a:cubicBezTo>
                  <a:cubicBezTo>
                    <a:pt x="36988" y="10876"/>
                    <a:pt x="36800" y="10342"/>
                    <a:pt x="36674" y="9712"/>
                  </a:cubicBezTo>
                  <a:cubicBezTo>
                    <a:pt x="36545" y="9085"/>
                    <a:pt x="36483" y="8352"/>
                    <a:pt x="36483" y="7513"/>
                  </a:cubicBezTo>
                  <a:lnTo>
                    <a:pt x="36483" y="5561"/>
                  </a:lnTo>
                  <a:cubicBezTo>
                    <a:pt x="36483" y="4510"/>
                    <a:pt x="36580" y="3630"/>
                    <a:pt x="36775" y="2919"/>
                  </a:cubicBezTo>
                  <a:cubicBezTo>
                    <a:pt x="36975" y="2211"/>
                    <a:pt x="37260" y="1641"/>
                    <a:pt x="37622" y="1213"/>
                  </a:cubicBezTo>
                  <a:cubicBezTo>
                    <a:pt x="37988" y="780"/>
                    <a:pt x="38428" y="468"/>
                    <a:pt x="38939" y="281"/>
                  </a:cubicBezTo>
                  <a:cubicBezTo>
                    <a:pt x="39454" y="93"/>
                    <a:pt x="40033" y="0"/>
                    <a:pt x="40674" y="0"/>
                  </a:cubicBezTo>
                  <a:cubicBezTo>
                    <a:pt x="41192" y="0"/>
                    <a:pt x="41664" y="59"/>
                    <a:pt x="42098" y="184"/>
                  </a:cubicBezTo>
                  <a:cubicBezTo>
                    <a:pt x="42535" y="302"/>
                    <a:pt x="42926" y="493"/>
                    <a:pt x="43266" y="755"/>
                  </a:cubicBezTo>
                  <a:cubicBezTo>
                    <a:pt x="43606" y="1014"/>
                    <a:pt x="43897" y="1360"/>
                    <a:pt x="44133" y="1793"/>
                  </a:cubicBezTo>
                  <a:cubicBezTo>
                    <a:pt x="44376" y="2224"/>
                    <a:pt x="44560" y="2748"/>
                    <a:pt x="44690" y="3368"/>
                  </a:cubicBezTo>
                  <a:cubicBezTo>
                    <a:pt x="44816" y="3992"/>
                    <a:pt x="44881" y="4722"/>
                    <a:pt x="44881" y="5561"/>
                  </a:cubicBezTo>
                  <a:close/>
                  <a:moveTo>
                    <a:pt x="43182" y="7778"/>
                  </a:moveTo>
                  <a:lnTo>
                    <a:pt x="43182" y="5287"/>
                  </a:lnTo>
                  <a:cubicBezTo>
                    <a:pt x="43182" y="4713"/>
                    <a:pt x="43146" y="4207"/>
                    <a:pt x="43075" y="3774"/>
                  </a:cubicBezTo>
                  <a:cubicBezTo>
                    <a:pt x="43007" y="3334"/>
                    <a:pt x="42907" y="2960"/>
                    <a:pt x="42774" y="2648"/>
                  </a:cubicBezTo>
                  <a:cubicBezTo>
                    <a:pt x="42638" y="2336"/>
                    <a:pt x="42467" y="2083"/>
                    <a:pt x="42263" y="1890"/>
                  </a:cubicBezTo>
                  <a:cubicBezTo>
                    <a:pt x="42059" y="1697"/>
                    <a:pt x="41826" y="1556"/>
                    <a:pt x="41557" y="1469"/>
                  </a:cubicBezTo>
                  <a:cubicBezTo>
                    <a:pt x="41295" y="1375"/>
                    <a:pt x="41001" y="1329"/>
                    <a:pt x="40674" y="1329"/>
                  </a:cubicBezTo>
                  <a:cubicBezTo>
                    <a:pt x="40273" y="1329"/>
                    <a:pt x="39914" y="1400"/>
                    <a:pt x="39606" y="1547"/>
                  </a:cubicBezTo>
                  <a:cubicBezTo>
                    <a:pt x="39295" y="1687"/>
                    <a:pt x="39033" y="1915"/>
                    <a:pt x="38820" y="2224"/>
                  </a:cubicBezTo>
                  <a:cubicBezTo>
                    <a:pt x="38613" y="2536"/>
                    <a:pt x="38454" y="2944"/>
                    <a:pt x="38344" y="3450"/>
                  </a:cubicBezTo>
                  <a:cubicBezTo>
                    <a:pt x="38234" y="3952"/>
                    <a:pt x="38179" y="4566"/>
                    <a:pt x="38179" y="5287"/>
                  </a:cubicBezTo>
                  <a:lnTo>
                    <a:pt x="38179" y="7778"/>
                  </a:lnTo>
                  <a:cubicBezTo>
                    <a:pt x="38179" y="8352"/>
                    <a:pt x="38215" y="8861"/>
                    <a:pt x="38279" y="9301"/>
                  </a:cubicBezTo>
                  <a:cubicBezTo>
                    <a:pt x="38354" y="9740"/>
                    <a:pt x="38461" y="10121"/>
                    <a:pt x="38600" y="10442"/>
                  </a:cubicBezTo>
                  <a:cubicBezTo>
                    <a:pt x="38739" y="10760"/>
                    <a:pt x="38910" y="11022"/>
                    <a:pt x="39111" y="11228"/>
                  </a:cubicBezTo>
                  <a:cubicBezTo>
                    <a:pt x="39312" y="11431"/>
                    <a:pt x="39545" y="11584"/>
                    <a:pt x="39807" y="11683"/>
                  </a:cubicBezTo>
                  <a:cubicBezTo>
                    <a:pt x="40072" y="11777"/>
                    <a:pt x="40370" y="11824"/>
                    <a:pt x="40690" y="11824"/>
                  </a:cubicBezTo>
                  <a:cubicBezTo>
                    <a:pt x="41104" y="11824"/>
                    <a:pt x="41467" y="11749"/>
                    <a:pt x="41778" y="11596"/>
                  </a:cubicBezTo>
                  <a:cubicBezTo>
                    <a:pt x="42088" y="11443"/>
                    <a:pt x="42347" y="11206"/>
                    <a:pt x="42554" y="10885"/>
                  </a:cubicBezTo>
                  <a:cubicBezTo>
                    <a:pt x="42768" y="10554"/>
                    <a:pt x="42926" y="10136"/>
                    <a:pt x="43027" y="9625"/>
                  </a:cubicBezTo>
                  <a:cubicBezTo>
                    <a:pt x="43130" y="9110"/>
                    <a:pt x="43182" y="8493"/>
                    <a:pt x="43182" y="7778"/>
                  </a:cubicBezTo>
                  <a:close/>
                  <a:moveTo>
                    <a:pt x="52605" y="106"/>
                  </a:moveTo>
                  <a:lnTo>
                    <a:pt x="52605" y="12987"/>
                  </a:lnTo>
                  <a:lnTo>
                    <a:pt x="50916" y="12987"/>
                  </a:lnTo>
                  <a:lnTo>
                    <a:pt x="50916" y="2136"/>
                  </a:lnTo>
                  <a:lnTo>
                    <a:pt x="47512" y="3334"/>
                  </a:lnTo>
                  <a:lnTo>
                    <a:pt x="47512" y="1865"/>
                  </a:lnTo>
                  <a:lnTo>
                    <a:pt x="52340" y="106"/>
                  </a:lnTo>
                  <a:lnTo>
                    <a:pt x="52605" y="106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0A62C07-2DDF-4330-E10D-74D28689B2A6}"/>
                </a:ext>
              </a:extLst>
            </p:cNvPr>
            <p:cNvSpPr/>
            <p:nvPr/>
          </p:nvSpPr>
          <p:spPr>
            <a:xfrm>
              <a:off x="1463616" y="3135305"/>
              <a:ext cx="29787" cy="13164"/>
            </a:xfrm>
            <a:custGeom>
              <a:avLst/>
              <a:gdLst>
                <a:gd name="connsiteX0" fmla="*/ 8954 w 29787"/>
                <a:gd name="connsiteY0" fmla="*/ 11652 h 13164"/>
                <a:gd name="connsiteX1" fmla="*/ 8954 w 29787"/>
                <a:gd name="connsiteY1" fmla="*/ 12987 h 13164"/>
                <a:gd name="connsiteX2" fmla="*/ 256 w 29787"/>
                <a:gd name="connsiteY2" fmla="*/ 12987 h 13164"/>
                <a:gd name="connsiteX3" fmla="*/ 256 w 29787"/>
                <a:gd name="connsiteY3" fmla="*/ 11817 h 13164"/>
                <a:gd name="connsiteX4" fmla="*/ 4611 w 29787"/>
                <a:gd name="connsiteY4" fmla="*/ 7145 h 13164"/>
                <a:gd name="connsiteX5" fmla="*/ 5851 w 29787"/>
                <a:gd name="connsiteY5" fmla="*/ 5686 h 13164"/>
                <a:gd name="connsiteX6" fmla="*/ 6472 w 29787"/>
                <a:gd name="connsiteY6" fmla="*/ 4604 h 13164"/>
                <a:gd name="connsiteX7" fmla="*/ 6653 w 29787"/>
                <a:gd name="connsiteY7" fmla="*/ 3618 h 13164"/>
                <a:gd name="connsiteX8" fmla="*/ 6381 w 29787"/>
                <a:gd name="connsiteY8" fmla="*/ 2473 h 13164"/>
                <a:gd name="connsiteX9" fmla="*/ 5595 w 29787"/>
                <a:gd name="connsiteY9" fmla="*/ 1647 h 13164"/>
                <a:gd name="connsiteX10" fmla="*/ 4336 w 29787"/>
                <a:gd name="connsiteY10" fmla="*/ 1338 h 13164"/>
                <a:gd name="connsiteX11" fmla="*/ 2857 w 29787"/>
                <a:gd name="connsiteY11" fmla="*/ 1672 h 13164"/>
                <a:gd name="connsiteX12" fmla="*/ 1980 w 29787"/>
                <a:gd name="connsiteY12" fmla="*/ 2589 h 13164"/>
                <a:gd name="connsiteX13" fmla="*/ 1689 w 29787"/>
                <a:gd name="connsiteY13" fmla="*/ 3942 h 13164"/>
                <a:gd name="connsiteX14" fmla="*/ 0 w 29787"/>
                <a:gd name="connsiteY14" fmla="*/ 3942 h 13164"/>
                <a:gd name="connsiteX15" fmla="*/ 492 w 29787"/>
                <a:gd name="connsiteY15" fmla="*/ 1962 h 13164"/>
                <a:gd name="connsiteX16" fmla="*/ 1954 w 29787"/>
                <a:gd name="connsiteY16" fmla="*/ 536 h 13164"/>
                <a:gd name="connsiteX17" fmla="*/ 4336 w 29787"/>
                <a:gd name="connsiteY17" fmla="*/ 0 h 13164"/>
                <a:gd name="connsiteX18" fmla="*/ 6491 w 29787"/>
                <a:gd name="connsiteY18" fmla="*/ 434 h 13164"/>
                <a:gd name="connsiteX19" fmla="*/ 7860 w 29787"/>
                <a:gd name="connsiteY19" fmla="*/ 1628 h 13164"/>
                <a:gd name="connsiteX20" fmla="*/ 8342 w 29787"/>
                <a:gd name="connsiteY20" fmla="*/ 3425 h 13164"/>
                <a:gd name="connsiteX21" fmla="*/ 8142 w 29787"/>
                <a:gd name="connsiteY21" fmla="*/ 4569 h 13164"/>
                <a:gd name="connsiteX22" fmla="*/ 7605 w 29787"/>
                <a:gd name="connsiteY22" fmla="*/ 5711 h 13164"/>
                <a:gd name="connsiteX23" fmla="*/ 6809 w 29787"/>
                <a:gd name="connsiteY23" fmla="*/ 6837 h 13164"/>
                <a:gd name="connsiteX24" fmla="*/ 5851 w 29787"/>
                <a:gd name="connsiteY24" fmla="*/ 7928 h 13164"/>
                <a:gd name="connsiteX25" fmla="*/ 2291 w 29787"/>
                <a:gd name="connsiteY25" fmla="*/ 11652 h 13164"/>
                <a:gd name="connsiteX26" fmla="*/ 8954 w 29787"/>
                <a:gd name="connsiteY26" fmla="*/ 11652 h 13164"/>
                <a:gd name="connsiteX27" fmla="*/ 12899 w 29787"/>
                <a:gd name="connsiteY27" fmla="*/ 6890 h 13164"/>
                <a:gd name="connsiteX28" fmla="*/ 11549 w 29787"/>
                <a:gd name="connsiteY28" fmla="*/ 6556 h 13164"/>
                <a:gd name="connsiteX29" fmla="*/ 12216 w 29787"/>
                <a:gd name="connsiteY29" fmla="*/ 178 h 13164"/>
                <a:gd name="connsiteX30" fmla="*/ 19034 w 29787"/>
                <a:gd name="connsiteY30" fmla="*/ 178 h 13164"/>
                <a:gd name="connsiteX31" fmla="*/ 19034 w 29787"/>
                <a:gd name="connsiteY31" fmla="*/ 1681 h 13164"/>
                <a:gd name="connsiteX32" fmla="*/ 13650 w 29787"/>
                <a:gd name="connsiteY32" fmla="*/ 1681 h 13164"/>
                <a:gd name="connsiteX33" fmla="*/ 13245 w 29787"/>
                <a:gd name="connsiteY33" fmla="*/ 5165 h 13164"/>
                <a:gd name="connsiteX34" fmla="*/ 14167 w 29787"/>
                <a:gd name="connsiteY34" fmla="*/ 4788 h 13164"/>
                <a:gd name="connsiteX35" fmla="*/ 15465 w 29787"/>
                <a:gd name="connsiteY35" fmla="*/ 4613 h 13164"/>
                <a:gd name="connsiteX36" fmla="*/ 17119 w 29787"/>
                <a:gd name="connsiteY36" fmla="*/ 4918 h 13164"/>
                <a:gd name="connsiteX37" fmla="*/ 18358 w 29787"/>
                <a:gd name="connsiteY37" fmla="*/ 5782 h 13164"/>
                <a:gd name="connsiteX38" fmla="*/ 19154 w 29787"/>
                <a:gd name="connsiteY38" fmla="*/ 7136 h 13164"/>
                <a:gd name="connsiteX39" fmla="*/ 19426 w 29787"/>
                <a:gd name="connsiteY39" fmla="*/ 8904 h 13164"/>
                <a:gd name="connsiteX40" fmla="*/ 19164 w 29787"/>
                <a:gd name="connsiteY40" fmla="*/ 10604 h 13164"/>
                <a:gd name="connsiteX41" fmla="*/ 18387 w 29787"/>
                <a:gd name="connsiteY41" fmla="*/ 11958 h 13164"/>
                <a:gd name="connsiteX42" fmla="*/ 17070 w 29787"/>
                <a:gd name="connsiteY42" fmla="*/ 12847 h 13164"/>
                <a:gd name="connsiteX43" fmla="*/ 15219 w 29787"/>
                <a:gd name="connsiteY43" fmla="*/ 13165 h 13164"/>
                <a:gd name="connsiteX44" fmla="*/ 13695 w 29787"/>
                <a:gd name="connsiteY44" fmla="*/ 12953 h 13164"/>
                <a:gd name="connsiteX45" fmla="*/ 12417 w 29787"/>
                <a:gd name="connsiteY45" fmla="*/ 12295 h 13164"/>
                <a:gd name="connsiteX46" fmla="*/ 11504 w 29787"/>
                <a:gd name="connsiteY46" fmla="*/ 11184 h 13164"/>
                <a:gd name="connsiteX47" fmla="*/ 11064 w 29787"/>
                <a:gd name="connsiteY47" fmla="*/ 9619 h 13164"/>
                <a:gd name="connsiteX48" fmla="*/ 12672 w 29787"/>
                <a:gd name="connsiteY48" fmla="*/ 9619 h 13164"/>
                <a:gd name="connsiteX49" fmla="*/ 13109 w 29787"/>
                <a:gd name="connsiteY49" fmla="*/ 10832 h 13164"/>
                <a:gd name="connsiteX50" fmla="*/ 13967 w 29787"/>
                <a:gd name="connsiteY50" fmla="*/ 11580 h 13164"/>
                <a:gd name="connsiteX51" fmla="*/ 15219 w 29787"/>
                <a:gd name="connsiteY51" fmla="*/ 11827 h 13164"/>
                <a:gd name="connsiteX52" fmla="*/ 16287 w 29787"/>
                <a:gd name="connsiteY52" fmla="*/ 11624 h 13164"/>
                <a:gd name="connsiteX53" fmla="*/ 17070 w 29787"/>
                <a:gd name="connsiteY53" fmla="*/ 11044 h 13164"/>
                <a:gd name="connsiteX54" fmla="*/ 17556 w 29787"/>
                <a:gd name="connsiteY54" fmla="*/ 10130 h 13164"/>
                <a:gd name="connsiteX55" fmla="*/ 17730 w 29787"/>
                <a:gd name="connsiteY55" fmla="*/ 8923 h 13164"/>
                <a:gd name="connsiteX56" fmla="*/ 17556 w 29787"/>
                <a:gd name="connsiteY56" fmla="*/ 7797 h 13164"/>
                <a:gd name="connsiteX57" fmla="*/ 17035 w 29787"/>
                <a:gd name="connsiteY57" fmla="*/ 6890 h 13164"/>
                <a:gd name="connsiteX58" fmla="*/ 16203 w 29787"/>
                <a:gd name="connsiteY58" fmla="*/ 6294 h 13164"/>
                <a:gd name="connsiteX59" fmla="*/ 15074 w 29787"/>
                <a:gd name="connsiteY59" fmla="*/ 6073 h 13164"/>
                <a:gd name="connsiteX60" fmla="*/ 13786 w 29787"/>
                <a:gd name="connsiteY60" fmla="*/ 6294 h 13164"/>
                <a:gd name="connsiteX61" fmla="*/ 12899 w 29787"/>
                <a:gd name="connsiteY61" fmla="*/ 6890 h 13164"/>
                <a:gd name="connsiteX62" fmla="*/ 27762 w 29787"/>
                <a:gd name="connsiteY62" fmla="*/ 159 h 13164"/>
                <a:gd name="connsiteX63" fmla="*/ 27908 w 29787"/>
                <a:gd name="connsiteY63" fmla="*/ 159 h 13164"/>
                <a:gd name="connsiteX64" fmla="*/ 27908 w 29787"/>
                <a:gd name="connsiteY64" fmla="*/ 1541 h 13164"/>
                <a:gd name="connsiteX65" fmla="*/ 27762 w 29787"/>
                <a:gd name="connsiteY65" fmla="*/ 1541 h 13164"/>
                <a:gd name="connsiteX66" fmla="*/ 25516 w 29787"/>
                <a:gd name="connsiteY66" fmla="*/ 1962 h 13164"/>
                <a:gd name="connsiteX67" fmla="*/ 24083 w 29787"/>
                <a:gd name="connsiteY67" fmla="*/ 3081 h 13164"/>
                <a:gd name="connsiteX68" fmla="*/ 23316 w 29787"/>
                <a:gd name="connsiteY68" fmla="*/ 4647 h 13164"/>
                <a:gd name="connsiteX69" fmla="*/ 23089 w 29787"/>
                <a:gd name="connsiteY69" fmla="*/ 6416 h 13164"/>
                <a:gd name="connsiteX70" fmla="*/ 23089 w 29787"/>
                <a:gd name="connsiteY70" fmla="*/ 8299 h 13164"/>
                <a:gd name="connsiteX71" fmla="*/ 23300 w 29787"/>
                <a:gd name="connsiteY71" fmla="*/ 9812 h 13164"/>
                <a:gd name="connsiteX72" fmla="*/ 23872 w 29787"/>
                <a:gd name="connsiteY72" fmla="*/ 10913 h 13164"/>
                <a:gd name="connsiteX73" fmla="*/ 24694 w 29787"/>
                <a:gd name="connsiteY73" fmla="*/ 11590 h 13164"/>
                <a:gd name="connsiteX74" fmla="*/ 25662 w 29787"/>
                <a:gd name="connsiteY74" fmla="*/ 11817 h 13164"/>
                <a:gd name="connsiteX75" fmla="*/ 26704 w 29787"/>
                <a:gd name="connsiteY75" fmla="*/ 11608 h 13164"/>
                <a:gd name="connsiteX76" fmla="*/ 27471 w 29787"/>
                <a:gd name="connsiteY76" fmla="*/ 11000 h 13164"/>
                <a:gd name="connsiteX77" fmla="*/ 27953 w 29787"/>
                <a:gd name="connsiteY77" fmla="*/ 10068 h 13164"/>
                <a:gd name="connsiteX78" fmla="*/ 28118 w 29787"/>
                <a:gd name="connsiteY78" fmla="*/ 8889 h 13164"/>
                <a:gd name="connsiteX79" fmla="*/ 27972 w 29787"/>
                <a:gd name="connsiteY79" fmla="*/ 7788 h 13164"/>
                <a:gd name="connsiteX80" fmla="*/ 27526 w 29787"/>
                <a:gd name="connsiteY80" fmla="*/ 6837 h 13164"/>
                <a:gd name="connsiteX81" fmla="*/ 26769 w 29787"/>
                <a:gd name="connsiteY81" fmla="*/ 6179 h 13164"/>
                <a:gd name="connsiteX82" fmla="*/ 25697 w 29787"/>
                <a:gd name="connsiteY82" fmla="*/ 5932 h 13164"/>
                <a:gd name="connsiteX83" fmla="*/ 24384 w 29787"/>
                <a:gd name="connsiteY83" fmla="*/ 6266 h 13164"/>
                <a:gd name="connsiteX84" fmla="*/ 23390 w 29787"/>
                <a:gd name="connsiteY84" fmla="*/ 7130 h 13164"/>
                <a:gd name="connsiteX85" fmla="*/ 22950 w 29787"/>
                <a:gd name="connsiteY85" fmla="*/ 8281 h 13164"/>
                <a:gd name="connsiteX86" fmla="*/ 22057 w 29787"/>
                <a:gd name="connsiteY86" fmla="*/ 8271 h 13164"/>
                <a:gd name="connsiteX87" fmla="*/ 22533 w 29787"/>
                <a:gd name="connsiteY87" fmla="*/ 6590 h 13164"/>
                <a:gd name="connsiteX88" fmla="*/ 23406 w 29787"/>
                <a:gd name="connsiteY88" fmla="*/ 5449 h 13164"/>
                <a:gd name="connsiteX89" fmla="*/ 24584 w 29787"/>
                <a:gd name="connsiteY89" fmla="*/ 4797 h 13164"/>
                <a:gd name="connsiteX90" fmla="*/ 25972 w 29787"/>
                <a:gd name="connsiteY90" fmla="*/ 4585 h 13164"/>
                <a:gd name="connsiteX91" fmla="*/ 27688 w 29787"/>
                <a:gd name="connsiteY91" fmla="*/ 4947 h 13164"/>
                <a:gd name="connsiteX92" fmla="*/ 28875 w 29787"/>
                <a:gd name="connsiteY92" fmla="*/ 5913 h 13164"/>
                <a:gd name="connsiteX93" fmla="*/ 29561 w 29787"/>
                <a:gd name="connsiteY93" fmla="*/ 7270 h 13164"/>
                <a:gd name="connsiteX94" fmla="*/ 29788 w 29787"/>
                <a:gd name="connsiteY94" fmla="*/ 8808 h 13164"/>
                <a:gd name="connsiteX95" fmla="*/ 29526 w 29787"/>
                <a:gd name="connsiteY95" fmla="*/ 10508 h 13164"/>
                <a:gd name="connsiteX96" fmla="*/ 28730 w 29787"/>
                <a:gd name="connsiteY96" fmla="*/ 11899 h 13164"/>
                <a:gd name="connsiteX97" fmla="*/ 27442 w 29787"/>
                <a:gd name="connsiteY97" fmla="*/ 12831 h 13164"/>
                <a:gd name="connsiteX98" fmla="*/ 25662 w 29787"/>
                <a:gd name="connsiteY98" fmla="*/ 13165 h 13164"/>
                <a:gd name="connsiteX99" fmla="*/ 23782 w 29787"/>
                <a:gd name="connsiteY99" fmla="*/ 12741 h 13164"/>
                <a:gd name="connsiteX100" fmla="*/ 22448 w 29787"/>
                <a:gd name="connsiteY100" fmla="*/ 11599 h 13164"/>
                <a:gd name="connsiteX101" fmla="*/ 21656 w 29787"/>
                <a:gd name="connsiteY101" fmla="*/ 10015 h 13164"/>
                <a:gd name="connsiteX102" fmla="*/ 21390 w 29787"/>
                <a:gd name="connsiteY102" fmla="*/ 8246 h 13164"/>
                <a:gd name="connsiteX103" fmla="*/ 21390 w 29787"/>
                <a:gd name="connsiteY103" fmla="*/ 7479 h 13164"/>
                <a:gd name="connsiteX104" fmla="*/ 21672 w 29787"/>
                <a:gd name="connsiteY104" fmla="*/ 4822 h 13164"/>
                <a:gd name="connsiteX105" fmla="*/ 22649 w 29787"/>
                <a:gd name="connsiteY105" fmla="*/ 2464 h 13164"/>
                <a:gd name="connsiteX106" fmla="*/ 24594 w 29787"/>
                <a:gd name="connsiteY106" fmla="*/ 783 h 13164"/>
                <a:gd name="connsiteX107" fmla="*/ 27762 w 29787"/>
                <a:gd name="connsiteY107" fmla="*/ 159 h 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9787" h="13164">
                  <a:moveTo>
                    <a:pt x="8954" y="11652"/>
                  </a:moveTo>
                  <a:lnTo>
                    <a:pt x="8954" y="12987"/>
                  </a:lnTo>
                  <a:lnTo>
                    <a:pt x="256" y="12987"/>
                  </a:lnTo>
                  <a:lnTo>
                    <a:pt x="256" y="11817"/>
                  </a:lnTo>
                  <a:lnTo>
                    <a:pt x="4611" y="7145"/>
                  </a:lnTo>
                  <a:cubicBezTo>
                    <a:pt x="5145" y="6571"/>
                    <a:pt x="5560" y="6085"/>
                    <a:pt x="5851" y="5686"/>
                  </a:cubicBezTo>
                  <a:cubicBezTo>
                    <a:pt x="6148" y="5280"/>
                    <a:pt x="6356" y="4918"/>
                    <a:pt x="6472" y="4604"/>
                  </a:cubicBezTo>
                  <a:cubicBezTo>
                    <a:pt x="6595" y="4279"/>
                    <a:pt x="6653" y="3952"/>
                    <a:pt x="6653" y="3618"/>
                  </a:cubicBezTo>
                  <a:cubicBezTo>
                    <a:pt x="6653" y="3194"/>
                    <a:pt x="6563" y="2813"/>
                    <a:pt x="6381" y="2473"/>
                  </a:cubicBezTo>
                  <a:cubicBezTo>
                    <a:pt x="6203" y="2127"/>
                    <a:pt x="5941" y="1853"/>
                    <a:pt x="5595" y="1647"/>
                  </a:cubicBezTo>
                  <a:cubicBezTo>
                    <a:pt x="5249" y="1441"/>
                    <a:pt x="4828" y="1338"/>
                    <a:pt x="4336" y="1338"/>
                  </a:cubicBezTo>
                  <a:cubicBezTo>
                    <a:pt x="3744" y="1338"/>
                    <a:pt x="3252" y="1450"/>
                    <a:pt x="2857" y="1672"/>
                  </a:cubicBezTo>
                  <a:cubicBezTo>
                    <a:pt x="2469" y="1890"/>
                    <a:pt x="2175" y="2196"/>
                    <a:pt x="1980" y="2589"/>
                  </a:cubicBezTo>
                  <a:cubicBezTo>
                    <a:pt x="1786" y="2982"/>
                    <a:pt x="1689" y="3434"/>
                    <a:pt x="1689" y="3942"/>
                  </a:cubicBezTo>
                  <a:lnTo>
                    <a:pt x="0" y="3942"/>
                  </a:lnTo>
                  <a:cubicBezTo>
                    <a:pt x="0" y="3222"/>
                    <a:pt x="165" y="2561"/>
                    <a:pt x="492" y="1962"/>
                  </a:cubicBezTo>
                  <a:cubicBezTo>
                    <a:pt x="822" y="1366"/>
                    <a:pt x="1307" y="889"/>
                    <a:pt x="1954" y="536"/>
                  </a:cubicBezTo>
                  <a:cubicBezTo>
                    <a:pt x="2598" y="181"/>
                    <a:pt x="3391" y="0"/>
                    <a:pt x="4336" y="0"/>
                  </a:cubicBezTo>
                  <a:cubicBezTo>
                    <a:pt x="5174" y="0"/>
                    <a:pt x="5893" y="143"/>
                    <a:pt x="6491" y="434"/>
                  </a:cubicBezTo>
                  <a:cubicBezTo>
                    <a:pt x="7087" y="714"/>
                    <a:pt x="7543" y="1113"/>
                    <a:pt x="7860" y="1628"/>
                  </a:cubicBezTo>
                  <a:cubicBezTo>
                    <a:pt x="8184" y="2140"/>
                    <a:pt x="8342" y="2738"/>
                    <a:pt x="8342" y="3425"/>
                  </a:cubicBezTo>
                  <a:cubicBezTo>
                    <a:pt x="8342" y="3799"/>
                    <a:pt x="8278" y="4179"/>
                    <a:pt x="8142" y="4569"/>
                  </a:cubicBezTo>
                  <a:cubicBezTo>
                    <a:pt x="8016" y="4950"/>
                    <a:pt x="7834" y="5330"/>
                    <a:pt x="7605" y="5711"/>
                  </a:cubicBezTo>
                  <a:cubicBezTo>
                    <a:pt x="7378" y="6094"/>
                    <a:pt x="7113" y="6468"/>
                    <a:pt x="6809" y="6837"/>
                  </a:cubicBezTo>
                  <a:cubicBezTo>
                    <a:pt x="6511" y="7208"/>
                    <a:pt x="6194" y="7573"/>
                    <a:pt x="5851" y="7928"/>
                  </a:cubicBezTo>
                  <a:lnTo>
                    <a:pt x="2291" y="11652"/>
                  </a:lnTo>
                  <a:lnTo>
                    <a:pt x="8954" y="11652"/>
                  </a:lnTo>
                  <a:close/>
                  <a:moveTo>
                    <a:pt x="12899" y="6890"/>
                  </a:moveTo>
                  <a:lnTo>
                    <a:pt x="11549" y="6556"/>
                  </a:lnTo>
                  <a:lnTo>
                    <a:pt x="12216" y="178"/>
                  </a:lnTo>
                  <a:lnTo>
                    <a:pt x="19034" y="178"/>
                  </a:lnTo>
                  <a:lnTo>
                    <a:pt x="19034" y="1681"/>
                  </a:lnTo>
                  <a:lnTo>
                    <a:pt x="13650" y="1681"/>
                  </a:lnTo>
                  <a:lnTo>
                    <a:pt x="13245" y="5165"/>
                  </a:lnTo>
                  <a:cubicBezTo>
                    <a:pt x="13491" y="5031"/>
                    <a:pt x="13798" y="4906"/>
                    <a:pt x="14167" y="4788"/>
                  </a:cubicBezTo>
                  <a:cubicBezTo>
                    <a:pt x="14546" y="4669"/>
                    <a:pt x="14976" y="4613"/>
                    <a:pt x="15465" y="4613"/>
                  </a:cubicBezTo>
                  <a:cubicBezTo>
                    <a:pt x="16080" y="4613"/>
                    <a:pt x="16630" y="4716"/>
                    <a:pt x="17119" y="4918"/>
                  </a:cubicBezTo>
                  <a:cubicBezTo>
                    <a:pt x="17604" y="5118"/>
                    <a:pt x="18018" y="5408"/>
                    <a:pt x="18358" y="5782"/>
                  </a:cubicBezTo>
                  <a:cubicBezTo>
                    <a:pt x="18704" y="6157"/>
                    <a:pt x="18970" y="6609"/>
                    <a:pt x="19154" y="7136"/>
                  </a:cubicBezTo>
                  <a:cubicBezTo>
                    <a:pt x="19335" y="7666"/>
                    <a:pt x="19426" y="8256"/>
                    <a:pt x="19426" y="8904"/>
                  </a:cubicBezTo>
                  <a:cubicBezTo>
                    <a:pt x="19426" y="9522"/>
                    <a:pt x="19339" y="10087"/>
                    <a:pt x="19164" y="10604"/>
                  </a:cubicBezTo>
                  <a:cubicBezTo>
                    <a:pt x="18992" y="11119"/>
                    <a:pt x="18733" y="11571"/>
                    <a:pt x="18387" y="11958"/>
                  </a:cubicBezTo>
                  <a:cubicBezTo>
                    <a:pt x="18041" y="12342"/>
                    <a:pt x="17601" y="12638"/>
                    <a:pt x="17070" y="12847"/>
                  </a:cubicBezTo>
                  <a:cubicBezTo>
                    <a:pt x="16549" y="13059"/>
                    <a:pt x="15931" y="13165"/>
                    <a:pt x="15219" y="13165"/>
                  </a:cubicBezTo>
                  <a:cubicBezTo>
                    <a:pt x="14682" y="13165"/>
                    <a:pt x="14174" y="13093"/>
                    <a:pt x="13695" y="12953"/>
                  </a:cubicBezTo>
                  <a:cubicBezTo>
                    <a:pt x="13219" y="12806"/>
                    <a:pt x="12792" y="12588"/>
                    <a:pt x="12417" y="12295"/>
                  </a:cubicBezTo>
                  <a:cubicBezTo>
                    <a:pt x="12045" y="11995"/>
                    <a:pt x="11740" y="11624"/>
                    <a:pt x="11504" y="11184"/>
                  </a:cubicBezTo>
                  <a:cubicBezTo>
                    <a:pt x="11271" y="10738"/>
                    <a:pt x="11126" y="10217"/>
                    <a:pt x="11064" y="9619"/>
                  </a:cubicBezTo>
                  <a:lnTo>
                    <a:pt x="12672" y="9619"/>
                  </a:lnTo>
                  <a:cubicBezTo>
                    <a:pt x="12744" y="10099"/>
                    <a:pt x="12889" y="10504"/>
                    <a:pt x="13109" y="10832"/>
                  </a:cubicBezTo>
                  <a:cubicBezTo>
                    <a:pt x="13329" y="11162"/>
                    <a:pt x="13614" y="11409"/>
                    <a:pt x="13967" y="11580"/>
                  </a:cubicBezTo>
                  <a:cubicBezTo>
                    <a:pt x="14326" y="11746"/>
                    <a:pt x="14743" y="11827"/>
                    <a:pt x="15219" y="11827"/>
                  </a:cubicBezTo>
                  <a:cubicBezTo>
                    <a:pt x="15620" y="11827"/>
                    <a:pt x="15976" y="11758"/>
                    <a:pt x="16287" y="11624"/>
                  </a:cubicBezTo>
                  <a:cubicBezTo>
                    <a:pt x="16598" y="11490"/>
                    <a:pt x="16860" y="11297"/>
                    <a:pt x="17070" y="11044"/>
                  </a:cubicBezTo>
                  <a:cubicBezTo>
                    <a:pt x="17284" y="10791"/>
                    <a:pt x="17446" y="10486"/>
                    <a:pt x="17556" y="10130"/>
                  </a:cubicBezTo>
                  <a:cubicBezTo>
                    <a:pt x="17672" y="9771"/>
                    <a:pt x="17730" y="9369"/>
                    <a:pt x="17730" y="8923"/>
                  </a:cubicBezTo>
                  <a:cubicBezTo>
                    <a:pt x="17730" y="8518"/>
                    <a:pt x="17672" y="8143"/>
                    <a:pt x="17556" y="7797"/>
                  </a:cubicBezTo>
                  <a:cubicBezTo>
                    <a:pt x="17439" y="7451"/>
                    <a:pt x="17268" y="7148"/>
                    <a:pt x="17035" y="6890"/>
                  </a:cubicBezTo>
                  <a:cubicBezTo>
                    <a:pt x="16811" y="6634"/>
                    <a:pt x="16533" y="6434"/>
                    <a:pt x="16203" y="6294"/>
                  </a:cubicBezTo>
                  <a:cubicBezTo>
                    <a:pt x="15876" y="6144"/>
                    <a:pt x="15497" y="6073"/>
                    <a:pt x="15074" y="6073"/>
                  </a:cubicBezTo>
                  <a:cubicBezTo>
                    <a:pt x="14507" y="6073"/>
                    <a:pt x="14077" y="6144"/>
                    <a:pt x="13786" y="6294"/>
                  </a:cubicBezTo>
                  <a:cubicBezTo>
                    <a:pt x="13498" y="6441"/>
                    <a:pt x="13203" y="6637"/>
                    <a:pt x="12899" y="6890"/>
                  </a:cubicBezTo>
                  <a:close/>
                  <a:moveTo>
                    <a:pt x="27762" y="159"/>
                  </a:moveTo>
                  <a:lnTo>
                    <a:pt x="27908" y="159"/>
                  </a:lnTo>
                  <a:lnTo>
                    <a:pt x="27908" y="1541"/>
                  </a:lnTo>
                  <a:lnTo>
                    <a:pt x="27762" y="1541"/>
                  </a:lnTo>
                  <a:cubicBezTo>
                    <a:pt x="26869" y="1541"/>
                    <a:pt x="26118" y="1681"/>
                    <a:pt x="25516" y="1962"/>
                  </a:cubicBezTo>
                  <a:cubicBezTo>
                    <a:pt x="24914" y="2239"/>
                    <a:pt x="24435" y="2611"/>
                    <a:pt x="24083" y="3081"/>
                  </a:cubicBezTo>
                  <a:cubicBezTo>
                    <a:pt x="23730" y="3543"/>
                    <a:pt x="23474" y="4067"/>
                    <a:pt x="23316" y="4647"/>
                  </a:cubicBezTo>
                  <a:cubicBezTo>
                    <a:pt x="23164" y="5227"/>
                    <a:pt x="23089" y="5817"/>
                    <a:pt x="23089" y="6416"/>
                  </a:cubicBezTo>
                  <a:lnTo>
                    <a:pt x="23089" y="8299"/>
                  </a:lnTo>
                  <a:cubicBezTo>
                    <a:pt x="23089" y="8867"/>
                    <a:pt x="23157" y="9372"/>
                    <a:pt x="23300" y="9812"/>
                  </a:cubicBezTo>
                  <a:cubicBezTo>
                    <a:pt x="23439" y="10245"/>
                    <a:pt x="23630" y="10614"/>
                    <a:pt x="23872" y="10913"/>
                  </a:cubicBezTo>
                  <a:cubicBezTo>
                    <a:pt x="24115" y="11212"/>
                    <a:pt x="24390" y="11437"/>
                    <a:pt x="24694" y="11590"/>
                  </a:cubicBezTo>
                  <a:cubicBezTo>
                    <a:pt x="25005" y="11743"/>
                    <a:pt x="25329" y="11817"/>
                    <a:pt x="25662" y="11817"/>
                  </a:cubicBezTo>
                  <a:cubicBezTo>
                    <a:pt x="26053" y="11817"/>
                    <a:pt x="26400" y="11749"/>
                    <a:pt x="26704" y="11608"/>
                  </a:cubicBezTo>
                  <a:cubicBezTo>
                    <a:pt x="27008" y="11459"/>
                    <a:pt x="27264" y="11259"/>
                    <a:pt x="27471" y="11000"/>
                  </a:cubicBezTo>
                  <a:cubicBezTo>
                    <a:pt x="27684" y="10735"/>
                    <a:pt x="27843" y="10426"/>
                    <a:pt x="27953" y="10068"/>
                  </a:cubicBezTo>
                  <a:cubicBezTo>
                    <a:pt x="28063" y="9709"/>
                    <a:pt x="28118" y="9316"/>
                    <a:pt x="28118" y="8889"/>
                  </a:cubicBezTo>
                  <a:cubicBezTo>
                    <a:pt x="28118" y="8508"/>
                    <a:pt x="28069" y="8140"/>
                    <a:pt x="27972" y="7788"/>
                  </a:cubicBezTo>
                  <a:cubicBezTo>
                    <a:pt x="27875" y="7429"/>
                    <a:pt x="27727" y="7114"/>
                    <a:pt x="27526" y="6837"/>
                  </a:cubicBezTo>
                  <a:cubicBezTo>
                    <a:pt x="27325" y="6556"/>
                    <a:pt x="27073" y="6338"/>
                    <a:pt x="26769" y="6179"/>
                  </a:cubicBezTo>
                  <a:cubicBezTo>
                    <a:pt x="26468" y="6013"/>
                    <a:pt x="26112" y="5932"/>
                    <a:pt x="25697" y="5932"/>
                  </a:cubicBezTo>
                  <a:cubicBezTo>
                    <a:pt x="25232" y="5932"/>
                    <a:pt x="24791" y="6044"/>
                    <a:pt x="24384" y="6266"/>
                  </a:cubicBezTo>
                  <a:cubicBezTo>
                    <a:pt x="23982" y="6484"/>
                    <a:pt x="23652" y="6771"/>
                    <a:pt x="23390" y="7130"/>
                  </a:cubicBezTo>
                  <a:cubicBezTo>
                    <a:pt x="23135" y="7479"/>
                    <a:pt x="22989" y="7866"/>
                    <a:pt x="22950" y="8281"/>
                  </a:cubicBezTo>
                  <a:lnTo>
                    <a:pt x="22057" y="8271"/>
                  </a:lnTo>
                  <a:cubicBezTo>
                    <a:pt x="22141" y="7616"/>
                    <a:pt x="22300" y="7055"/>
                    <a:pt x="22533" y="6590"/>
                  </a:cubicBezTo>
                  <a:cubicBezTo>
                    <a:pt x="22769" y="6122"/>
                    <a:pt x="23060" y="5742"/>
                    <a:pt x="23406" y="5449"/>
                  </a:cubicBezTo>
                  <a:cubicBezTo>
                    <a:pt x="23759" y="5149"/>
                    <a:pt x="24154" y="4931"/>
                    <a:pt x="24584" y="4797"/>
                  </a:cubicBezTo>
                  <a:cubicBezTo>
                    <a:pt x="25024" y="4657"/>
                    <a:pt x="25487" y="4585"/>
                    <a:pt x="25972" y="4585"/>
                  </a:cubicBezTo>
                  <a:cubicBezTo>
                    <a:pt x="26636" y="4585"/>
                    <a:pt x="27209" y="4706"/>
                    <a:pt x="27688" y="4947"/>
                  </a:cubicBezTo>
                  <a:cubicBezTo>
                    <a:pt x="28170" y="5187"/>
                    <a:pt x="28565" y="5508"/>
                    <a:pt x="28875" y="5913"/>
                  </a:cubicBezTo>
                  <a:cubicBezTo>
                    <a:pt x="29186" y="6313"/>
                    <a:pt x="29416" y="6765"/>
                    <a:pt x="29561" y="7270"/>
                  </a:cubicBezTo>
                  <a:cubicBezTo>
                    <a:pt x="29713" y="7769"/>
                    <a:pt x="29788" y="8281"/>
                    <a:pt x="29788" y="8808"/>
                  </a:cubicBezTo>
                  <a:cubicBezTo>
                    <a:pt x="29788" y="9413"/>
                    <a:pt x="29700" y="9980"/>
                    <a:pt x="29526" y="10508"/>
                  </a:cubicBezTo>
                  <a:cubicBezTo>
                    <a:pt x="29348" y="11035"/>
                    <a:pt x="29082" y="11499"/>
                    <a:pt x="28730" y="11899"/>
                  </a:cubicBezTo>
                  <a:cubicBezTo>
                    <a:pt x="28383" y="12295"/>
                    <a:pt x="27953" y="12607"/>
                    <a:pt x="27442" y="12831"/>
                  </a:cubicBezTo>
                  <a:cubicBezTo>
                    <a:pt x="26930" y="13053"/>
                    <a:pt x="26338" y="13165"/>
                    <a:pt x="25662" y="13165"/>
                  </a:cubicBezTo>
                  <a:cubicBezTo>
                    <a:pt x="24943" y="13165"/>
                    <a:pt x="24319" y="13025"/>
                    <a:pt x="23782" y="12741"/>
                  </a:cubicBezTo>
                  <a:cubicBezTo>
                    <a:pt x="23248" y="12454"/>
                    <a:pt x="22801" y="12073"/>
                    <a:pt x="22448" y="11599"/>
                  </a:cubicBezTo>
                  <a:cubicBezTo>
                    <a:pt x="22096" y="11122"/>
                    <a:pt x="21830" y="10595"/>
                    <a:pt x="21656" y="10015"/>
                  </a:cubicBezTo>
                  <a:cubicBezTo>
                    <a:pt x="21478" y="9435"/>
                    <a:pt x="21390" y="8845"/>
                    <a:pt x="21390" y="8246"/>
                  </a:cubicBezTo>
                  <a:lnTo>
                    <a:pt x="21390" y="7479"/>
                  </a:lnTo>
                  <a:cubicBezTo>
                    <a:pt x="21390" y="6578"/>
                    <a:pt x="21484" y="5692"/>
                    <a:pt x="21672" y="4822"/>
                  </a:cubicBezTo>
                  <a:cubicBezTo>
                    <a:pt x="21863" y="3955"/>
                    <a:pt x="22186" y="3169"/>
                    <a:pt x="22649" y="2464"/>
                  </a:cubicBezTo>
                  <a:cubicBezTo>
                    <a:pt x="23118" y="1762"/>
                    <a:pt x="23766" y="1201"/>
                    <a:pt x="24594" y="783"/>
                  </a:cubicBezTo>
                  <a:cubicBezTo>
                    <a:pt x="25422" y="368"/>
                    <a:pt x="26477" y="159"/>
                    <a:pt x="27762" y="159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094BD9-D105-7A84-3551-373B6260202C}"/>
                </a:ext>
              </a:extLst>
            </p:cNvPr>
            <p:cNvSpPr/>
            <p:nvPr/>
          </p:nvSpPr>
          <p:spPr>
            <a:xfrm>
              <a:off x="1464318" y="3229567"/>
              <a:ext cx="28959" cy="13161"/>
            </a:xfrm>
            <a:custGeom>
              <a:avLst/>
              <a:gdLst>
                <a:gd name="connsiteX0" fmla="*/ 5094 w 28959"/>
                <a:gd name="connsiteY0" fmla="*/ 103 h 13161"/>
                <a:gd name="connsiteX1" fmla="*/ 5094 w 28959"/>
                <a:gd name="connsiteY1" fmla="*/ 12987 h 13161"/>
                <a:gd name="connsiteX2" fmla="*/ 3404 w 28959"/>
                <a:gd name="connsiteY2" fmla="*/ 12987 h 13161"/>
                <a:gd name="connsiteX3" fmla="*/ 3404 w 28959"/>
                <a:gd name="connsiteY3" fmla="*/ 2136 h 13161"/>
                <a:gd name="connsiteX4" fmla="*/ 0 w 28959"/>
                <a:gd name="connsiteY4" fmla="*/ 3334 h 13161"/>
                <a:gd name="connsiteX5" fmla="*/ 0 w 28959"/>
                <a:gd name="connsiteY5" fmla="*/ 1865 h 13161"/>
                <a:gd name="connsiteX6" fmla="*/ 4828 w 28959"/>
                <a:gd name="connsiteY6" fmla="*/ 103 h 13161"/>
                <a:gd name="connsiteX7" fmla="*/ 5094 w 28959"/>
                <a:gd name="connsiteY7" fmla="*/ 103 h 13161"/>
                <a:gd name="connsiteX8" fmla="*/ 18769 w 28959"/>
                <a:gd name="connsiteY8" fmla="*/ 11649 h 13161"/>
                <a:gd name="connsiteX9" fmla="*/ 18769 w 28959"/>
                <a:gd name="connsiteY9" fmla="*/ 12987 h 13161"/>
                <a:gd name="connsiteX10" fmla="*/ 10071 w 28959"/>
                <a:gd name="connsiteY10" fmla="*/ 12987 h 13161"/>
                <a:gd name="connsiteX11" fmla="*/ 10071 w 28959"/>
                <a:gd name="connsiteY11" fmla="*/ 11814 h 13161"/>
                <a:gd name="connsiteX12" fmla="*/ 14426 w 28959"/>
                <a:gd name="connsiteY12" fmla="*/ 7142 h 13161"/>
                <a:gd name="connsiteX13" fmla="*/ 15666 w 28959"/>
                <a:gd name="connsiteY13" fmla="*/ 5682 h 13161"/>
                <a:gd name="connsiteX14" fmla="*/ 16287 w 28959"/>
                <a:gd name="connsiteY14" fmla="*/ 4600 h 13161"/>
                <a:gd name="connsiteX15" fmla="*/ 16468 w 28959"/>
                <a:gd name="connsiteY15" fmla="*/ 3615 h 13161"/>
                <a:gd name="connsiteX16" fmla="*/ 16196 w 28959"/>
                <a:gd name="connsiteY16" fmla="*/ 2470 h 13161"/>
                <a:gd name="connsiteX17" fmla="*/ 15410 w 28959"/>
                <a:gd name="connsiteY17" fmla="*/ 1644 h 13161"/>
                <a:gd name="connsiteX18" fmla="*/ 14151 w 28959"/>
                <a:gd name="connsiteY18" fmla="*/ 1335 h 13161"/>
                <a:gd name="connsiteX19" fmla="*/ 12672 w 28959"/>
                <a:gd name="connsiteY19" fmla="*/ 1672 h 13161"/>
                <a:gd name="connsiteX20" fmla="*/ 11795 w 28959"/>
                <a:gd name="connsiteY20" fmla="*/ 2585 h 13161"/>
                <a:gd name="connsiteX21" fmla="*/ 11504 w 28959"/>
                <a:gd name="connsiteY21" fmla="*/ 3939 h 13161"/>
                <a:gd name="connsiteX22" fmla="*/ 9815 w 28959"/>
                <a:gd name="connsiteY22" fmla="*/ 3939 h 13161"/>
                <a:gd name="connsiteX23" fmla="*/ 10307 w 28959"/>
                <a:gd name="connsiteY23" fmla="*/ 1962 h 13161"/>
                <a:gd name="connsiteX24" fmla="*/ 11770 w 28959"/>
                <a:gd name="connsiteY24" fmla="*/ 536 h 13161"/>
                <a:gd name="connsiteX25" fmla="*/ 14151 w 28959"/>
                <a:gd name="connsiteY25" fmla="*/ 0 h 13161"/>
                <a:gd name="connsiteX26" fmla="*/ 16306 w 28959"/>
                <a:gd name="connsiteY26" fmla="*/ 430 h 13161"/>
                <a:gd name="connsiteX27" fmla="*/ 17675 w 28959"/>
                <a:gd name="connsiteY27" fmla="*/ 1625 h 13161"/>
                <a:gd name="connsiteX28" fmla="*/ 18157 w 28959"/>
                <a:gd name="connsiteY28" fmla="*/ 3421 h 13161"/>
                <a:gd name="connsiteX29" fmla="*/ 17957 w 28959"/>
                <a:gd name="connsiteY29" fmla="*/ 4566 h 13161"/>
                <a:gd name="connsiteX30" fmla="*/ 17420 w 28959"/>
                <a:gd name="connsiteY30" fmla="*/ 5707 h 13161"/>
                <a:gd name="connsiteX31" fmla="*/ 16624 w 28959"/>
                <a:gd name="connsiteY31" fmla="*/ 6836 h 13161"/>
                <a:gd name="connsiteX32" fmla="*/ 15666 w 28959"/>
                <a:gd name="connsiteY32" fmla="*/ 7925 h 13161"/>
                <a:gd name="connsiteX33" fmla="*/ 12106 w 28959"/>
                <a:gd name="connsiteY33" fmla="*/ 11649 h 13161"/>
                <a:gd name="connsiteX34" fmla="*/ 18769 w 28959"/>
                <a:gd name="connsiteY34" fmla="*/ 11649 h 13161"/>
                <a:gd name="connsiteX35" fmla="*/ 28959 w 28959"/>
                <a:gd name="connsiteY35" fmla="*/ 9519 h 13161"/>
                <a:gd name="connsiteX36" fmla="*/ 28393 w 28959"/>
                <a:gd name="connsiteY36" fmla="*/ 11509 h 13161"/>
                <a:gd name="connsiteX37" fmla="*/ 26879 w 28959"/>
                <a:gd name="connsiteY37" fmla="*/ 12741 h 13161"/>
                <a:gd name="connsiteX38" fmla="*/ 24733 w 28959"/>
                <a:gd name="connsiteY38" fmla="*/ 13162 h 13161"/>
                <a:gd name="connsiteX39" fmla="*/ 22578 w 28959"/>
                <a:gd name="connsiteY39" fmla="*/ 12741 h 13161"/>
                <a:gd name="connsiteX40" fmla="*/ 21064 w 28959"/>
                <a:gd name="connsiteY40" fmla="*/ 11509 h 13161"/>
                <a:gd name="connsiteX41" fmla="*/ 20504 w 28959"/>
                <a:gd name="connsiteY41" fmla="*/ 9519 h 13161"/>
                <a:gd name="connsiteX42" fmla="*/ 20808 w 28959"/>
                <a:gd name="connsiteY42" fmla="*/ 8118 h 13161"/>
                <a:gd name="connsiteX43" fmla="*/ 21675 w 28959"/>
                <a:gd name="connsiteY43" fmla="*/ 7002 h 13161"/>
                <a:gd name="connsiteX44" fmla="*/ 23005 w 28959"/>
                <a:gd name="connsiteY44" fmla="*/ 6272 h 13161"/>
                <a:gd name="connsiteX45" fmla="*/ 24714 w 28959"/>
                <a:gd name="connsiteY45" fmla="*/ 6007 h 13161"/>
                <a:gd name="connsiteX46" fmla="*/ 26895 w 28959"/>
                <a:gd name="connsiteY46" fmla="*/ 6465 h 13161"/>
                <a:gd name="connsiteX47" fmla="*/ 28403 w 28959"/>
                <a:gd name="connsiteY47" fmla="*/ 7707 h 13161"/>
                <a:gd name="connsiteX48" fmla="*/ 28959 w 28959"/>
                <a:gd name="connsiteY48" fmla="*/ 9519 h 13161"/>
                <a:gd name="connsiteX49" fmla="*/ 27261 w 28959"/>
                <a:gd name="connsiteY49" fmla="*/ 9484 h 13161"/>
                <a:gd name="connsiteX50" fmla="*/ 26940 w 28959"/>
                <a:gd name="connsiteY50" fmla="*/ 8224 h 13161"/>
                <a:gd name="connsiteX51" fmla="*/ 26047 w 28959"/>
                <a:gd name="connsiteY51" fmla="*/ 7364 h 13161"/>
                <a:gd name="connsiteX52" fmla="*/ 24714 w 28959"/>
                <a:gd name="connsiteY52" fmla="*/ 7055 h 13161"/>
                <a:gd name="connsiteX53" fmla="*/ 23371 w 28959"/>
                <a:gd name="connsiteY53" fmla="*/ 7364 h 13161"/>
                <a:gd name="connsiteX54" fmla="*/ 22504 w 28959"/>
                <a:gd name="connsiteY54" fmla="*/ 8224 h 13161"/>
                <a:gd name="connsiteX55" fmla="*/ 22193 w 28959"/>
                <a:gd name="connsiteY55" fmla="*/ 9484 h 13161"/>
                <a:gd name="connsiteX56" fmla="*/ 22494 w 28959"/>
                <a:gd name="connsiteY56" fmla="*/ 10751 h 13161"/>
                <a:gd name="connsiteX57" fmla="*/ 23371 w 28959"/>
                <a:gd name="connsiteY57" fmla="*/ 11552 h 13161"/>
                <a:gd name="connsiteX58" fmla="*/ 24733 w 28959"/>
                <a:gd name="connsiteY58" fmla="*/ 11824 h 13161"/>
                <a:gd name="connsiteX59" fmla="*/ 26083 w 28959"/>
                <a:gd name="connsiteY59" fmla="*/ 11552 h 13161"/>
                <a:gd name="connsiteX60" fmla="*/ 26950 w 28959"/>
                <a:gd name="connsiteY60" fmla="*/ 10751 h 13161"/>
                <a:gd name="connsiteX61" fmla="*/ 27261 w 28959"/>
                <a:gd name="connsiteY61" fmla="*/ 9484 h 13161"/>
                <a:gd name="connsiteX62" fmla="*/ 28649 w 28959"/>
                <a:gd name="connsiteY62" fmla="*/ 3509 h 13161"/>
                <a:gd name="connsiteX63" fmla="*/ 28138 w 28959"/>
                <a:gd name="connsiteY63" fmla="*/ 5190 h 13161"/>
                <a:gd name="connsiteX64" fmla="*/ 26740 w 28959"/>
                <a:gd name="connsiteY64" fmla="*/ 6369 h 13161"/>
                <a:gd name="connsiteX65" fmla="*/ 24733 w 28959"/>
                <a:gd name="connsiteY65" fmla="*/ 6799 h 13161"/>
                <a:gd name="connsiteX66" fmla="*/ 22698 w 28959"/>
                <a:gd name="connsiteY66" fmla="*/ 6369 h 13161"/>
                <a:gd name="connsiteX67" fmla="*/ 21309 w 28959"/>
                <a:gd name="connsiteY67" fmla="*/ 5190 h 13161"/>
                <a:gd name="connsiteX68" fmla="*/ 20808 w 28959"/>
                <a:gd name="connsiteY68" fmla="*/ 3509 h 13161"/>
                <a:gd name="connsiteX69" fmla="*/ 21309 w 28959"/>
                <a:gd name="connsiteY69" fmla="*/ 1609 h 13161"/>
                <a:gd name="connsiteX70" fmla="*/ 22704 w 28959"/>
                <a:gd name="connsiteY70" fmla="*/ 412 h 13161"/>
                <a:gd name="connsiteX71" fmla="*/ 24724 w 28959"/>
                <a:gd name="connsiteY71" fmla="*/ 0 h 13161"/>
                <a:gd name="connsiteX72" fmla="*/ 26749 w 28959"/>
                <a:gd name="connsiteY72" fmla="*/ 412 h 13161"/>
                <a:gd name="connsiteX73" fmla="*/ 28138 w 28959"/>
                <a:gd name="connsiteY73" fmla="*/ 1609 h 13161"/>
                <a:gd name="connsiteX74" fmla="*/ 28649 w 28959"/>
                <a:gd name="connsiteY74" fmla="*/ 3509 h 13161"/>
                <a:gd name="connsiteX75" fmla="*/ 26960 w 28959"/>
                <a:gd name="connsiteY75" fmla="*/ 3537 h 13161"/>
                <a:gd name="connsiteX76" fmla="*/ 26678 w 28959"/>
                <a:gd name="connsiteY76" fmla="*/ 2401 h 13161"/>
                <a:gd name="connsiteX77" fmla="*/ 25892 w 28959"/>
                <a:gd name="connsiteY77" fmla="*/ 1625 h 13161"/>
                <a:gd name="connsiteX78" fmla="*/ 24724 w 28959"/>
                <a:gd name="connsiteY78" fmla="*/ 1335 h 13161"/>
                <a:gd name="connsiteX79" fmla="*/ 23555 w 28959"/>
                <a:gd name="connsiteY79" fmla="*/ 1609 h 13161"/>
                <a:gd name="connsiteX80" fmla="*/ 22779 w 28959"/>
                <a:gd name="connsiteY80" fmla="*/ 2364 h 13161"/>
                <a:gd name="connsiteX81" fmla="*/ 22504 w 28959"/>
                <a:gd name="connsiteY81" fmla="*/ 3537 h 13161"/>
                <a:gd name="connsiteX82" fmla="*/ 22779 w 28959"/>
                <a:gd name="connsiteY82" fmla="*/ 4688 h 13161"/>
                <a:gd name="connsiteX83" fmla="*/ 23565 w 28959"/>
                <a:gd name="connsiteY83" fmla="*/ 5455 h 13161"/>
                <a:gd name="connsiteX84" fmla="*/ 24733 w 28959"/>
                <a:gd name="connsiteY84" fmla="*/ 5726 h 13161"/>
                <a:gd name="connsiteX85" fmla="*/ 25892 w 28959"/>
                <a:gd name="connsiteY85" fmla="*/ 5455 h 13161"/>
                <a:gd name="connsiteX86" fmla="*/ 26678 w 28959"/>
                <a:gd name="connsiteY86" fmla="*/ 4688 h 13161"/>
                <a:gd name="connsiteX87" fmla="*/ 26960 w 28959"/>
                <a:gd name="connsiteY87" fmla="*/ 3537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8959" h="13161">
                  <a:moveTo>
                    <a:pt x="5094" y="103"/>
                  </a:moveTo>
                  <a:lnTo>
                    <a:pt x="5094" y="12987"/>
                  </a:lnTo>
                  <a:lnTo>
                    <a:pt x="3404" y="12987"/>
                  </a:lnTo>
                  <a:lnTo>
                    <a:pt x="3404" y="2136"/>
                  </a:lnTo>
                  <a:lnTo>
                    <a:pt x="0" y="3334"/>
                  </a:lnTo>
                  <a:lnTo>
                    <a:pt x="0" y="1865"/>
                  </a:lnTo>
                  <a:lnTo>
                    <a:pt x="4828" y="103"/>
                  </a:lnTo>
                  <a:lnTo>
                    <a:pt x="5094" y="103"/>
                  </a:lnTo>
                  <a:close/>
                  <a:moveTo>
                    <a:pt x="18769" y="11649"/>
                  </a:moveTo>
                  <a:lnTo>
                    <a:pt x="18769" y="12987"/>
                  </a:lnTo>
                  <a:lnTo>
                    <a:pt x="10071" y="12987"/>
                  </a:lnTo>
                  <a:lnTo>
                    <a:pt x="10071" y="11814"/>
                  </a:lnTo>
                  <a:lnTo>
                    <a:pt x="14426" y="7142"/>
                  </a:lnTo>
                  <a:cubicBezTo>
                    <a:pt x="14960" y="6568"/>
                    <a:pt x="15375" y="6082"/>
                    <a:pt x="15666" y="5682"/>
                  </a:cubicBezTo>
                  <a:cubicBezTo>
                    <a:pt x="15964" y="5277"/>
                    <a:pt x="16171" y="4918"/>
                    <a:pt x="16287" y="4600"/>
                  </a:cubicBezTo>
                  <a:cubicBezTo>
                    <a:pt x="16410" y="4279"/>
                    <a:pt x="16468" y="3948"/>
                    <a:pt x="16468" y="3615"/>
                  </a:cubicBezTo>
                  <a:cubicBezTo>
                    <a:pt x="16468" y="3194"/>
                    <a:pt x="16378" y="2810"/>
                    <a:pt x="16196" y="2470"/>
                  </a:cubicBezTo>
                  <a:cubicBezTo>
                    <a:pt x="16019" y="2124"/>
                    <a:pt x="15756" y="1849"/>
                    <a:pt x="15410" y="1644"/>
                  </a:cubicBezTo>
                  <a:cubicBezTo>
                    <a:pt x="15064" y="1438"/>
                    <a:pt x="14643" y="1335"/>
                    <a:pt x="14151" y="1335"/>
                  </a:cubicBezTo>
                  <a:cubicBezTo>
                    <a:pt x="13559" y="1335"/>
                    <a:pt x="13067" y="1447"/>
                    <a:pt x="12672" y="1672"/>
                  </a:cubicBezTo>
                  <a:cubicBezTo>
                    <a:pt x="12284" y="1887"/>
                    <a:pt x="11990" y="2193"/>
                    <a:pt x="11795" y="2585"/>
                  </a:cubicBezTo>
                  <a:cubicBezTo>
                    <a:pt x="11601" y="2978"/>
                    <a:pt x="11504" y="3431"/>
                    <a:pt x="11504" y="3939"/>
                  </a:cubicBezTo>
                  <a:lnTo>
                    <a:pt x="9815" y="3939"/>
                  </a:lnTo>
                  <a:cubicBezTo>
                    <a:pt x="9815" y="3219"/>
                    <a:pt x="9980" y="2558"/>
                    <a:pt x="10307" y="1962"/>
                  </a:cubicBezTo>
                  <a:cubicBezTo>
                    <a:pt x="10637" y="1363"/>
                    <a:pt x="11122" y="886"/>
                    <a:pt x="11770" y="536"/>
                  </a:cubicBezTo>
                  <a:cubicBezTo>
                    <a:pt x="12414" y="178"/>
                    <a:pt x="13206" y="0"/>
                    <a:pt x="14151" y="0"/>
                  </a:cubicBezTo>
                  <a:cubicBezTo>
                    <a:pt x="14989" y="0"/>
                    <a:pt x="15708" y="143"/>
                    <a:pt x="16306" y="430"/>
                  </a:cubicBezTo>
                  <a:cubicBezTo>
                    <a:pt x="16902" y="711"/>
                    <a:pt x="17358" y="1110"/>
                    <a:pt x="17675" y="1625"/>
                  </a:cubicBezTo>
                  <a:cubicBezTo>
                    <a:pt x="17999" y="2136"/>
                    <a:pt x="18157" y="2735"/>
                    <a:pt x="18157" y="3421"/>
                  </a:cubicBezTo>
                  <a:cubicBezTo>
                    <a:pt x="18157" y="3796"/>
                    <a:pt x="18093" y="4179"/>
                    <a:pt x="17957" y="4566"/>
                  </a:cubicBezTo>
                  <a:cubicBezTo>
                    <a:pt x="17831" y="4947"/>
                    <a:pt x="17649" y="5327"/>
                    <a:pt x="17420" y="5707"/>
                  </a:cubicBezTo>
                  <a:cubicBezTo>
                    <a:pt x="17193" y="6091"/>
                    <a:pt x="16928" y="6465"/>
                    <a:pt x="16624" y="6836"/>
                  </a:cubicBezTo>
                  <a:cubicBezTo>
                    <a:pt x="16326" y="7205"/>
                    <a:pt x="16009" y="7570"/>
                    <a:pt x="15666" y="7925"/>
                  </a:cubicBezTo>
                  <a:lnTo>
                    <a:pt x="12106" y="11649"/>
                  </a:lnTo>
                  <a:lnTo>
                    <a:pt x="18769" y="11649"/>
                  </a:lnTo>
                  <a:close/>
                  <a:moveTo>
                    <a:pt x="28959" y="9519"/>
                  </a:moveTo>
                  <a:cubicBezTo>
                    <a:pt x="28959" y="10299"/>
                    <a:pt x="28772" y="10963"/>
                    <a:pt x="28393" y="11509"/>
                  </a:cubicBezTo>
                  <a:cubicBezTo>
                    <a:pt x="28021" y="12048"/>
                    <a:pt x="27516" y="12457"/>
                    <a:pt x="26879" y="12741"/>
                  </a:cubicBezTo>
                  <a:cubicBezTo>
                    <a:pt x="26244" y="13021"/>
                    <a:pt x="25529" y="13162"/>
                    <a:pt x="24733" y="13162"/>
                  </a:cubicBezTo>
                  <a:cubicBezTo>
                    <a:pt x="23934" y="13162"/>
                    <a:pt x="23216" y="13021"/>
                    <a:pt x="22578" y="12741"/>
                  </a:cubicBezTo>
                  <a:cubicBezTo>
                    <a:pt x="21937" y="12457"/>
                    <a:pt x="21432" y="12048"/>
                    <a:pt x="21064" y="11509"/>
                  </a:cubicBezTo>
                  <a:cubicBezTo>
                    <a:pt x="20691" y="10963"/>
                    <a:pt x="20504" y="10299"/>
                    <a:pt x="20504" y="9519"/>
                  </a:cubicBezTo>
                  <a:cubicBezTo>
                    <a:pt x="20504" y="9007"/>
                    <a:pt x="20604" y="8542"/>
                    <a:pt x="20808" y="8118"/>
                  </a:cubicBezTo>
                  <a:cubicBezTo>
                    <a:pt x="21015" y="7691"/>
                    <a:pt x="21303" y="7320"/>
                    <a:pt x="21675" y="7002"/>
                  </a:cubicBezTo>
                  <a:cubicBezTo>
                    <a:pt x="22050" y="6687"/>
                    <a:pt x="22494" y="6444"/>
                    <a:pt x="23005" y="6272"/>
                  </a:cubicBezTo>
                  <a:cubicBezTo>
                    <a:pt x="23523" y="6097"/>
                    <a:pt x="24092" y="6007"/>
                    <a:pt x="24714" y="6007"/>
                  </a:cubicBezTo>
                  <a:cubicBezTo>
                    <a:pt x="25529" y="6007"/>
                    <a:pt x="26257" y="6160"/>
                    <a:pt x="26895" y="6465"/>
                  </a:cubicBezTo>
                  <a:cubicBezTo>
                    <a:pt x="27536" y="6765"/>
                    <a:pt x="28037" y="7180"/>
                    <a:pt x="28403" y="7707"/>
                  </a:cubicBezTo>
                  <a:cubicBezTo>
                    <a:pt x="28775" y="8234"/>
                    <a:pt x="28959" y="8839"/>
                    <a:pt x="28959" y="9519"/>
                  </a:cubicBezTo>
                  <a:close/>
                  <a:moveTo>
                    <a:pt x="27261" y="9484"/>
                  </a:moveTo>
                  <a:cubicBezTo>
                    <a:pt x="27261" y="9007"/>
                    <a:pt x="27154" y="8589"/>
                    <a:pt x="26940" y="8224"/>
                  </a:cubicBezTo>
                  <a:cubicBezTo>
                    <a:pt x="26730" y="7856"/>
                    <a:pt x="26429" y="7570"/>
                    <a:pt x="26047" y="7364"/>
                  </a:cubicBezTo>
                  <a:cubicBezTo>
                    <a:pt x="25662" y="7158"/>
                    <a:pt x="25219" y="7055"/>
                    <a:pt x="24714" y="7055"/>
                  </a:cubicBezTo>
                  <a:cubicBezTo>
                    <a:pt x="24196" y="7055"/>
                    <a:pt x="23749" y="7158"/>
                    <a:pt x="23371" y="7364"/>
                  </a:cubicBezTo>
                  <a:cubicBezTo>
                    <a:pt x="23002" y="7570"/>
                    <a:pt x="22711" y="7856"/>
                    <a:pt x="22504" y="8224"/>
                  </a:cubicBezTo>
                  <a:cubicBezTo>
                    <a:pt x="22296" y="8589"/>
                    <a:pt x="22193" y="9007"/>
                    <a:pt x="22193" y="9484"/>
                  </a:cubicBezTo>
                  <a:cubicBezTo>
                    <a:pt x="22193" y="9977"/>
                    <a:pt x="22293" y="10398"/>
                    <a:pt x="22494" y="10751"/>
                  </a:cubicBezTo>
                  <a:cubicBezTo>
                    <a:pt x="22701" y="11097"/>
                    <a:pt x="22995" y="11365"/>
                    <a:pt x="23371" y="11552"/>
                  </a:cubicBezTo>
                  <a:cubicBezTo>
                    <a:pt x="23756" y="11733"/>
                    <a:pt x="24209" y="11824"/>
                    <a:pt x="24733" y="11824"/>
                  </a:cubicBezTo>
                  <a:cubicBezTo>
                    <a:pt x="25254" y="11824"/>
                    <a:pt x="25707" y="11733"/>
                    <a:pt x="26083" y="11552"/>
                  </a:cubicBezTo>
                  <a:cubicBezTo>
                    <a:pt x="26461" y="11365"/>
                    <a:pt x="26749" y="11097"/>
                    <a:pt x="26950" y="10751"/>
                  </a:cubicBezTo>
                  <a:cubicBezTo>
                    <a:pt x="27157" y="10398"/>
                    <a:pt x="27261" y="9977"/>
                    <a:pt x="27261" y="9484"/>
                  </a:cubicBezTo>
                  <a:close/>
                  <a:moveTo>
                    <a:pt x="28649" y="3509"/>
                  </a:moveTo>
                  <a:cubicBezTo>
                    <a:pt x="28649" y="4132"/>
                    <a:pt x="28477" y="4691"/>
                    <a:pt x="28138" y="5190"/>
                  </a:cubicBezTo>
                  <a:cubicBezTo>
                    <a:pt x="27798" y="5689"/>
                    <a:pt x="27332" y="6082"/>
                    <a:pt x="26740" y="6369"/>
                  </a:cubicBezTo>
                  <a:cubicBezTo>
                    <a:pt x="26151" y="6656"/>
                    <a:pt x="25481" y="6799"/>
                    <a:pt x="24733" y="6799"/>
                  </a:cubicBezTo>
                  <a:cubicBezTo>
                    <a:pt x="23973" y="6799"/>
                    <a:pt x="23293" y="6656"/>
                    <a:pt x="22698" y="6369"/>
                  </a:cubicBezTo>
                  <a:cubicBezTo>
                    <a:pt x="22105" y="6082"/>
                    <a:pt x="21643" y="5689"/>
                    <a:pt x="21309" y="5190"/>
                  </a:cubicBezTo>
                  <a:cubicBezTo>
                    <a:pt x="20973" y="4691"/>
                    <a:pt x="20808" y="4132"/>
                    <a:pt x="20808" y="3509"/>
                  </a:cubicBezTo>
                  <a:cubicBezTo>
                    <a:pt x="20808" y="2763"/>
                    <a:pt x="20973" y="2130"/>
                    <a:pt x="21309" y="1609"/>
                  </a:cubicBezTo>
                  <a:cubicBezTo>
                    <a:pt x="21649" y="1085"/>
                    <a:pt x="22115" y="689"/>
                    <a:pt x="22704" y="412"/>
                  </a:cubicBezTo>
                  <a:cubicBezTo>
                    <a:pt x="23296" y="137"/>
                    <a:pt x="23970" y="0"/>
                    <a:pt x="24724" y="0"/>
                  </a:cubicBezTo>
                  <a:cubicBezTo>
                    <a:pt x="25484" y="0"/>
                    <a:pt x="26160" y="137"/>
                    <a:pt x="26749" y="412"/>
                  </a:cubicBezTo>
                  <a:cubicBezTo>
                    <a:pt x="27341" y="689"/>
                    <a:pt x="27804" y="1085"/>
                    <a:pt x="28138" y="1609"/>
                  </a:cubicBezTo>
                  <a:cubicBezTo>
                    <a:pt x="28477" y="2130"/>
                    <a:pt x="28649" y="2763"/>
                    <a:pt x="28649" y="3509"/>
                  </a:cubicBezTo>
                  <a:close/>
                  <a:moveTo>
                    <a:pt x="26960" y="3537"/>
                  </a:moveTo>
                  <a:cubicBezTo>
                    <a:pt x="26960" y="3106"/>
                    <a:pt x="26866" y="2729"/>
                    <a:pt x="26678" y="2401"/>
                  </a:cubicBezTo>
                  <a:cubicBezTo>
                    <a:pt x="26487" y="2071"/>
                    <a:pt x="26225" y="1815"/>
                    <a:pt x="25892" y="1625"/>
                  </a:cubicBezTo>
                  <a:cubicBezTo>
                    <a:pt x="25558" y="1432"/>
                    <a:pt x="25167" y="1335"/>
                    <a:pt x="24724" y="1335"/>
                  </a:cubicBezTo>
                  <a:cubicBezTo>
                    <a:pt x="24280" y="1335"/>
                    <a:pt x="23889" y="1428"/>
                    <a:pt x="23555" y="1609"/>
                  </a:cubicBezTo>
                  <a:cubicBezTo>
                    <a:pt x="23225" y="1784"/>
                    <a:pt x="22966" y="2036"/>
                    <a:pt x="22779" y="2364"/>
                  </a:cubicBezTo>
                  <a:cubicBezTo>
                    <a:pt x="22597" y="2695"/>
                    <a:pt x="22504" y="3084"/>
                    <a:pt x="22504" y="3537"/>
                  </a:cubicBezTo>
                  <a:cubicBezTo>
                    <a:pt x="22504" y="3976"/>
                    <a:pt x="22597" y="4360"/>
                    <a:pt x="22779" y="4688"/>
                  </a:cubicBezTo>
                  <a:cubicBezTo>
                    <a:pt x="22966" y="5018"/>
                    <a:pt x="23228" y="5271"/>
                    <a:pt x="23565" y="5455"/>
                  </a:cubicBezTo>
                  <a:cubicBezTo>
                    <a:pt x="23898" y="5636"/>
                    <a:pt x="24287" y="5726"/>
                    <a:pt x="24733" y="5726"/>
                  </a:cubicBezTo>
                  <a:cubicBezTo>
                    <a:pt x="25177" y="5726"/>
                    <a:pt x="25562" y="5636"/>
                    <a:pt x="25892" y="5455"/>
                  </a:cubicBezTo>
                  <a:cubicBezTo>
                    <a:pt x="26225" y="5271"/>
                    <a:pt x="26487" y="5018"/>
                    <a:pt x="26678" y="4688"/>
                  </a:cubicBezTo>
                  <a:cubicBezTo>
                    <a:pt x="26866" y="4360"/>
                    <a:pt x="26960" y="3976"/>
                    <a:pt x="26960" y="3537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9BA26D4-8921-3FDB-4A5B-4411BCC84AEB}"/>
                </a:ext>
              </a:extLst>
            </p:cNvPr>
            <p:cNvSpPr/>
            <p:nvPr/>
          </p:nvSpPr>
          <p:spPr>
            <a:xfrm>
              <a:off x="1463972" y="3320732"/>
              <a:ext cx="19390" cy="13005"/>
            </a:xfrm>
            <a:custGeom>
              <a:avLst/>
              <a:gdLst>
                <a:gd name="connsiteX0" fmla="*/ 6372 w 19390"/>
                <a:gd name="connsiteY0" fmla="*/ 0 h 13005"/>
                <a:gd name="connsiteX1" fmla="*/ 6517 w 19390"/>
                <a:gd name="connsiteY1" fmla="*/ 0 h 13005"/>
                <a:gd name="connsiteX2" fmla="*/ 6517 w 19390"/>
                <a:gd name="connsiteY2" fmla="*/ 1382 h 13005"/>
                <a:gd name="connsiteX3" fmla="*/ 6372 w 19390"/>
                <a:gd name="connsiteY3" fmla="*/ 1382 h 13005"/>
                <a:gd name="connsiteX4" fmla="*/ 4126 w 19390"/>
                <a:gd name="connsiteY4" fmla="*/ 1806 h 13005"/>
                <a:gd name="connsiteX5" fmla="*/ 2692 w 19390"/>
                <a:gd name="connsiteY5" fmla="*/ 2922 h 13005"/>
                <a:gd name="connsiteX6" fmla="*/ 1925 w 19390"/>
                <a:gd name="connsiteY6" fmla="*/ 4488 h 13005"/>
                <a:gd name="connsiteX7" fmla="*/ 1699 w 19390"/>
                <a:gd name="connsiteY7" fmla="*/ 6256 h 13005"/>
                <a:gd name="connsiteX8" fmla="*/ 1699 w 19390"/>
                <a:gd name="connsiteY8" fmla="*/ 8140 h 13005"/>
                <a:gd name="connsiteX9" fmla="*/ 1909 w 19390"/>
                <a:gd name="connsiteY9" fmla="*/ 9653 h 13005"/>
                <a:gd name="connsiteX10" fmla="*/ 2482 w 19390"/>
                <a:gd name="connsiteY10" fmla="*/ 10754 h 13005"/>
                <a:gd name="connsiteX11" fmla="*/ 3304 w 19390"/>
                <a:gd name="connsiteY11" fmla="*/ 11431 h 13005"/>
                <a:gd name="connsiteX12" fmla="*/ 4272 w 19390"/>
                <a:gd name="connsiteY12" fmla="*/ 11662 h 13005"/>
                <a:gd name="connsiteX13" fmla="*/ 5314 w 19390"/>
                <a:gd name="connsiteY13" fmla="*/ 11449 h 13005"/>
                <a:gd name="connsiteX14" fmla="*/ 6081 w 19390"/>
                <a:gd name="connsiteY14" fmla="*/ 10841 h 13005"/>
                <a:gd name="connsiteX15" fmla="*/ 6563 w 19390"/>
                <a:gd name="connsiteY15" fmla="*/ 9909 h 13005"/>
                <a:gd name="connsiteX16" fmla="*/ 6728 w 19390"/>
                <a:gd name="connsiteY16" fmla="*/ 8730 h 13005"/>
                <a:gd name="connsiteX17" fmla="*/ 6582 w 19390"/>
                <a:gd name="connsiteY17" fmla="*/ 7629 h 13005"/>
                <a:gd name="connsiteX18" fmla="*/ 6136 w 19390"/>
                <a:gd name="connsiteY18" fmla="*/ 6681 h 13005"/>
                <a:gd name="connsiteX19" fmla="*/ 5378 w 19390"/>
                <a:gd name="connsiteY19" fmla="*/ 6019 h 13005"/>
                <a:gd name="connsiteX20" fmla="*/ 4307 w 19390"/>
                <a:gd name="connsiteY20" fmla="*/ 5773 h 13005"/>
                <a:gd name="connsiteX21" fmla="*/ 2993 w 19390"/>
                <a:gd name="connsiteY21" fmla="*/ 6107 h 13005"/>
                <a:gd name="connsiteX22" fmla="*/ 2000 w 19390"/>
                <a:gd name="connsiteY22" fmla="*/ 6971 h 13005"/>
                <a:gd name="connsiteX23" fmla="*/ 1560 w 19390"/>
                <a:gd name="connsiteY23" fmla="*/ 8122 h 13005"/>
                <a:gd name="connsiteX24" fmla="*/ 667 w 19390"/>
                <a:gd name="connsiteY24" fmla="*/ 8115 h 13005"/>
                <a:gd name="connsiteX25" fmla="*/ 1142 w 19390"/>
                <a:gd name="connsiteY25" fmla="*/ 6434 h 13005"/>
                <a:gd name="connsiteX26" fmla="*/ 2016 w 19390"/>
                <a:gd name="connsiteY26" fmla="*/ 5290 h 13005"/>
                <a:gd name="connsiteX27" fmla="*/ 3194 w 19390"/>
                <a:gd name="connsiteY27" fmla="*/ 4638 h 13005"/>
                <a:gd name="connsiteX28" fmla="*/ 4582 w 19390"/>
                <a:gd name="connsiteY28" fmla="*/ 4429 h 13005"/>
                <a:gd name="connsiteX29" fmla="*/ 6297 w 19390"/>
                <a:gd name="connsiteY29" fmla="*/ 4787 h 13005"/>
                <a:gd name="connsiteX30" fmla="*/ 7485 w 19390"/>
                <a:gd name="connsiteY30" fmla="*/ 5757 h 13005"/>
                <a:gd name="connsiteX31" fmla="*/ 8171 w 19390"/>
                <a:gd name="connsiteY31" fmla="*/ 7111 h 13005"/>
                <a:gd name="connsiteX32" fmla="*/ 8398 w 19390"/>
                <a:gd name="connsiteY32" fmla="*/ 8652 h 13005"/>
                <a:gd name="connsiteX33" fmla="*/ 8135 w 19390"/>
                <a:gd name="connsiteY33" fmla="*/ 10348 h 13005"/>
                <a:gd name="connsiteX34" fmla="*/ 7339 w 19390"/>
                <a:gd name="connsiteY34" fmla="*/ 11739 h 13005"/>
                <a:gd name="connsiteX35" fmla="*/ 6051 w 19390"/>
                <a:gd name="connsiteY35" fmla="*/ 12672 h 13005"/>
                <a:gd name="connsiteX36" fmla="*/ 4272 w 19390"/>
                <a:gd name="connsiteY36" fmla="*/ 13006 h 13005"/>
                <a:gd name="connsiteX37" fmla="*/ 2391 w 19390"/>
                <a:gd name="connsiteY37" fmla="*/ 12585 h 13005"/>
                <a:gd name="connsiteX38" fmla="*/ 1058 w 19390"/>
                <a:gd name="connsiteY38" fmla="*/ 11440 h 13005"/>
                <a:gd name="connsiteX39" fmla="*/ 265 w 19390"/>
                <a:gd name="connsiteY39" fmla="*/ 9856 h 13005"/>
                <a:gd name="connsiteX40" fmla="*/ 0 w 19390"/>
                <a:gd name="connsiteY40" fmla="*/ 8087 h 13005"/>
                <a:gd name="connsiteX41" fmla="*/ 0 w 19390"/>
                <a:gd name="connsiteY41" fmla="*/ 7323 h 13005"/>
                <a:gd name="connsiteX42" fmla="*/ 282 w 19390"/>
                <a:gd name="connsiteY42" fmla="*/ 4666 h 13005"/>
                <a:gd name="connsiteX43" fmla="*/ 1259 w 19390"/>
                <a:gd name="connsiteY43" fmla="*/ 2308 h 13005"/>
                <a:gd name="connsiteX44" fmla="*/ 3204 w 19390"/>
                <a:gd name="connsiteY44" fmla="*/ 627 h 13005"/>
                <a:gd name="connsiteX45" fmla="*/ 6372 w 19390"/>
                <a:gd name="connsiteY45" fmla="*/ 0 h 13005"/>
                <a:gd name="connsiteX46" fmla="*/ 19390 w 19390"/>
                <a:gd name="connsiteY46" fmla="*/ 8518 h 13005"/>
                <a:gd name="connsiteX47" fmla="*/ 19390 w 19390"/>
                <a:gd name="connsiteY47" fmla="*/ 9856 h 13005"/>
                <a:gd name="connsiteX48" fmla="*/ 9786 w 19390"/>
                <a:gd name="connsiteY48" fmla="*/ 9856 h 13005"/>
                <a:gd name="connsiteX49" fmla="*/ 9786 w 19390"/>
                <a:gd name="connsiteY49" fmla="*/ 8898 h 13005"/>
                <a:gd name="connsiteX50" fmla="*/ 15740 w 19390"/>
                <a:gd name="connsiteY50" fmla="*/ 19 h 13005"/>
                <a:gd name="connsiteX51" fmla="*/ 17119 w 19390"/>
                <a:gd name="connsiteY51" fmla="*/ 19 h 13005"/>
                <a:gd name="connsiteX52" fmla="*/ 15640 w 19390"/>
                <a:gd name="connsiteY52" fmla="*/ 2589 h 13005"/>
                <a:gd name="connsiteX53" fmla="*/ 11705 w 19390"/>
                <a:gd name="connsiteY53" fmla="*/ 8518 h 13005"/>
                <a:gd name="connsiteX54" fmla="*/ 19390 w 19390"/>
                <a:gd name="connsiteY54" fmla="*/ 8518 h 13005"/>
                <a:gd name="connsiteX55" fmla="*/ 17536 w 19390"/>
                <a:gd name="connsiteY55" fmla="*/ 19 h 13005"/>
                <a:gd name="connsiteX56" fmla="*/ 17536 w 19390"/>
                <a:gd name="connsiteY56" fmla="*/ 12831 h 13005"/>
                <a:gd name="connsiteX57" fmla="*/ 15847 w 19390"/>
                <a:gd name="connsiteY57" fmla="*/ 12831 h 13005"/>
                <a:gd name="connsiteX58" fmla="*/ 15847 w 19390"/>
                <a:gd name="connsiteY58" fmla="*/ 19 h 13005"/>
                <a:gd name="connsiteX59" fmla="*/ 17536 w 19390"/>
                <a:gd name="connsiteY59" fmla="*/ 19 h 1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9390" h="13005">
                  <a:moveTo>
                    <a:pt x="6372" y="0"/>
                  </a:moveTo>
                  <a:lnTo>
                    <a:pt x="6517" y="0"/>
                  </a:lnTo>
                  <a:lnTo>
                    <a:pt x="6517" y="1382"/>
                  </a:lnTo>
                  <a:lnTo>
                    <a:pt x="6372" y="1382"/>
                  </a:lnTo>
                  <a:cubicBezTo>
                    <a:pt x="5479" y="1382"/>
                    <a:pt x="4728" y="1525"/>
                    <a:pt x="4126" y="1806"/>
                  </a:cubicBezTo>
                  <a:cubicBezTo>
                    <a:pt x="3524" y="2080"/>
                    <a:pt x="3045" y="2455"/>
                    <a:pt x="2692" y="2922"/>
                  </a:cubicBezTo>
                  <a:cubicBezTo>
                    <a:pt x="2340" y="3387"/>
                    <a:pt x="2084" y="3908"/>
                    <a:pt x="1925" y="4488"/>
                  </a:cubicBezTo>
                  <a:cubicBezTo>
                    <a:pt x="1773" y="5068"/>
                    <a:pt x="1699" y="5661"/>
                    <a:pt x="1699" y="6256"/>
                  </a:cubicBezTo>
                  <a:lnTo>
                    <a:pt x="1699" y="8140"/>
                  </a:lnTo>
                  <a:cubicBezTo>
                    <a:pt x="1699" y="8711"/>
                    <a:pt x="1767" y="9213"/>
                    <a:pt x="1909" y="9653"/>
                  </a:cubicBezTo>
                  <a:cubicBezTo>
                    <a:pt x="2048" y="10090"/>
                    <a:pt x="2239" y="10454"/>
                    <a:pt x="2482" y="10754"/>
                  </a:cubicBezTo>
                  <a:cubicBezTo>
                    <a:pt x="2725" y="11053"/>
                    <a:pt x="3000" y="11278"/>
                    <a:pt x="3304" y="11431"/>
                  </a:cubicBezTo>
                  <a:cubicBezTo>
                    <a:pt x="3615" y="11584"/>
                    <a:pt x="3938" y="11662"/>
                    <a:pt x="4272" y="11662"/>
                  </a:cubicBezTo>
                  <a:cubicBezTo>
                    <a:pt x="4663" y="11662"/>
                    <a:pt x="5009" y="11590"/>
                    <a:pt x="5314" y="11449"/>
                  </a:cubicBezTo>
                  <a:cubicBezTo>
                    <a:pt x="5618" y="11303"/>
                    <a:pt x="5873" y="11100"/>
                    <a:pt x="6081" y="10841"/>
                  </a:cubicBezTo>
                  <a:cubicBezTo>
                    <a:pt x="6294" y="10579"/>
                    <a:pt x="6453" y="10267"/>
                    <a:pt x="6563" y="9909"/>
                  </a:cubicBezTo>
                  <a:cubicBezTo>
                    <a:pt x="6673" y="9550"/>
                    <a:pt x="6728" y="9157"/>
                    <a:pt x="6728" y="8730"/>
                  </a:cubicBezTo>
                  <a:cubicBezTo>
                    <a:pt x="6728" y="8349"/>
                    <a:pt x="6679" y="7981"/>
                    <a:pt x="6582" y="7629"/>
                  </a:cubicBezTo>
                  <a:cubicBezTo>
                    <a:pt x="6485" y="7273"/>
                    <a:pt x="6336" y="6955"/>
                    <a:pt x="6136" y="6681"/>
                  </a:cubicBezTo>
                  <a:cubicBezTo>
                    <a:pt x="5935" y="6397"/>
                    <a:pt x="5683" y="6179"/>
                    <a:pt x="5378" y="6019"/>
                  </a:cubicBezTo>
                  <a:cubicBezTo>
                    <a:pt x="5077" y="5857"/>
                    <a:pt x="4721" y="5773"/>
                    <a:pt x="4307" y="5773"/>
                  </a:cubicBezTo>
                  <a:cubicBezTo>
                    <a:pt x="3841" y="5773"/>
                    <a:pt x="3401" y="5885"/>
                    <a:pt x="2993" y="6107"/>
                  </a:cubicBezTo>
                  <a:cubicBezTo>
                    <a:pt x="2592" y="6325"/>
                    <a:pt x="2262" y="6612"/>
                    <a:pt x="2000" y="6971"/>
                  </a:cubicBezTo>
                  <a:cubicBezTo>
                    <a:pt x="1744" y="7323"/>
                    <a:pt x="1599" y="7707"/>
                    <a:pt x="1560" y="8122"/>
                  </a:cubicBezTo>
                  <a:lnTo>
                    <a:pt x="667" y="8115"/>
                  </a:lnTo>
                  <a:cubicBezTo>
                    <a:pt x="751" y="7457"/>
                    <a:pt x="909" y="6896"/>
                    <a:pt x="1142" y="6434"/>
                  </a:cubicBezTo>
                  <a:cubicBezTo>
                    <a:pt x="1379" y="5963"/>
                    <a:pt x="1670" y="5583"/>
                    <a:pt x="2016" y="5290"/>
                  </a:cubicBezTo>
                  <a:cubicBezTo>
                    <a:pt x="2369" y="4990"/>
                    <a:pt x="2764" y="4775"/>
                    <a:pt x="3194" y="4638"/>
                  </a:cubicBezTo>
                  <a:cubicBezTo>
                    <a:pt x="3634" y="4497"/>
                    <a:pt x="4097" y="4429"/>
                    <a:pt x="4582" y="4429"/>
                  </a:cubicBezTo>
                  <a:cubicBezTo>
                    <a:pt x="5246" y="4429"/>
                    <a:pt x="5818" y="4547"/>
                    <a:pt x="6297" y="4787"/>
                  </a:cubicBezTo>
                  <a:cubicBezTo>
                    <a:pt x="6780" y="5028"/>
                    <a:pt x="7174" y="5352"/>
                    <a:pt x="7485" y="5757"/>
                  </a:cubicBezTo>
                  <a:cubicBezTo>
                    <a:pt x="7796" y="6154"/>
                    <a:pt x="8025" y="6606"/>
                    <a:pt x="8171" y="7111"/>
                  </a:cubicBezTo>
                  <a:cubicBezTo>
                    <a:pt x="8323" y="7610"/>
                    <a:pt x="8398" y="8122"/>
                    <a:pt x="8398" y="8652"/>
                  </a:cubicBezTo>
                  <a:cubicBezTo>
                    <a:pt x="8398" y="9254"/>
                    <a:pt x="8310" y="9821"/>
                    <a:pt x="8135" y="10348"/>
                  </a:cubicBezTo>
                  <a:cubicBezTo>
                    <a:pt x="7958" y="10876"/>
                    <a:pt x="7692" y="11340"/>
                    <a:pt x="7339" y="11739"/>
                  </a:cubicBezTo>
                  <a:cubicBezTo>
                    <a:pt x="6993" y="12139"/>
                    <a:pt x="6563" y="12451"/>
                    <a:pt x="6051" y="12672"/>
                  </a:cubicBezTo>
                  <a:cubicBezTo>
                    <a:pt x="5540" y="12893"/>
                    <a:pt x="4948" y="13006"/>
                    <a:pt x="4272" y="13006"/>
                  </a:cubicBezTo>
                  <a:cubicBezTo>
                    <a:pt x="3553" y="13006"/>
                    <a:pt x="2929" y="12865"/>
                    <a:pt x="2391" y="12585"/>
                  </a:cubicBezTo>
                  <a:cubicBezTo>
                    <a:pt x="1858" y="12298"/>
                    <a:pt x="1411" y="11914"/>
                    <a:pt x="1058" y="11440"/>
                  </a:cubicBezTo>
                  <a:cubicBezTo>
                    <a:pt x="705" y="10966"/>
                    <a:pt x="440" y="10436"/>
                    <a:pt x="265" y="9856"/>
                  </a:cubicBezTo>
                  <a:cubicBezTo>
                    <a:pt x="87" y="9276"/>
                    <a:pt x="0" y="8686"/>
                    <a:pt x="0" y="8087"/>
                  </a:cubicBezTo>
                  <a:lnTo>
                    <a:pt x="0" y="7323"/>
                  </a:lnTo>
                  <a:cubicBezTo>
                    <a:pt x="0" y="6419"/>
                    <a:pt x="94" y="5533"/>
                    <a:pt x="282" y="4666"/>
                  </a:cubicBezTo>
                  <a:cubicBezTo>
                    <a:pt x="472" y="3796"/>
                    <a:pt x="796" y="3010"/>
                    <a:pt x="1259" y="2308"/>
                  </a:cubicBezTo>
                  <a:cubicBezTo>
                    <a:pt x="1728" y="1603"/>
                    <a:pt x="2375" y="1042"/>
                    <a:pt x="3204" y="627"/>
                  </a:cubicBezTo>
                  <a:cubicBezTo>
                    <a:pt x="4032" y="209"/>
                    <a:pt x="5087" y="0"/>
                    <a:pt x="6372" y="0"/>
                  </a:cubicBezTo>
                  <a:close/>
                  <a:moveTo>
                    <a:pt x="19390" y="8518"/>
                  </a:moveTo>
                  <a:lnTo>
                    <a:pt x="19390" y="9856"/>
                  </a:lnTo>
                  <a:lnTo>
                    <a:pt x="9786" y="9856"/>
                  </a:lnTo>
                  <a:lnTo>
                    <a:pt x="9786" y="8898"/>
                  </a:lnTo>
                  <a:lnTo>
                    <a:pt x="15740" y="19"/>
                  </a:lnTo>
                  <a:lnTo>
                    <a:pt x="17119" y="19"/>
                  </a:lnTo>
                  <a:lnTo>
                    <a:pt x="15640" y="2589"/>
                  </a:lnTo>
                  <a:lnTo>
                    <a:pt x="11705" y="8518"/>
                  </a:lnTo>
                  <a:lnTo>
                    <a:pt x="19390" y="8518"/>
                  </a:lnTo>
                  <a:close/>
                  <a:moveTo>
                    <a:pt x="17536" y="19"/>
                  </a:moveTo>
                  <a:lnTo>
                    <a:pt x="17536" y="12831"/>
                  </a:lnTo>
                  <a:lnTo>
                    <a:pt x="15847" y="12831"/>
                  </a:lnTo>
                  <a:lnTo>
                    <a:pt x="15847" y="19"/>
                  </a:lnTo>
                  <a:lnTo>
                    <a:pt x="17536" y="19"/>
                  </a:ln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3918BCE-C6A4-46C6-B851-6390CA0C0A9F}"/>
                </a:ext>
              </a:extLst>
            </p:cNvPr>
            <p:cNvSpPr/>
            <p:nvPr/>
          </p:nvSpPr>
          <p:spPr>
            <a:xfrm>
              <a:off x="1463626" y="3411582"/>
              <a:ext cx="19461" cy="13164"/>
            </a:xfrm>
            <a:custGeom>
              <a:avLst/>
              <a:gdLst>
                <a:gd name="connsiteX0" fmla="*/ 2702 w 19461"/>
                <a:gd name="connsiteY0" fmla="*/ 5782 h 13164"/>
                <a:gd name="connsiteX1" fmla="*/ 3906 w 19461"/>
                <a:gd name="connsiteY1" fmla="*/ 5782 h 13164"/>
                <a:gd name="connsiteX2" fmla="*/ 5369 w 19461"/>
                <a:gd name="connsiteY2" fmla="*/ 5502 h 13164"/>
                <a:gd name="connsiteX3" fmla="*/ 6236 w 19461"/>
                <a:gd name="connsiteY3" fmla="*/ 4719 h 13164"/>
                <a:gd name="connsiteX4" fmla="*/ 6527 w 19461"/>
                <a:gd name="connsiteY4" fmla="*/ 3590 h 13164"/>
                <a:gd name="connsiteX5" fmla="*/ 6271 w 19461"/>
                <a:gd name="connsiteY5" fmla="*/ 2352 h 13164"/>
                <a:gd name="connsiteX6" fmla="*/ 5504 w 19461"/>
                <a:gd name="connsiteY6" fmla="*/ 1594 h 13164"/>
                <a:gd name="connsiteX7" fmla="*/ 4207 w 19461"/>
                <a:gd name="connsiteY7" fmla="*/ 1338 h 13164"/>
                <a:gd name="connsiteX8" fmla="*/ 2948 w 19461"/>
                <a:gd name="connsiteY8" fmla="*/ 1612 h 13164"/>
                <a:gd name="connsiteX9" fmla="*/ 2100 w 19461"/>
                <a:gd name="connsiteY9" fmla="*/ 2367 h 13164"/>
                <a:gd name="connsiteX10" fmla="*/ 1796 w 19461"/>
                <a:gd name="connsiteY10" fmla="*/ 3530 h 13164"/>
                <a:gd name="connsiteX11" fmla="*/ 110 w 19461"/>
                <a:gd name="connsiteY11" fmla="*/ 3530 h 13164"/>
                <a:gd name="connsiteX12" fmla="*/ 621 w 19461"/>
                <a:gd name="connsiteY12" fmla="*/ 1753 h 13164"/>
                <a:gd name="connsiteX13" fmla="*/ 2052 w 19461"/>
                <a:gd name="connsiteY13" fmla="*/ 477 h 13164"/>
                <a:gd name="connsiteX14" fmla="*/ 4207 w 19461"/>
                <a:gd name="connsiteY14" fmla="*/ 0 h 13164"/>
                <a:gd name="connsiteX15" fmla="*/ 6317 w 19461"/>
                <a:gd name="connsiteY15" fmla="*/ 415 h 13164"/>
                <a:gd name="connsiteX16" fmla="*/ 7721 w 19461"/>
                <a:gd name="connsiteY16" fmla="*/ 1628 h 13164"/>
                <a:gd name="connsiteX17" fmla="*/ 8226 w 19461"/>
                <a:gd name="connsiteY17" fmla="*/ 3627 h 13164"/>
                <a:gd name="connsiteX18" fmla="*/ 7987 w 19461"/>
                <a:gd name="connsiteY18" fmla="*/ 4666 h 13164"/>
                <a:gd name="connsiteX19" fmla="*/ 7265 w 19461"/>
                <a:gd name="connsiteY19" fmla="*/ 5686 h 13164"/>
                <a:gd name="connsiteX20" fmla="*/ 6006 w 19461"/>
                <a:gd name="connsiteY20" fmla="*/ 6468 h 13164"/>
                <a:gd name="connsiteX21" fmla="*/ 4142 w 19461"/>
                <a:gd name="connsiteY21" fmla="*/ 6768 h 13164"/>
                <a:gd name="connsiteX22" fmla="*/ 2702 w 19461"/>
                <a:gd name="connsiteY22" fmla="*/ 6768 h 13164"/>
                <a:gd name="connsiteX23" fmla="*/ 2702 w 19461"/>
                <a:gd name="connsiteY23" fmla="*/ 5782 h 13164"/>
                <a:gd name="connsiteX24" fmla="*/ 2702 w 19461"/>
                <a:gd name="connsiteY24" fmla="*/ 7120 h 13164"/>
                <a:gd name="connsiteX25" fmla="*/ 2702 w 19461"/>
                <a:gd name="connsiteY25" fmla="*/ 6144 h 13164"/>
                <a:gd name="connsiteX26" fmla="*/ 4142 w 19461"/>
                <a:gd name="connsiteY26" fmla="*/ 6144 h 13164"/>
                <a:gd name="connsiteX27" fmla="*/ 6242 w 19461"/>
                <a:gd name="connsiteY27" fmla="*/ 6434 h 13164"/>
                <a:gd name="connsiteX28" fmla="*/ 7550 w 19461"/>
                <a:gd name="connsiteY28" fmla="*/ 7208 h 13164"/>
                <a:gd name="connsiteX29" fmla="*/ 8226 w 19461"/>
                <a:gd name="connsiteY29" fmla="*/ 8271 h 13164"/>
                <a:gd name="connsiteX30" fmla="*/ 8427 w 19461"/>
                <a:gd name="connsiteY30" fmla="*/ 9416 h 13164"/>
                <a:gd name="connsiteX31" fmla="*/ 8106 w 19461"/>
                <a:gd name="connsiteY31" fmla="*/ 11010 h 13164"/>
                <a:gd name="connsiteX32" fmla="*/ 7220 w 19461"/>
                <a:gd name="connsiteY32" fmla="*/ 12188 h 13164"/>
                <a:gd name="connsiteX33" fmla="*/ 5886 w 19461"/>
                <a:gd name="connsiteY33" fmla="*/ 12918 h 13164"/>
                <a:gd name="connsiteX34" fmla="*/ 4217 w 19461"/>
                <a:gd name="connsiteY34" fmla="*/ 13165 h 13164"/>
                <a:gd name="connsiteX35" fmla="*/ 2582 w 19461"/>
                <a:gd name="connsiteY35" fmla="*/ 12928 h 13164"/>
                <a:gd name="connsiteX36" fmla="*/ 1239 w 19461"/>
                <a:gd name="connsiteY36" fmla="*/ 12242 h 13164"/>
                <a:gd name="connsiteX37" fmla="*/ 327 w 19461"/>
                <a:gd name="connsiteY37" fmla="*/ 11122 h 13164"/>
                <a:gd name="connsiteX38" fmla="*/ 0 w 19461"/>
                <a:gd name="connsiteY38" fmla="*/ 9600 h 13164"/>
                <a:gd name="connsiteX39" fmla="*/ 1689 w 19461"/>
                <a:gd name="connsiteY39" fmla="*/ 9600 h 13164"/>
                <a:gd name="connsiteX40" fmla="*/ 1990 w 19461"/>
                <a:gd name="connsiteY40" fmla="*/ 10773 h 13164"/>
                <a:gd name="connsiteX41" fmla="*/ 2867 w 19461"/>
                <a:gd name="connsiteY41" fmla="*/ 11555 h 13164"/>
                <a:gd name="connsiteX42" fmla="*/ 4217 w 19461"/>
                <a:gd name="connsiteY42" fmla="*/ 11827 h 13164"/>
                <a:gd name="connsiteX43" fmla="*/ 5550 w 19461"/>
                <a:gd name="connsiteY43" fmla="*/ 11571 h 13164"/>
                <a:gd name="connsiteX44" fmla="*/ 6417 w 19461"/>
                <a:gd name="connsiteY44" fmla="*/ 10779 h 13164"/>
                <a:gd name="connsiteX45" fmla="*/ 6728 w 19461"/>
                <a:gd name="connsiteY45" fmla="*/ 9450 h 13164"/>
                <a:gd name="connsiteX46" fmla="*/ 6381 w 19461"/>
                <a:gd name="connsiteY46" fmla="*/ 8140 h 13164"/>
                <a:gd name="connsiteX47" fmla="*/ 5394 w 19461"/>
                <a:gd name="connsiteY47" fmla="*/ 7376 h 13164"/>
                <a:gd name="connsiteX48" fmla="*/ 3906 w 19461"/>
                <a:gd name="connsiteY48" fmla="*/ 7120 h 13164"/>
                <a:gd name="connsiteX49" fmla="*/ 2702 w 19461"/>
                <a:gd name="connsiteY49" fmla="*/ 7120 h 13164"/>
                <a:gd name="connsiteX50" fmla="*/ 19462 w 19461"/>
                <a:gd name="connsiteY50" fmla="*/ 11652 h 13164"/>
                <a:gd name="connsiteX51" fmla="*/ 19462 w 19461"/>
                <a:gd name="connsiteY51" fmla="*/ 12987 h 13164"/>
                <a:gd name="connsiteX52" fmla="*/ 10763 w 19461"/>
                <a:gd name="connsiteY52" fmla="*/ 12987 h 13164"/>
                <a:gd name="connsiteX53" fmla="*/ 10763 w 19461"/>
                <a:gd name="connsiteY53" fmla="*/ 11817 h 13164"/>
                <a:gd name="connsiteX54" fmla="*/ 15119 w 19461"/>
                <a:gd name="connsiteY54" fmla="*/ 7145 h 13164"/>
                <a:gd name="connsiteX55" fmla="*/ 16358 w 19461"/>
                <a:gd name="connsiteY55" fmla="*/ 5686 h 13164"/>
                <a:gd name="connsiteX56" fmla="*/ 16980 w 19461"/>
                <a:gd name="connsiteY56" fmla="*/ 4603 h 13164"/>
                <a:gd name="connsiteX57" fmla="*/ 17161 w 19461"/>
                <a:gd name="connsiteY57" fmla="*/ 3618 h 13164"/>
                <a:gd name="connsiteX58" fmla="*/ 16889 w 19461"/>
                <a:gd name="connsiteY58" fmla="*/ 2473 h 13164"/>
                <a:gd name="connsiteX59" fmla="*/ 16103 w 19461"/>
                <a:gd name="connsiteY59" fmla="*/ 1647 h 13164"/>
                <a:gd name="connsiteX60" fmla="*/ 14844 w 19461"/>
                <a:gd name="connsiteY60" fmla="*/ 1338 h 13164"/>
                <a:gd name="connsiteX61" fmla="*/ 13365 w 19461"/>
                <a:gd name="connsiteY61" fmla="*/ 1672 h 13164"/>
                <a:gd name="connsiteX62" fmla="*/ 12488 w 19461"/>
                <a:gd name="connsiteY62" fmla="*/ 2589 h 13164"/>
                <a:gd name="connsiteX63" fmla="*/ 12197 w 19461"/>
                <a:gd name="connsiteY63" fmla="*/ 3942 h 13164"/>
                <a:gd name="connsiteX64" fmla="*/ 10508 w 19461"/>
                <a:gd name="connsiteY64" fmla="*/ 3942 h 13164"/>
                <a:gd name="connsiteX65" fmla="*/ 10999 w 19461"/>
                <a:gd name="connsiteY65" fmla="*/ 1965 h 13164"/>
                <a:gd name="connsiteX66" fmla="*/ 12462 w 19461"/>
                <a:gd name="connsiteY66" fmla="*/ 536 h 13164"/>
                <a:gd name="connsiteX67" fmla="*/ 14844 w 19461"/>
                <a:gd name="connsiteY67" fmla="*/ 0 h 13164"/>
                <a:gd name="connsiteX68" fmla="*/ 16999 w 19461"/>
                <a:gd name="connsiteY68" fmla="*/ 433 h 13164"/>
                <a:gd name="connsiteX69" fmla="*/ 18368 w 19461"/>
                <a:gd name="connsiteY69" fmla="*/ 1628 h 13164"/>
                <a:gd name="connsiteX70" fmla="*/ 18850 w 19461"/>
                <a:gd name="connsiteY70" fmla="*/ 3424 h 13164"/>
                <a:gd name="connsiteX71" fmla="*/ 18649 w 19461"/>
                <a:gd name="connsiteY71" fmla="*/ 4569 h 13164"/>
                <a:gd name="connsiteX72" fmla="*/ 18112 w 19461"/>
                <a:gd name="connsiteY72" fmla="*/ 5711 h 13164"/>
                <a:gd name="connsiteX73" fmla="*/ 17316 w 19461"/>
                <a:gd name="connsiteY73" fmla="*/ 6836 h 13164"/>
                <a:gd name="connsiteX74" fmla="*/ 16358 w 19461"/>
                <a:gd name="connsiteY74" fmla="*/ 7928 h 13164"/>
                <a:gd name="connsiteX75" fmla="*/ 12799 w 19461"/>
                <a:gd name="connsiteY75" fmla="*/ 11652 h 13164"/>
                <a:gd name="connsiteX76" fmla="*/ 19462 w 19461"/>
                <a:gd name="connsiteY76" fmla="*/ 11652 h 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9461" h="13164">
                  <a:moveTo>
                    <a:pt x="2702" y="5782"/>
                  </a:moveTo>
                  <a:lnTo>
                    <a:pt x="3906" y="5782"/>
                  </a:lnTo>
                  <a:cubicBezTo>
                    <a:pt x="4498" y="5782"/>
                    <a:pt x="4984" y="5689"/>
                    <a:pt x="5369" y="5502"/>
                  </a:cubicBezTo>
                  <a:cubicBezTo>
                    <a:pt x="5757" y="5308"/>
                    <a:pt x="6045" y="5046"/>
                    <a:pt x="6236" y="4719"/>
                  </a:cubicBezTo>
                  <a:cubicBezTo>
                    <a:pt x="6430" y="4382"/>
                    <a:pt x="6527" y="4008"/>
                    <a:pt x="6527" y="3590"/>
                  </a:cubicBezTo>
                  <a:cubicBezTo>
                    <a:pt x="6527" y="3097"/>
                    <a:pt x="6440" y="2685"/>
                    <a:pt x="6271" y="2352"/>
                  </a:cubicBezTo>
                  <a:cubicBezTo>
                    <a:pt x="6100" y="2015"/>
                    <a:pt x="5844" y="1765"/>
                    <a:pt x="5504" y="1594"/>
                  </a:cubicBezTo>
                  <a:cubicBezTo>
                    <a:pt x="5165" y="1422"/>
                    <a:pt x="4731" y="1338"/>
                    <a:pt x="4207" y="1338"/>
                  </a:cubicBezTo>
                  <a:cubicBezTo>
                    <a:pt x="3734" y="1338"/>
                    <a:pt x="3314" y="1428"/>
                    <a:pt x="2948" y="1612"/>
                  </a:cubicBezTo>
                  <a:cubicBezTo>
                    <a:pt x="2589" y="1787"/>
                    <a:pt x="2304" y="2040"/>
                    <a:pt x="2100" y="2367"/>
                  </a:cubicBezTo>
                  <a:cubicBezTo>
                    <a:pt x="1896" y="2698"/>
                    <a:pt x="1796" y="3084"/>
                    <a:pt x="1796" y="3530"/>
                  </a:cubicBezTo>
                  <a:lnTo>
                    <a:pt x="110" y="3530"/>
                  </a:lnTo>
                  <a:cubicBezTo>
                    <a:pt x="110" y="2879"/>
                    <a:pt x="278" y="2286"/>
                    <a:pt x="621" y="1753"/>
                  </a:cubicBezTo>
                  <a:cubicBezTo>
                    <a:pt x="961" y="1219"/>
                    <a:pt x="1437" y="792"/>
                    <a:pt x="2052" y="477"/>
                  </a:cubicBezTo>
                  <a:cubicBezTo>
                    <a:pt x="2673" y="159"/>
                    <a:pt x="3391" y="0"/>
                    <a:pt x="4207" y="0"/>
                  </a:cubicBezTo>
                  <a:cubicBezTo>
                    <a:pt x="5013" y="0"/>
                    <a:pt x="5715" y="140"/>
                    <a:pt x="6317" y="415"/>
                  </a:cubicBezTo>
                  <a:cubicBezTo>
                    <a:pt x="6919" y="686"/>
                    <a:pt x="7388" y="1088"/>
                    <a:pt x="7721" y="1628"/>
                  </a:cubicBezTo>
                  <a:cubicBezTo>
                    <a:pt x="8058" y="2161"/>
                    <a:pt x="8226" y="2829"/>
                    <a:pt x="8226" y="3627"/>
                  </a:cubicBezTo>
                  <a:cubicBezTo>
                    <a:pt x="8226" y="3948"/>
                    <a:pt x="8145" y="4295"/>
                    <a:pt x="7987" y="4666"/>
                  </a:cubicBezTo>
                  <a:cubicBezTo>
                    <a:pt x="7834" y="5028"/>
                    <a:pt x="7595" y="5367"/>
                    <a:pt x="7265" y="5686"/>
                  </a:cubicBezTo>
                  <a:cubicBezTo>
                    <a:pt x="6945" y="6001"/>
                    <a:pt x="6524" y="6263"/>
                    <a:pt x="6006" y="6468"/>
                  </a:cubicBezTo>
                  <a:cubicBezTo>
                    <a:pt x="5488" y="6668"/>
                    <a:pt x="4867" y="6768"/>
                    <a:pt x="4142" y="6768"/>
                  </a:cubicBezTo>
                  <a:lnTo>
                    <a:pt x="2702" y="6768"/>
                  </a:lnTo>
                  <a:lnTo>
                    <a:pt x="2702" y="5782"/>
                  </a:lnTo>
                  <a:close/>
                  <a:moveTo>
                    <a:pt x="2702" y="7120"/>
                  </a:moveTo>
                  <a:lnTo>
                    <a:pt x="2702" y="6144"/>
                  </a:lnTo>
                  <a:lnTo>
                    <a:pt x="4142" y="6144"/>
                  </a:lnTo>
                  <a:cubicBezTo>
                    <a:pt x="4990" y="6144"/>
                    <a:pt x="5689" y="6241"/>
                    <a:pt x="6242" y="6434"/>
                  </a:cubicBezTo>
                  <a:cubicBezTo>
                    <a:pt x="6799" y="6628"/>
                    <a:pt x="7233" y="6883"/>
                    <a:pt x="7550" y="7208"/>
                  </a:cubicBezTo>
                  <a:cubicBezTo>
                    <a:pt x="7870" y="7529"/>
                    <a:pt x="8097" y="7884"/>
                    <a:pt x="8226" y="8271"/>
                  </a:cubicBezTo>
                  <a:cubicBezTo>
                    <a:pt x="8359" y="8655"/>
                    <a:pt x="8427" y="9035"/>
                    <a:pt x="8427" y="9416"/>
                  </a:cubicBezTo>
                  <a:cubicBezTo>
                    <a:pt x="8427" y="10015"/>
                    <a:pt x="8320" y="10545"/>
                    <a:pt x="8106" y="11010"/>
                  </a:cubicBezTo>
                  <a:cubicBezTo>
                    <a:pt x="7899" y="11471"/>
                    <a:pt x="7605" y="11864"/>
                    <a:pt x="7220" y="12188"/>
                  </a:cubicBezTo>
                  <a:cubicBezTo>
                    <a:pt x="6844" y="12510"/>
                    <a:pt x="6398" y="12753"/>
                    <a:pt x="5886" y="12918"/>
                  </a:cubicBezTo>
                  <a:cubicBezTo>
                    <a:pt x="5375" y="13084"/>
                    <a:pt x="4818" y="13165"/>
                    <a:pt x="4217" y="13165"/>
                  </a:cubicBezTo>
                  <a:cubicBezTo>
                    <a:pt x="3637" y="13165"/>
                    <a:pt x="3094" y="13084"/>
                    <a:pt x="2582" y="12928"/>
                  </a:cubicBezTo>
                  <a:cubicBezTo>
                    <a:pt x="2078" y="12769"/>
                    <a:pt x="1631" y="12541"/>
                    <a:pt x="1239" y="12242"/>
                  </a:cubicBezTo>
                  <a:cubicBezTo>
                    <a:pt x="851" y="11936"/>
                    <a:pt x="547" y="11562"/>
                    <a:pt x="327" y="11122"/>
                  </a:cubicBezTo>
                  <a:cubicBezTo>
                    <a:pt x="110" y="10676"/>
                    <a:pt x="0" y="10171"/>
                    <a:pt x="0" y="9600"/>
                  </a:cubicBezTo>
                  <a:lnTo>
                    <a:pt x="1689" y="9600"/>
                  </a:lnTo>
                  <a:cubicBezTo>
                    <a:pt x="1689" y="10046"/>
                    <a:pt x="1790" y="10436"/>
                    <a:pt x="1990" y="10773"/>
                  </a:cubicBezTo>
                  <a:cubicBezTo>
                    <a:pt x="2197" y="11106"/>
                    <a:pt x="2488" y="11365"/>
                    <a:pt x="2867" y="11555"/>
                  </a:cubicBezTo>
                  <a:cubicBezTo>
                    <a:pt x="3249" y="11736"/>
                    <a:pt x="3699" y="11827"/>
                    <a:pt x="4217" y="11827"/>
                  </a:cubicBezTo>
                  <a:cubicBezTo>
                    <a:pt x="4734" y="11827"/>
                    <a:pt x="5178" y="11742"/>
                    <a:pt x="5550" y="11571"/>
                  </a:cubicBezTo>
                  <a:cubicBezTo>
                    <a:pt x="5928" y="11396"/>
                    <a:pt x="6216" y="11131"/>
                    <a:pt x="6417" y="10779"/>
                  </a:cubicBezTo>
                  <a:cubicBezTo>
                    <a:pt x="6624" y="10426"/>
                    <a:pt x="6728" y="9984"/>
                    <a:pt x="6728" y="9450"/>
                  </a:cubicBezTo>
                  <a:cubicBezTo>
                    <a:pt x="6728" y="8917"/>
                    <a:pt x="6611" y="8480"/>
                    <a:pt x="6381" y="8140"/>
                  </a:cubicBezTo>
                  <a:cubicBezTo>
                    <a:pt x="6148" y="7794"/>
                    <a:pt x="5822" y="7538"/>
                    <a:pt x="5394" y="7376"/>
                  </a:cubicBezTo>
                  <a:cubicBezTo>
                    <a:pt x="4974" y="7205"/>
                    <a:pt x="4479" y="7120"/>
                    <a:pt x="3906" y="7120"/>
                  </a:cubicBezTo>
                  <a:lnTo>
                    <a:pt x="2702" y="7120"/>
                  </a:lnTo>
                  <a:close/>
                  <a:moveTo>
                    <a:pt x="19462" y="11652"/>
                  </a:moveTo>
                  <a:lnTo>
                    <a:pt x="19462" y="12987"/>
                  </a:lnTo>
                  <a:lnTo>
                    <a:pt x="10763" y="12987"/>
                  </a:lnTo>
                  <a:lnTo>
                    <a:pt x="10763" y="11817"/>
                  </a:lnTo>
                  <a:lnTo>
                    <a:pt x="15119" y="7145"/>
                  </a:lnTo>
                  <a:cubicBezTo>
                    <a:pt x="15653" y="6571"/>
                    <a:pt x="16067" y="6085"/>
                    <a:pt x="16358" y="5686"/>
                  </a:cubicBezTo>
                  <a:cubicBezTo>
                    <a:pt x="16656" y="5280"/>
                    <a:pt x="16863" y="4918"/>
                    <a:pt x="16980" y="4603"/>
                  </a:cubicBezTo>
                  <a:cubicBezTo>
                    <a:pt x="17103" y="4279"/>
                    <a:pt x="17161" y="3952"/>
                    <a:pt x="17161" y="3618"/>
                  </a:cubicBezTo>
                  <a:cubicBezTo>
                    <a:pt x="17161" y="3194"/>
                    <a:pt x="17070" y="2813"/>
                    <a:pt x="16889" y="2473"/>
                  </a:cubicBezTo>
                  <a:cubicBezTo>
                    <a:pt x="16711" y="2127"/>
                    <a:pt x="16449" y="1853"/>
                    <a:pt x="16103" y="1647"/>
                  </a:cubicBezTo>
                  <a:cubicBezTo>
                    <a:pt x="15756" y="1441"/>
                    <a:pt x="15336" y="1338"/>
                    <a:pt x="14844" y="1338"/>
                  </a:cubicBezTo>
                  <a:cubicBezTo>
                    <a:pt x="14252" y="1338"/>
                    <a:pt x="13760" y="1450"/>
                    <a:pt x="13365" y="1672"/>
                  </a:cubicBezTo>
                  <a:cubicBezTo>
                    <a:pt x="12977" y="1890"/>
                    <a:pt x="12682" y="2196"/>
                    <a:pt x="12488" y="2589"/>
                  </a:cubicBezTo>
                  <a:cubicBezTo>
                    <a:pt x="12294" y="2982"/>
                    <a:pt x="12197" y="3434"/>
                    <a:pt x="12197" y="3942"/>
                  </a:cubicBezTo>
                  <a:lnTo>
                    <a:pt x="10508" y="3942"/>
                  </a:lnTo>
                  <a:cubicBezTo>
                    <a:pt x="10508" y="3222"/>
                    <a:pt x="10673" y="2561"/>
                    <a:pt x="10999" y="1965"/>
                  </a:cubicBezTo>
                  <a:cubicBezTo>
                    <a:pt x="11329" y="1366"/>
                    <a:pt x="11815" y="889"/>
                    <a:pt x="12462" y="536"/>
                  </a:cubicBezTo>
                  <a:cubicBezTo>
                    <a:pt x="13106" y="181"/>
                    <a:pt x="13899" y="0"/>
                    <a:pt x="14844" y="0"/>
                  </a:cubicBezTo>
                  <a:cubicBezTo>
                    <a:pt x="15682" y="0"/>
                    <a:pt x="16400" y="143"/>
                    <a:pt x="16999" y="433"/>
                  </a:cubicBezTo>
                  <a:cubicBezTo>
                    <a:pt x="17594" y="714"/>
                    <a:pt x="18051" y="1113"/>
                    <a:pt x="18368" y="1628"/>
                  </a:cubicBezTo>
                  <a:cubicBezTo>
                    <a:pt x="18691" y="2139"/>
                    <a:pt x="18850" y="2738"/>
                    <a:pt x="18850" y="3424"/>
                  </a:cubicBezTo>
                  <a:cubicBezTo>
                    <a:pt x="18850" y="3799"/>
                    <a:pt x="18785" y="4179"/>
                    <a:pt x="18649" y="4569"/>
                  </a:cubicBezTo>
                  <a:cubicBezTo>
                    <a:pt x="18523" y="4950"/>
                    <a:pt x="18342" y="5330"/>
                    <a:pt x="18112" y="5711"/>
                  </a:cubicBezTo>
                  <a:cubicBezTo>
                    <a:pt x="17886" y="6094"/>
                    <a:pt x="17620" y="6468"/>
                    <a:pt x="17316" y="6836"/>
                  </a:cubicBezTo>
                  <a:cubicBezTo>
                    <a:pt x="17018" y="7208"/>
                    <a:pt x="16701" y="7573"/>
                    <a:pt x="16358" y="7928"/>
                  </a:cubicBezTo>
                  <a:lnTo>
                    <a:pt x="12799" y="11652"/>
                  </a:lnTo>
                  <a:lnTo>
                    <a:pt x="19462" y="11652"/>
                  </a:ln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0DA69A-F128-2CEF-D70D-0082D4D1ACCD}"/>
                </a:ext>
              </a:extLst>
            </p:cNvPr>
            <p:cNvSpPr/>
            <p:nvPr/>
          </p:nvSpPr>
          <p:spPr>
            <a:xfrm>
              <a:off x="1464318" y="3502697"/>
              <a:ext cx="18568" cy="13058"/>
            </a:xfrm>
            <a:custGeom>
              <a:avLst/>
              <a:gdLst>
                <a:gd name="connsiteX0" fmla="*/ 5094 w 18568"/>
                <a:gd name="connsiteY0" fmla="*/ 0 h 13058"/>
                <a:gd name="connsiteX1" fmla="*/ 5094 w 18568"/>
                <a:gd name="connsiteY1" fmla="*/ 12881 h 13058"/>
                <a:gd name="connsiteX2" fmla="*/ 3404 w 18568"/>
                <a:gd name="connsiteY2" fmla="*/ 12881 h 13058"/>
                <a:gd name="connsiteX3" fmla="*/ 3404 w 18568"/>
                <a:gd name="connsiteY3" fmla="*/ 2033 h 13058"/>
                <a:gd name="connsiteX4" fmla="*/ 0 w 18568"/>
                <a:gd name="connsiteY4" fmla="*/ 3231 h 13058"/>
                <a:gd name="connsiteX5" fmla="*/ 0 w 18568"/>
                <a:gd name="connsiteY5" fmla="*/ 1759 h 13058"/>
                <a:gd name="connsiteX6" fmla="*/ 4828 w 18568"/>
                <a:gd name="connsiteY6" fmla="*/ 0 h 13058"/>
                <a:gd name="connsiteX7" fmla="*/ 5094 w 18568"/>
                <a:gd name="connsiteY7" fmla="*/ 0 h 13058"/>
                <a:gd name="connsiteX8" fmla="*/ 16543 w 18568"/>
                <a:gd name="connsiteY8" fmla="*/ 53 h 13058"/>
                <a:gd name="connsiteX9" fmla="*/ 16688 w 18568"/>
                <a:gd name="connsiteY9" fmla="*/ 53 h 13058"/>
                <a:gd name="connsiteX10" fmla="*/ 16688 w 18568"/>
                <a:gd name="connsiteY10" fmla="*/ 1435 h 13058"/>
                <a:gd name="connsiteX11" fmla="*/ 16543 w 18568"/>
                <a:gd name="connsiteY11" fmla="*/ 1435 h 13058"/>
                <a:gd name="connsiteX12" fmla="*/ 14297 w 18568"/>
                <a:gd name="connsiteY12" fmla="*/ 1856 h 13058"/>
                <a:gd name="connsiteX13" fmla="*/ 12863 w 18568"/>
                <a:gd name="connsiteY13" fmla="*/ 2975 h 13058"/>
                <a:gd name="connsiteX14" fmla="*/ 12096 w 18568"/>
                <a:gd name="connsiteY14" fmla="*/ 4541 h 13058"/>
                <a:gd name="connsiteX15" fmla="*/ 11870 w 18568"/>
                <a:gd name="connsiteY15" fmla="*/ 6310 h 13058"/>
                <a:gd name="connsiteX16" fmla="*/ 11870 w 18568"/>
                <a:gd name="connsiteY16" fmla="*/ 8193 h 13058"/>
                <a:gd name="connsiteX17" fmla="*/ 12080 w 18568"/>
                <a:gd name="connsiteY17" fmla="*/ 9706 h 13058"/>
                <a:gd name="connsiteX18" fmla="*/ 12653 w 18568"/>
                <a:gd name="connsiteY18" fmla="*/ 10807 h 13058"/>
                <a:gd name="connsiteX19" fmla="*/ 13475 w 18568"/>
                <a:gd name="connsiteY19" fmla="*/ 11484 h 13058"/>
                <a:gd name="connsiteX20" fmla="*/ 14443 w 18568"/>
                <a:gd name="connsiteY20" fmla="*/ 11711 h 13058"/>
                <a:gd name="connsiteX21" fmla="*/ 15485 w 18568"/>
                <a:gd name="connsiteY21" fmla="*/ 11499 h 13058"/>
                <a:gd name="connsiteX22" fmla="*/ 16251 w 18568"/>
                <a:gd name="connsiteY22" fmla="*/ 10894 h 13058"/>
                <a:gd name="connsiteX23" fmla="*/ 16734 w 18568"/>
                <a:gd name="connsiteY23" fmla="*/ 9962 h 13058"/>
                <a:gd name="connsiteX24" fmla="*/ 16899 w 18568"/>
                <a:gd name="connsiteY24" fmla="*/ 8783 h 13058"/>
                <a:gd name="connsiteX25" fmla="*/ 16753 w 18568"/>
                <a:gd name="connsiteY25" fmla="*/ 7682 h 13058"/>
                <a:gd name="connsiteX26" fmla="*/ 16306 w 18568"/>
                <a:gd name="connsiteY26" fmla="*/ 6730 h 13058"/>
                <a:gd name="connsiteX27" fmla="*/ 15549 w 18568"/>
                <a:gd name="connsiteY27" fmla="*/ 6072 h 13058"/>
                <a:gd name="connsiteX28" fmla="*/ 14478 w 18568"/>
                <a:gd name="connsiteY28" fmla="*/ 5826 h 13058"/>
                <a:gd name="connsiteX29" fmla="*/ 13164 w 18568"/>
                <a:gd name="connsiteY29" fmla="*/ 6160 h 13058"/>
                <a:gd name="connsiteX30" fmla="*/ 12171 w 18568"/>
                <a:gd name="connsiteY30" fmla="*/ 7021 h 13058"/>
                <a:gd name="connsiteX31" fmla="*/ 11731 w 18568"/>
                <a:gd name="connsiteY31" fmla="*/ 8175 h 13058"/>
                <a:gd name="connsiteX32" fmla="*/ 10838 w 18568"/>
                <a:gd name="connsiteY32" fmla="*/ 8165 h 13058"/>
                <a:gd name="connsiteX33" fmla="*/ 11313 w 18568"/>
                <a:gd name="connsiteY33" fmla="*/ 6484 h 13058"/>
                <a:gd name="connsiteX34" fmla="*/ 12187 w 18568"/>
                <a:gd name="connsiteY34" fmla="*/ 5343 h 13058"/>
                <a:gd name="connsiteX35" fmla="*/ 13365 w 18568"/>
                <a:gd name="connsiteY35" fmla="*/ 4691 h 13058"/>
                <a:gd name="connsiteX36" fmla="*/ 14753 w 18568"/>
                <a:gd name="connsiteY36" fmla="*/ 4479 h 13058"/>
                <a:gd name="connsiteX37" fmla="*/ 16468 w 18568"/>
                <a:gd name="connsiteY37" fmla="*/ 4841 h 13058"/>
                <a:gd name="connsiteX38" fmla="*/ 17656 w 18568"/>
                <a:gd name="connsiteY38" fmla="*/ 5807 h 13058"/>
                <a:gd name="connsiteX39" fmla="*/ 18342 w 18568"/>
                <a:gd name="connsiteY39" fmla="*/ 7164 h 13058"/>
                <a:gd name="connsiteX40" fmla="*/ 18569 w 18568"/>
                <a:gd name="connsiteY40" fmla="*/ 8702 h 13058"/>
                <a:gd name="connsiteX41" fmla="*/ 18306 w 18568"/>
                <a:gd name="connsiteY41" fmla="*/ 10401 h 13058"/>
                <a:gd name="connsiteX42" fmla="*/ 17510 w 18568"/>
                <a:gd name="connsiteY42" fmla="*/ 11793 h 13058"/>
                <a:gd name="connsiteX43" fmla="*/ 16222 w 18568"/>
                <a:gd name="connsiteY43" fmla="*/ 12725 h 13058"/>
                <a:gd name="connsiteX44" fmla="*/ 14443 w 18568"/>
                <a:gd name="connsiteY44" fmla="*/ 13059 h 13058"/>
                <a:gd name="connsiteX45" fmla="*/ 12562 w 18568"/>
                <a:gd name="connsiteY45" fmla="*/ 12634 h 13058"/>
                <a:gd name="connsiteX46" fmla="*/ 11229 w 18568"/>
                <a:gd name="connsiteY46" fmla="*/ 11493 h 13058"/>
                <a:gd name="connsiteX47" fmla="*/ 10436 w 18568"/>
                <a:gd name="connsiteY47" fmla="*/ 9909 h 13058"/>
                <a:gd name="connsiteX48" fmla="*/ 10171 w 18568"/>
                <a:gd name="connsiteY48" fmla="*/ 8140 h 13058"/>
                <a:gd name="connsiteX49" fmla="*/ 10171 w 18568"/>
                <a:gd name="connsiteY49" fmla="*/ 7373 h 13058"/>
                <a:gd name="connsiteX50" fmla="*/ 10452 w 18568"/>
                <a:gd name="connsiteY50" fmla="*/ 4716 h 13058"/>
                <a:gd name="connsiteX51" fmla="*/ 11430 w 18568"/>
                <a:gd name="connsiteY51" fmla="*/ 2358 h 13058"/>
                <a:gd name="connsiteX52" fmla="*/ 13375 w 18568"/>
                <a:gd name="connsiteY52" fmla="*/ 677 h 13058"/>
                <a:gd name="connsiteX53" fmla="*/ 16543 w 18568"/>
                <a:gd name="connsiteY53" fmla="*/ 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68" h="13058">
                  <a:moveTo>
                    <a:pt x="5094" y="0"/>
                  </a:moveTo>
                  <a:lnTo>
                    <a:pt x="5094" y="12881"/>
                  </a:lnTo>
                  <a:lnTo>
                    <a:pt x="3404" y="12881"/>
                  </a:lnTo>
                  <a:lnTo>
                    <a:pt x="3404" y="2033"/>
                  </a:lnTo>
                  <a:lnTo>
                    <a:pt x="0" y="3231"/>
                  </a:lnTo>
                  <a:lnTo>
                    <a:pt x="0" y="1759"/>
                  </a:lnTo>
                  <a:lnTo>
                    <a:pt x="4828" y="0"/>
                  </a:lnTo>
                  <a:lnTo>
                    <a:pt x="5094" y="0"/>
                  </a:lnTo>
                  <a:close/>
                  <a:moveTo>
                    <a:pt x="16543" y="53"/>
                  </a:moveTo>
                  <a:lnTo>
                    <a:pt x="16688" y="53"/>
                  </a:lnTo>
                  <a:lnTo>
                    <a:pt x="16688" y="1435"/>
                  </a:lnTo>
                  <a:lnTo>
                    <a:pt x="16543" y="1435"/>
                  </a:lnTo>
                  <a:cubicBezTo>
                    <a:pt x="15650" y="1435"/>
                    <a:pt x="14899" y="1575"/>
                    <a:pt x="14297" y="1856"/>
                  </a:cubicBezTo>
                  <a:cubicBezTo>
                    <a:pt x="13695" y="2133"/>
                    <a:pt x="13216" y="2504"/>
                    <a:pt x="12863" y="2975"/>
                  </a:cubicBezTo>
                  <a:cubicBezTo>
                    <a:pt x="12511" y="3437"/>
                    <a:pt x="12255" y="3961"/>
                    <a:pt x="12096" y="4541"/>
                  </a:cubicBezTo>
                  <a:cubicBezTo>
                    <a:pt x="11944" y="5121"/>
                    <a:pt x="11870" y="5711"/>
                    <a:pt x="11870" y="6310"/>
                  </a:cubicBezTo>
                  <a:lnTo>
                    <a:pt x="11870" y="8193"/>
                  </a:lnTo>
                  <a:cubicBezTo>
                    <a:pt x="11870" y="8761"/>
                    <a:pt x="11938" y="9266"/>
                    <a:pt x="12080" y="9706"/>
                  </a:cubicBezTo>
                  <a:cubicBezTo>
                    <a:pt x="12219" y="10139"/>
                    <a:pt x="12410" y="10507"/>
                    <a:pt x="12653" y="10807"/>
                  </a:cubicBezTo>
                  <a:cubicBezTo>
                    <a:pt x="12896" y="11106"/>
                    <a:pt x="13171" y="11331"/>
                    <a:pt x="13475" y="11484"/>
                  </a:cubicBezTo>
                  <a:cubicBezTo>
                    <a:pt x="13786" y="11636"/>
                    <a:pt x="14109" y="11711"/>
                    <a:pt x="14443" y="11711"/>
                  </a:cubicBezTo>
                  <a:cubicBezTo>
                    <a:pt x="14834" y="11711"/>
                    <a:pt x="15180" y="11643"/>
                    <a:pt x="15485" y="11499"/>
                  </a:cubicBezTo>
                  <a:cubicBezTo>
                    <a:pt x="15789" y="11353"/>
                    <a:pt x="16044" y="11153"/>
                    <a:pt x="16251" y="10894"/>
                  </a:cubicBezTo>
                  <a:cubicBezTo>
                    <a:pt x="16465" y="10629"/>
                    <a:pt x="16624" y="10317"/>
                    <a:pt x="16734" y="9962"/>
                  </a:cubicBezTo>
                  <a:cubicBezTo>
                    <a:pt x="16844" y="9603"/>
                    <a:pt x="16899" y="9210"/>
                    <a:pt x="16899" y="8783"/>
                  </a:cubicBezTo>
                  <a:cubicBezTo>
                    <a:pt x="16899" y="8399"/>
                    <a:pt x="16850" y="8034"/>
                    <a:pt x="16753" y="7682"/>
                  </a:cubicBezTo>
                  <a:cubicBezTo>
                    <a:pt x="16656" y="7323"/>
                    <a:pt x="16507" y="7008"/>
                    <a:pt x="16306" y="6730"/>
                  </a:cubicBezTo>
                  <a:cubicBezTo>
                    <a:pt x="16106" y="6450"/>
                    <a:pt x="15853" y="6231"/>
                    <a:pt x="15549" y="6072"/>
                  </a:cubicBezTo>
                  <a:cubicBezTo>
                    <a:pt x="15248" y="5907"/>
                    <a:pt x="14892" y="5826"/>
                    <a:pt x="14478" y="5826"/>
                  </a:cubicBezTo>
                  <a:cubicBezTo>
                    <a:pt x="14012" y="5826"/>
                    <a:pt x="13572" y="5938"/>
                    <a:pt x="13164" y="6160"/>
                  </a:cubicBezTo>
                  <a:cubicBezTo>
                    <a:pt x="12763" y="6378"/>
                    <a:pt x="12433" y="6665"/>
                    <a:pt x="12171" y="7021"/>
                  </a:cubicBezTo>
                  <a:cubicBezTo>
                    <a:pt x="11915" y="7373"/>
                    <a:pt x="11770" y="7760"/>
                    <a:pt x="11731" y="8175"/>
                  </a:cubicBezTo>
                  <a:lnTo>
                    <a:pt x="10838" y="8165"/>
                  </a:lnTo>
                  <a:cubicBezTo>
                    <a:pt x="10922" y="7510"/>
                    <a:pt x="11080" y="6949"/>
                    <a:pt x="11313" y="6484"/>
                  </a:cubicBezTo>
                  <a:cubicBezTo>
                    <a:pt x="11549" y="6016"/>
                    <a:pt x="11841" y="5636"/>
                    <a:pt x="12187" y="5343"/>
                  </a:cubicBezTo>
                  <a:cubicBezTo>
                    <a:pt x="12540" y="5043"/>
                    <a:pt x="12935" y="4825"/>
                    <a:pt x="13365" y="4691"/>
                  </a:cubicBezTo>
                  <a:cubicBezTo>
                    <a:pt x="13805" y="4550"/>
                    <a:pt x="14268" y="4479"/>
                    <a:pt x="14753" y="4479"/>
                  </a:cubicBezTo>
                  <a:cubicBezTo>
                    <a:pt x="15417" y="4479"/>
                    <a:pt x="15989" y="4600"/>
                    <a:pt x="16468" y="4841"/>
                  </a:cubicBezTo>
                  <a:cubicBezTo>
                    <a:pt x="16950" y="5081"/>
                    <a:pt x="17345" y="5402"/>
                    <a:pt x="17656" y="5807"/>
                  </a:cubicBezTo>
                  <a:cubicBezTo>
                    <a:pt x="17967" y="6207"/>
                    <a:pt x="18196" y="6659"/>
                    <a:pt x="18342" y="7164"/>
                  </a:cubicBezTo>
                  <a:cubicBezTo>
                    <a:pt x="18494" y="7660"/>
                    <a:pt x="18569" y="8175"/>
                    <a:pt x="18569" y="8702"/>
                  </a:cubicBezTo>
                  <a:cubicBezTo>
                    <a:pt x="18569" y="9307"/>
                    <a:pt x="18481" y="9874"/>
                    <a:pt x="18306" y="10401"/>
                  </a:cubicBezTo>
                  <a:cubicBezTo>
                    <a:pt x="18128" y="10928"/>
                    <a:pt x="17863" y="11393"/>
                    <a:pt x="17510" y="11793"/>
                  </a:cubicBezTo>
                  <a:cubicBezTo>
                    <a:pt x="17164" y="12188"/>
                    <a:pt x="16734" y="12500"/>
                    <a:pt x="16222" y="12725"/>
                  </a:cubicBezTo>
                  <a:cubicBezTo>
                    <a:pt x="15711" y="12946"/>
                    <a:pt x="15119" y="13059"/>
                    <a:pt x="14443" y="13059"/>
                  </a:cubicBezTo>
                  <a:cubicBezTo>
                    <a:pt x="13724" y="13059"/>
                    <a:pt x="13100" y="12918"/>
                    <a:pt x="12562" y="12634"/>
                  </a:cubicBezTo>
                  <a:cubicBezTo>
                    <a:pt x="12028" y="12348"/>
                    <a:pt x="11582" y="11967"/>
                    <a:pt x="11229" y="11493"/>
                  </a:cubicBezTo>
                  <a:cubicBezTo>
                    <a:pt x="10876" y="11016"/>
                    <a:pt x="10611" y="10489"/>
                    <a:pt x="10436" y="9909"/>
                  </a:cubicBezTo>
                  <a:cubicBezTo>
                    <a:pt x="10258" y="9328"/>
                    <a:pt x="10171" y="8739"/>
                    <a:pt x="10171" y="8140"/>
                  </a:cubicBezTo>
                  <a:lnTo>
                    <a:pt x="10171" y="7373"/>
                  </a:lnTo>
                  <a:cubicBezTo>
                    <a:pt x="10171" y="6472"/>
                    <a:pt x="10265" y="5586"/>
                    <a:pt x="10452" y="4716"/>
                  </a:cubicBezTo>
                  <a:cubicBezTo>
                    <a:pt x="10643" y="3849"/>
                    <a:pt x="10967" y="3063"/>
                    <a:pt x="11430" y="2358"/>
                  </a:cubicBezTo>
                  <a:cubicBezTo>
                    <a:pt x="11899" y="1656"/>
                    <a:pt x="12546" y="1095"/>
                    <a:pt x="13375" y="677"/>
                  </a:cubicBezTo>
                  <a:cubicBezTo>
                    <a:pt x="14203" y="262"/>
                    <a:pt x="15258" y="53"/>
                    <a:pt x="16543" y="53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B257074-36FC-0DBE-83F4-3F2ADE5AC98E}"/>
                </a:ext>
              </a:extLst>
            </p:cNvPr>
            <p:cNvSpPr/>
            <p:nvPr/>
          </p:nvSpPr>
          <p:spPr>
            <a:xfrm>
              <a:off x="1463807" y="3603353"/>
              <a:ext cx="8400" cy="13161"/>
            </a:xfrm>
            <a:custGeom>
              <a:avLst/>
              <a:gdLst>
                <a:gd name="connsiteX0" fmla="*/ 8401 w 8400"/>
                <a:gd name="connsiteY0" fmla="*/ 5561 h 13161"/>
                <a:gd name="connsiteX1" fmla="*/ 8401 w 8400"/>
                <a:gd name="connsiteY1" fmla="*/ 7513 h 13161"/>
                <a:gd name="connsiteX2" fmla="*/ 8106 w 8400"/>
                <a:gd name="connsiteY2" fmla="*/ 10171 h 13161"/>
                <a:gd name="connsiteX3" fmla="*/ 7268 w 8400"/>
                <a:gd name="connsiteY3" fmla="*/ 11914 h 13161"/>
                <a:gd name="connsiteX4" fmla="*/ 5945 w 8400"/>
                <a:gd name="connsiteY4" fmla="*/ 12871 h 13161"/>
                <a:gd name="connsiteX5" fmla="*/ 4210 w 8400"/>
                <a:gd name="connsiteY5" fmla="*/ 13162 h 13161"/>
                <a:gd name="connsiteX6" fmla="*/ 2793 w 8400"/>
                <a:gd name="connsiteY6" fmla="*/ 12978 h 13161"/>
                <a:gd name="connsiteX7" fmla="*/ 1624 w 8400"/>
                <a:gd name="connsiteY7" fmla="*/ 12388 h 13161"/>
                <a:gd name="connsiteX8" fmla="*/ 747 w 8400"/>
                <a:gd name="connsiteY8" fmla="*/ 11315 h 13161"/>
                <a:gd name="connsiteX9" fmla="*/ 191 w 8400"/>
                <a:gd name="connsiteY9" fmla="*/ 9715 h 13161"/>
                <a:gd name="connsiteX10" fmla="*/ 0 w 8400"/>
                <a:gd name="connsiteY10" fmla="*/ 7513 h 13161"/>
                <a:gd name="connsiteX11" fmla="*/ 0 w 8400"/>
                <a:gd name="connsiteY11" fmla="*/ 5561 h 13161"/>
                <a:gd name="connsiteX12" fmla="*/ 291 w 8400"/>
                <a:gd name="connsiteY12" fmla="*/ 2922 h 13161"/>
                <a:gd name="connsiteX13" fmla="*/ 1142 w 8400"/>
                <a:gd name="connsiteY13" fmla="*/ 1213 h 13161"/>
                <a:gd name="connsiteX14" fmla="*/ 2456 w 8400"/>
                <a:gd name="connsiteY14" fmla="*/ 281 h 13161"/>
                <a:gd name="connsiteX15" fmla="*/ 4191 w 8400"/>
                <a:gd name="connsiteY15" fmla="*/ 0 h 13161"/>
                <a:gd name="connsiteX16" fmla="*/ 5615 w 8400"/>
                <a:gd name="connsiteY16" fmla="*/ 184 h 13161"/>
                <a:gd name="connsiteX17" fmla="*/ 6783 w 8400"/>
                <a:gd name="connsiteY17" fmla="*/ 758 h 13161"/>
                <a:gd name="connsiteX18" fmla="*/ 7650 w 8400"/>
                <a:gd name="connsiteY18" fmla="*/ 1793 h 13161"/>
                <a:gd name="connsiteX19" fmla="*/ 8207 w 8400"/>
                <a:gd name="connsiteY19" fmla="*/ 3368 h 13161"/>
                <a:gd name="connsiteX20" fmla="*/ 8401 w 8400"/>
                <a:gd name="connsiteY20" fmla="*/ 5561 h 13161"/>
                <a:gd name="connsiteX21" fmla="*/ 6702 w 8400"/>
                <a:gd name="connsiteY21" fmla="*/ 7778 h 13161"/>
                <a:gd name="connsiteX22" fmla="*/ 6702 w 8400"/>
                <a:gd name="connsiteY22" fmla="*/ 5286 h 13161"/>
                <a:gd name="connsiteX23" fmla="*/ 6592 w 8400"/>
                <a:gd name="connsiteY23" fmla="*/ 3774 h 13161"/>
                <a:gd name="connsiteX24" fmla="*/ 6291 w 8400"/>
                <a:gd name="connsiteY24" fmla="*/ 2648 h 13161"/>
                <a:gd name="connsiteX25" fmla="*/ 5780 w 8400"/>
                <a:gd name="connsiteY25" fmla="*/ 1893 h 13161"/>
                <a:gd name="connsiteX26" fmla="*/ 5077 w 8400"/>
                <a:gd name="connsiteY26" fmla="*/ 1469 h 13161"/>
                <a:gd name="connsiteX27" fmla="*/ 4191 w 8400"/>
                <a:gd name="connsiteY27" fmla="*/ 1329 h 13161"/>
                <a:gd name="connsiteX28" fmla="*/ 3123 w 8400"/>
                <a:gd name="connsiteY28" fmla="*/ 1547 h 13161"/>
                <a:gd name="connsiteX29" fmla="*/ 2336 w 8400"/>
                <a:gd name="connsiteY29" fmla="*/ 2227 h 13161"/>
                <a:gd name="connsiteX30" fmla="*/ 1864 w 8400"/>
                <a:gd name="connsiteY30" fmla="*/ 3449 h 13161"/>
                <a:gd name="connsiteX31" fmla="*/ 1699 w 8400"/>
                <a:gd name="connsiteY31" fmla="*/ 5286 h 13161"/>
                <a:gd name="connsiteX32" fmla="*/ 1699 w 8400"/>
                <a:gd name="connsiteY32" fmla="*/ 7778 h 13161"/>
                <a:gd name="connsiteX33" fmla="*/ 1799 w 8400"/>
                <a:gd name="connsiteY33" fmla="*/ 9301 h 13161"/>
                <a:gd name="connsiteX34" fmla="*/ 2120 w 8400"/>
                <a:gd name="connsiteY34" fmla="*/ 10445 h 13161"/>
                <a:gd name="connsiteX35" fmla="*/ 2631 w 8400"/>
                <a:gd name="connsiteY35" fmla="*/ 11228 h 13161"/>
                <a:gd name="connsiteX36" fmla="*/ 3323 w 8400"/>
                <a:gd name="connsiteY36" fmla="*/ 11683 h 13161"/>
                <a:gd name="connsiteX37" fmla="*/ 4210 w 8400"/>
                <a:gd name="connsiteY37" fmla="*/ 11827 h 13161"/>
                <a:gd name="connsiteX38" fmla="*/ 5294 w 8400"/>
                <a:gd name="connsiteY38" fmla="*/ 11596 h 13161"/>
                <a:gd name="connsiteX39" fmla="*/ 6071 w 8400"/>
                <a:gd name="connsiteY39" fmla="*/ 10885 h 13161"/>
                <a:gd name="connsiteX40" fmla="*/ 6547 w 8400"/>
                <a:gd name="connsiteY40" fmla="*/ 9625 h 13161"/>
                <a:gd name="connsiteX41" fmla="*/ 6702 w 8400"/>
                <a:gd name="connsiteY41" fmla="*/ 7778 h 1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400" h="13161">
                  <a:moveTo>
                    <a:pt x="8401" y="5561"/>
                  </a:moveTo>
                  <a:lnTo>
                    <a:pt x="8401" y="7513"/>
                  </a:lnTo>
                  <a:cubicBezTo>
                    <a:pt x="8401" y="8564"/>
                    <a:pt x="8300" y="9450"/>
                    <a:pt x="8106" y="10171"/>
                  </a:cubicBezTo>
                  <a:cubicBezTo>
                    <a:pt x="7912" y="10894"/>
                    <a:pt x="7634" y="11474"/>
                    <a:pt x="7268" y="11914"/>
                  </a:cubicBezTo>
                  <a:cubicBezTo>
                    <a:pt x="6902" y="12354"/>
                    <a:pt x="6462" y="12672"/>
                    <a:pt x="5945" y="12871"/>
                  </a:cubicBezTo>
                  <a:cubicBezTo>
                    <a:pt x="5433" y="13065"/>
                    <a:pt x="4854" y="13162"/>
                    <a:pt x="4210" y="13162"/>
                  </a:cubicBezTo>
                  <a:cubicBezTo>
                    <a:pt x="3699" y="13162"/>
                    <a:pt x="3226" y="13102"/>
                    <a:pt x="2793" y="12978"/>
                  </a:cubicBezTo>
                  <a:cubicBezTo>
                    <a:pt x="2362" y="12856"/>
                    <a:pt x="1971" y="12659"/>
                    <a:pt x="1624" y="12388"/>
                  </a:cubicBezTo>
                  <a:cubicBezTo>
                    <a:pt x="1285" y="12114"/>
                    <a:pt x="993" y="11755"/>
                    <a:pt x="747" y="11315"/>
                  </a:cubicBezTo>
                  <a:cubicBezTo>
                    <a:pt x="505" y="10876"/>
                    <a:pt x="320" y="10342"/>
                    <a:pt x="191" y="9715"/>
                  </a:cubicBezTo>
                  <a:cubicBezTo>
                    <a:pt x="65" y="9085"/>
                    <a:pt x="0" y="8352"/>
                    <a:pt x="0" y="7513"/>
                  </a:cubicBezTo>
                  <a:lnTo>
                    <a:pt x="0" y="5561"/>
                  </a:lnTo>
                  <a:cubicBezTo>
                    <a:pt x="0" y="4510"/>
                    <a:pt x="97" y="3630"/>
                    <a:pt x="291" y="2922"/>
                  </a:cubicBezTo>
                  <a:cubicBezTo>
                    <a:pt x="492" y="2211"/>
                    <a:pt x="777" y="1644"/>
                    <a:pt x="1142" y="1213"/>
                  </a:cubicBezTo>
                  <a:cubicBezTo>
                    <a:pt x="1508" y="780"/>
                    <a:pt x="1945" y="468"/>
                    <a:pt x="2456" y="281"/>
                  </a:cubicBezTo>
                  <a:cubicBezTo>
                    <a:pt x="2974" y="93"/>
                    <a:pt x="3553" y="0"/>
                    <a:pt x="4191" y="0"/>
                  </a:cubicBezTo>
                  <a:cubicBezTo>
                    <a:pt x="4708" y="0"/>
                    <a:pt x="5184" y="62"/>
                    <a:pt x="5615" y="184"/>
                  </a:cubicBezTo>
                  <a:cubicBezTo>
                    <a:pt x="6055" y="302"/>
                    <a:pt x="6443" y="493"/>
                    <a:pt x="6783" y="758"/>
                  </a:cubicBezTo>
                  <a:cubicBezTo>
                    <a:pt x="7126" y="1013"/>
                    <a:pt x="7414" y="1360"/>
                    <a:pt x="7650" y="1793"/>
                  </a:cubicBezTo>
                  <a:cubicBezTo>
                    <a:pt x="7893" y="2224"/>
                    <a:pt x="8080" y="2748"/>
                    <a:pt x="8207" y="3368"/>
                  </a:cubicBezTo>
                  <a:cubicBezTo>
                    <a:pt x="8336" y="3992"/>
                    <a:pt x="8401" y="4722"/>
                    <a:pt x="8401" y="5561"/>
                  </a:cubicBezTo>
                  <a:close/>
                  <a:moveTo>
                    <a:pt x="6702" y="7778"/>
                  </a:moveTo>
                  <a:lnTo>
                    <a:pt x="6702" y="5286"/>
                  </a:lnTo>
                  <a:cubicBezTo>
                    <a:pt x="6702" y="4713"/>
                    <a:pt x="6666" y="4207"/>
                    <a:pt x="6592" y="3774"/>
                  </a:cubicBezTo>
                  <a:cubicBezTo>
                    <a:pt x="6524" y="3334"/>
                    <a:pt x="6424" y="2960"/>
                    <a:pt x="6291" y="2648"/>
                  </a:cubicBezTo>
                  <a:cubicBezTo>
                    <a:pt x="6158" y="2336"/>
                    <a:pt x="5987" y="2086"/>
                    <a:pt x="5780" y="1893"/>
                  </a:cubicBezTo>
                  <a:cubicBezTo>
                    <a:pt x="5579" y="1697"/>
                    <a:pt x="5343" y="1556"/>
                    <a:pt x="5077" y="1469"/>
                  </a:cubicBezTo>
                  <a:cubicBezTo>
                    <a:pt x="4815" y="1375"/>
                    <a:pt x="4521" y="1329"/>
                    <a:pt x="4191" y="1329"/>
                  </a:cubicBezTo>
                  <a:cubicBezTo>
                    <a:pt x="3789" y="1329"/>
                    <a:pt x="3433" y="1400"/>
                    <a:pt x="3123" y="1547"/>
                  </a:cubicBezTo>
                  <a:cubicBezTo>
                    <a:pt x="2812" y="1690"/>
                    <a:pt x="2550" y="1915"/>
                    <a:pt x="2336" y="2227"/>
                  </a:cubicBezTo>
                  <a:cubicBezTo>
                    <a:pt x="2129" y="2536"/>
                    <a:pt x="1971" y="2944"/>
                    <a:pt x="1864" y="3449"/>
                  </a:cubicBezTo>
                  <a:cubicBezTo>
                    <a:pt x="1754" y="3955"/>
                    <a:pt x="1699" y="4566"/>
                    <a:pt x="1699" y="5286"/>
                  </a:cubicBezTo>
                  <a:lnTo>
                    <a:pt x="1699" y="7778"/>
                  </a:lnTo>
                  <a:cubicBezTo>
                    <a:pt x="1699" y="8352"/>
                    <a:pt x="1731" y="8861"/>
                    <a:pt x="1799" y="9301"/>
                  </a:cubicBezTo>
                  <a:cubicBezTo>
                    <a:pt x="1870" y="9740"/>
                    <a:pt x="1977" y="10121"/>
                    <a:pt x="2120" y="10445"/>
                  </a:cubicBezTo>
                  <a:cubicBezTo>
                    <a:pt x="2259" y="10760"/>
                    <a:pt x="2430" y="11022"/>
                    <a:pt x="2631" y="11228"/>
                  </a:cubicBezTo>
                  <a:cubicBezTo>
                    <a:pt x="2832" y="11434"/>
                    <a:pt x="3061" y="11587"/>
                    <a:pt x="3323" y="11683"/>
                  </a:cubicBezTo>
                  <a:cubicBezTo>
                    <a:pt x="3592" y="11780"/>
                    <a:pt x="3886" y="11827"/>
                    <a:pt x="4210" y="11827"/>
                  </a:cubicBezTo>
                  <a:cubicBezTo>
                    <a:pt x="4624" y="11827"/>
                    <a:pt x="4984" y="11749"/>
                    <a:pt x="5294" y="11596"/>
                  </a:cubicBezTo>
                  <a:cubicBezTo>
                    <a:pt x="5605" y="11443"/>
                    <a:pt x="5864" y="11206"/>
                    <a:pt x="6071" y="10885"/>
                  </a:cubicBezTo>
                  <a:cubicBezTo>
                    <a:pt x="6284" y="10554"/>
                    <a:pt x="6443" y="10136"/>
                    <a:pt x="6547" y="9625"/>
                  </a:cubicBezTo>
                  <a:cubicBezTo>
                    <a:pt x="6650" y="9110"/>
                    <a:pt x="6702" y="8493"/>
                    <a:pt x="6702" y="7778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819BBBC-29FC-9B95-F8C1-E4B6B72BE445}"/>
                </a:ext>
              </a:extLst>
            </p:cNvPr>
            <p:cNvSpPr/>
            <p:nvPr/>
          </p:nvSpPr>
          <p:spPr>
            <a:xfrm>
              <a:off x="3169597" y="3155041"/>
              <a:ext cx="3236" cy="464714"/>
            </a:xfrm>
            <a:custGeom>
              <a:avLst/>
              <a:gdLst>
                <a:gd name="connsiteX0" fmla="*/ 0 w 3236"/>
                <a:gd name="connsiteY0" fmla="*/ 464714 h 464714"/>
                <a:gd name="connsiteX1" fmla="*/ 0 w 3236"/>
                <a:gd name="connsiteY1" fmla="*/ 0 h 46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64714">
                  <a:moveTo>
                    <a:pt x="0" y="464714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317A743-C1ED-E154-909B-E34917686D18}"/>
                </a:ext>
              </a:extLst>
            </p:cNvPr>
            <p:cNvSpPr/>
            <p:nvPr/>
          </p:nvSpPr>
          <p:spPr>
            <a:xfrm>
              <a:off x="2606523" y="3155041"/>
              <a:ext cx="3236" cy="464714"/>
            </a:xfrm>
            <a:custGeom>
              <a:avLst/>
              <a:gdLst>
                <a:gd name="connsiteX0" fmla="*/ 0 w 3236"/>
                <a:gd name="connsiteY0" fmla="*/ 464714 h 464714"/>
                <a:gd name="connsiteX1" fmla="*/ 0 w 3236"/>
                <a:gd name="connsiteY1" fmla="*/ 0 h 46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64714">
                  <a:moveTo>
                    <a:pt x="0" y="464714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DE58FB9-2CDF-AAE7-EF1E-F936217600F2}"/>
                </a:ext>
              </a:extLst>
            </p:cNvPr>
            <p:cNvSpPr/>
            <p:nvPr/>
          </p:nvSpPr>
          <p:spPr>
            <a:xfrm>
              <a:off x="2059630" y="3155041"/>
              <a:ext cx="3236" cy="464714"/>
            </a:xfrm>
            <a:custGeom>
              <a:avLst/>
              <a:gdLst>
                <a:gd name="connsiteX0" fmla="*/ 0 w 3236"/>
                <a:gd name="connsiteY0" fmla="*/ 464714 h 464714"/>
                <a:gd name="connsiteX1" fmla="*/ 0 w 3236"/>
                <a:gd name="connsiteY1" fmla="*/ 0 h 46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64714">
                  <a:moveTo>
                    <a:pt x="0" y="464714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BA53C96-2926-BF14-4711-A5A4387F755B}"/>
                </a:ext>
              </a:extLst>
            </p:cNvPr>
            <p:cNvSpPr/>
            <p:nvPr/>
          </p:nvSpPr>
          <p:spPr>
            <a:xfrm>
              <a:off x="2051721" y="3618950"/>
              <a:ext cx="8177" cy="3118"/>
            </a:xfrm>
            <a:custGeom>
              <a:avLst/>
              <a:gdLst>
                <a:gd name="connsiteX0" fmla="*/ 8178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8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5A2E783-7A33-C64A-75DF-AFDCC0713762}"/>
                </a:ext>
              </a:extLst>
            </p:cNvPr>
            <p:cNvSpPr/>
            <p:nvPr/>
          </p:nvSpPr>
          <p:spPr>
            <a:xfrm>
              <a:off x="2052889" y="3149870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EDBBDD6-B304-DFE0-F0CE-34BF0DDD5C5D}"/>
                </a:ext>
              </a:extLst>
            </p:cNvPr>
            <p:cNvSpPr/>
            <p:nvPr/>
          </p:nvSpPr>
          <p:spPr>
            <a:xfrm>
              <a:off x="2052889" y="333942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24D1065-FB26-0D16-06AD-692488AF889D}"/>
                </a:ext>
              </a:extLst>
            </p:cNvPr>
            <p:cNvSpPr/>
            <p:nvPr/>
          </p:nvSpPr>
          <p:spPr>
            <a:xfrm>
              <a:off x="2052889" y="3248414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92A9B21-F261-D34E-CEBF-572059221FA4}"/>
                </a:ext>
              </a:extLst>
            </p:cNvPr>
            <p:cNvSpPr/>
            <p:nvPr/>
          </p:nvSpPr>
          <p:spPr>
            <a:xfrm>
              <a:off x="2052889" y="3430432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DD14C8F-85B3-E2B0-885D-BA1FD72D420C}"/>
                </a:ext>
              </a:extLst>
            </p:cNvPr>
            <p:cNvSpPr/>
            <p:nvPr/>
          </p:nvSpPr>
          <p:spPr>
            <a:xfrm>
              <a:off x="2052889" y="352118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8F86BBE-CE75-AC96-9E0F-B97E507F512A}"/>
                </a:ext>
              </a:extLst>
            </p:cNvPr>
            <p:cNvSpPr/>
            <p:nvPr/>
          </p:nvSpPr>
          <p:spPr>
            <a:xfrm>
              <a:off x="1512736" y="3254845"/>
              <a:ext cx="2187574" cy="299413"/>
            </a:xfrm>
            <a:custGeom>
              <a:avLst/>
              <a:gdLst>
                <a:gd name="connsiteX0" fmla="*/ 2187574 w 2187574"/>
                <a:gd name="connsiteY0" fmla="*/ 299413 h 299413"/>
                <a:gd name="connsiteX1" fmla="*/ 1657644 w 2187574"/>
                <a:gd name="connsiteY1" fmla="*/ 194912 h 299413"/>
                <a:gd name="connsiteX2" fmla="*/ 1093787 w 2187574"/>
                <a:gd name="connsiteY2" fmla="*/ 0 h 299413"/>
                <a:gd name="connsiteX3" fmla="*/ 546308 w 2187574"/>
                <a:gd name="connsiteY3" fmla="*/ 231312 h 299413"/>
                <a:gd name="connsiteX4" fmla="*/ 0 w 2187574"/>
                <a:gd name="connsiteY4" fmla="*/ 231312 h 29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299413">
                  <a:moveTo>
                    <a:pt x="2187574" y="299413"/>
                  </a:moveTo>
                  <a:lnTo>
                    <a:pt x="1657644" y="194912"/>
                  </a:lnTo>
                  <a:lnTo>
                    <a:pt x="1093787" y="0"/>
                  </a:lnTo>
                  <a:lnTo>
                    <a:pt x="546308" y="231312"/>
                  </a:lnTo>
                  <a:lnTo>
                    <a:pt x="0" y="231312"/>
                  </a:lnTo>
                </a:path>
              </a:pathLst>
            </a:custGeom>
            <a:noFill/>
            <a:ln w="3502" cap="flat">
              <a:solidFill>
                <a:srgbClr val="827CD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E2CB949-1102-314F-B888-5882EC859F97}"/>
                </a:ext>
              </a:extLst>
            </p:cNvPr>
            <p:cNvSpPr/>
            <p:nvPr/>
          </p:nvSpPr>
          <p:spPr>
            <a:xfrm>
              <a:off x="1512736" y="3189349"/>
              <a:ext cx="2187574" cy="368028"/>
            </a:xfrm>
            <a:custGeom>
              <a:avLst/>
              <a:gdLst>
                <a:gd name="connsiteX0" fmla="*/ 2187574 w 2187574"/>
                <a:gd name="connsiteY0" fmla="*/ 0 h 368028"/>
                <a:gd name="connsiteX1" fmla="*/ 1654703 w 2187574"/>
                <a:gd name="connsiteY1" fmla="*/ 136994 h 368028"/>
                <a:gd name="connsiteX2" fmla="*/ 1093787 w 2187574"/>
                <a:gd name="connsiteY2" fmla="*/ 290244 h 368028"/>
                <a:gd name="connsiteX3" fmla="*/ 546894 w 2187574"/>
                <a:gd name="connsiteY3" fmla="*/ 176467 h 368028"/>
                <a:gd name="connsiteX4" fmla="*/ 0 w 2187574"/>
                <a:gd name="connsiteY4" fmla="*/ 368029 h 36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368028">
                  <a:moveTo>
                    <a:pt x="2187574" y="0"/>
                  </a:moveTo>
                  <a:lnTo>
                    <a:pt x="1654703" y="136994"/>
                  </a:lnTo>
                  <a:lnTo>
                    <a:pt x="1093787" y="290244"/>
                  </a:lnTo>
                  <a:lnTo>
                    <a:pt x="546894" y="176467"/>
                  </a:lnTo>
                  <a:lnTo>
                    <a:pt x="0" y="368029"/>
                  </a:lnTo>
                </a:path>
              </a:pathLst>
            </a:custGeom>
            <a:noFill/>
            <a:ln w="3502" cap="flat">
              <a:solidFill>
                <a:srgbClr val="F4924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8CA0FF2-2C85-5A3F-51B7-FA29262838CC}"/>
                </a:ext>
              </a:extLst>
            </p:cNvPr>
            <p:cNvSpPr/>
            <p:nvPr/>
          </p:nvSpPr>
          <p:spPr>
            <a:xfrm>
              <a:off x="1512736" y="3198706"/>
              <a:ext cx="2187574" cy="283818"/>
            </a:xfrm>
            <a:custGeom>
              <a:avLst/>
              <a:gdLst>
                <a:gd name="connsiteX0" fmla="*/ 2187574 w 2187574"/>
                <a:gd name="connsiteY0" fmla="*/ 6952 h 283818"/>
                <a:gd name="connsiteX1" fmla="*/ 1656758 w 2187574"/>
                <a:gd name="connsiteY1" fmla="*/ 283819 h 283818"/>
                <a:gd name="connsiteX2" fmla="*/ 1093201 w 2187574"/>
                <a:gd name="connsiteY2" fmla="*/ 0 h 283818"/>
                <a:gd name="connsiteX3" fmla="*/ 546017 w 2187574"/>
                <a:gd name="connsiteY3" fmla="*/ 165657 h 283818"/>
                <a:gd name="connsiteX4" fmla="*/ 0 w 2187574"/>
                <a:gd name="connsiteY4" fmla="*/ 105418 h 28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283818">
                  <a:moveTo>
                    <a:pt x="2187574" y="6952"/>
                  </a:moveTo>
                  <a:lnTo>
                    <a:pt x="1656758" y="283819"/>
                  </a:lnTo>
                  <a:lnTo>
                    <a:pt x="1093201" y="0"/>
                  </a:lnTo>
                  <a:lnTo>
                    <a:pt x="546017" y="165657"/>
                  </a:lnTo>
                  <a:lnTo>
                    <a:pt x="0" y="105418"/>
                  </a:lnTo>
                </a:path>
              </a:pathLst>
            </a:custGeom>
            <a:noFill/>
            <a:ln w="3502" cap="flat">
              <a:solidFill>
                <a:srgbClr val="F0915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B0D4652-FF11-6110-A582-1C71B99546CA}"/>
                </a:ext>
              </a:extLst>
            </p:cNvPr>
            <p:cNvSpPr/>
            <p:nvPr/>
          </p:nvSpPr>
          <p:spPr>
            <a:xfrm>
              <a:off x="1512736" y="3148803"/>
              <a:ext cx="2187574" cy="171538"/>
            </a:xfrm>
            <a:custGeom>
              <a:avLst/>
              <a:gdLst>
                <a:gd name="connsiteX0" fmla="*/ 2187574 w 2187574"/>
                <a:gd name="connsiteY0" fmla="*/ 171539 h 171538"/>
                <a:gd name="connsiteX1" fmla="*/ 1659097 w 2187574"/>
                <a:gd name="connsiteY1" fmla="*/ 107358 h 171538"/>
                <a:gd name="connsiteX2" fmla="*/ 1095541 w 2187574"/>
                <a:gd name="connsiteY2" fmla="*/ 0 h 171538"/>
                <a:gd name="connsiteX3" fmla="*/ 548356 w 2187574"/>
                <a:gd name="connsiteY3" fmla="*/ 168039 h 171538"/>
                <a:gd name="connsiteX4" fmla="*/ 0 w 2187574"/>
                <a:gd name="connsiteY4" fmla="*/ 81684 h 17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171538">
                  <a:moveTo>
                    <a:pt x="2187574" y="171539"/>
                  </a:moveTo>
                  <a:lnTo>
                    <a:pt x="1659097" y="107358"/>
                  </a:lnTo>
                  <a:lnTo>
                    <a:pt x="1095541" y="0"/>
                  </a:lnTo>
                  <a:lnTo>
                    <a:pt x="548356" y="168039"/>
                  </a:lnTo>
                  <a:lnTo>
                    <a:pt x="0" y="81684"/>
                  </a:lnTo>
                </a:path>
              </a:pathLst>
            </a:custGeom>
            <a:noFill/>
            <a:ln w="3502" cap="flat">
              <a:solidFill>
                <a:srgbClr val="C388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9D1BE29-704C-B26E-C5AB-CFAEA540D35C}"/>
                </a:ext>
              </a:extLst>
            </p:cNvPr>
            <p:cNvSpPr/>
            <p:nvPr/>
          </p:nvSpPr>
          <p:spPr>
            <a:xfrm>
              <a:off x="1512736" y="3192468"/>
              <a:ext cx="2187574" cy="283818"/>
            </a:xfrm>
            <a:custGeom>
              <a:avLst/>
              <a:gdLst>
                <a:gd name="connsiteX0" fmla="*/ 2187574 w 2187574"/>
                <a:gd name="connsiteY0" fmla="*/ 139037 h 283818"/>
                <a:gd name="connsiteX1" fmla="*/ 1657926 w 2187574"/>
                <a:gd name="connsiteY1" fmla="*/ 98819 h 283818"/>
                <a:gd name="connsiteX2" fmla="*/ 1094373 w 2187574"/>
                <a:gd name="connsiteY2" fmla="*/ 283819 h 283818"/>
                <a:gd name="connsiteX3" fmla="*/ 547185 w 2187574"/>
                <a:gd name="connsiteY3" fmla="*/ 0 h 283818"/>
                <a:gd name="connsiteX4" fmla="*/ 0 w 2187574"/>
                <a:gd name="connsiteY4" fmla="*/ 111460 h 28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283818">
                  <a:moveTo>
                    <a:pt x="2187574" y="139037"/>
                  </a:moveTo>
                  <a:lnTo>
                    <a:pt x="1657926" y="98819"/>
                  </a:lnTo>
                  <a:lnTo>
                    <a:pt x="1094373" y="283819"/>
                  </a:lnTo>
                  <a:lnTo>
                    <a:pt x="547185" y="0"/>
                  </a:lnTo>
                  <a:lnTo>
                    <a:pt x="0" y="111460"/>
                  </a:lnTo>
                </a:path>
              </a:pathLst>
            </a:custGeom>
            <a:noFill/>
            <a:ln w="3502" cap="flat">
              <a:solidFill>
                <a:srgbClr val="C6898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4E557D4-6F2F-BE66-4B06-F231F19C9BCA}"/>
                </a:ext>
              </a:extLst>
            </p:cNvPr>
            <p:cNvSpPr/>
            <p:nvPr/>
          </p:nvSpPr>
          <p:spPr>
            <a:xfrm>
              <a:off x="1512736" y="3304748"/>
              <a:ext cx="2187574" cy="171538"/>
            </a:xfrm>
            <a:custGeom>
              <a:avLst/>
              <a:gdLst>
                <a:gd name="connsiteX0" fmla="*/ 2187574 w 2187574"/>
                <a:gd name="connsiteY0" fmla="*/ 64040 h 171538"/>
                <a:gd name="connsiteX1" fmla="*/ 1656758 w 2187574"/>
                <a:gd name="connsiteY1" fmla="*/ 170394 h 171538"/>
                <a:gd name="connsiteX2" fmla="*/ 1093201 w 2187574"/>
                <a:gd name="connsiteY2" fmla="*/ 104068 h 171538"/>
                <a:gd name="connsiteX3" fmla="*/ 546017 w 2187574"/>
                <a:gd name="connsiteY3" fmla="*/ 171539 h 171538"/>
                <a:gd name="connsiteX4" fmla="*/ 0 w 2187574"/>
                <a:gd name="connsiteY4" fmla="*/ 0 h 17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171538">
                  <a:moveTo>
                    <a:pt x="2187574" y="64040"/>
                  </a:moveTo>
                  <a:lnTo>
                    <a:pt x="1656758" y="170394"/>
                  </a:lnTo>
                  <a:lnTo>
                    <a:pt x="1093201" y="104068"/>
                  </a:lnTo>
                  <a:lnTo>
                    <a:pt x="546017" y="171539"/>
                  </a:lnTo>
                  <a:lnTo>
                    <a:pt x="0" y="0"/>
                  </a:lnTo>
                </a:path>
              </a:pathLst>
            </a:custGeom>
            <a:noFill/>
            <a:ln w="3502" cap="flat">
              <a:solidFill>
                <a:srgbClr val="BA879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EC5E00D-AE23-7A4F-6170-6C0FF622A796}"/>
                </a:ext>
              </a:extLst>
            </p:cNvPr>
            <p:cNvSpPr/>
            <p:nvPr/>
          </p:nvSpPr>
          <p:spPr>
            <a:xfrm>
              <a:off x="1512736" y="3170636"/>
              <a:ext cx="2187574" cy="392979"/>
            </a:xfrm>
            <a:custGeom>
              <a:avLst/>
              <a:gdLst>
                <a:gd name="connsiteX0" fmla="*/ 2187574 w 2187574"/>
                <a:gd name="connsiteY0" fmla="*/ 392980 h 392979"/>
                <a:gd name="connsiteX1" fmla="*/ 1658211 w 2187574"/>
                <a:gd name="connsiteY1" fmla="*/ 8019 h 392979"/>
                <a:gd name="connsiteX2" fmla="*/ 1094956 w 2187574"/>
                <a:gd name="connsiteY2" fmla="*/ 80199 h 392979"/>
                <a:gd name="connsiteX3" fmla="*/ 548062 w 2187574"/>
                <a:gd name="connsiteY3" fmla="*/ 0 h 392979"/>
                <a:gd name="connsiteX4" fmla="*/ 0 w 2187574"/>
                <a:gd name="connsiteY4" fmla="*/ 131757 h 39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392979">
                  <a:moveTo>
                    <a:pt x="2187574" y="392980"/>
                  </a:moveTo>
                  <a:lnTo>
                    <a:pt x="1658211" y="8019"/>
                  </a:lnTo>
                  <a:lnTo>
                    <a:pt x="1094956" y="80199"/>
                  </a:lnTo>
                  <a:lnTo>
                    <a:pt x="548062" y="0"/>
                  </a:lnTo>
                  <a:lnTo>
                    <a:pt x="0" y="131757"/>
                  </a:lnTo>
                </a:path>
              </a:pathLst>
            </a:custGeom>
            <a:noFill/>
            <a:ln w="3502" cap="flat">
              <a:solidFill>
                <a:srgbClr val="7279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A4A8C8-846A-027B-3B03-CD92FFA74D07}"/>
                </a:ext>
              </a:extLst>
            </p:cNvPr>
            <p:cNvSpPr/>
            <p:nvPr/>
          </p:nvSpPr>
          <p:spPr>
            <a:xfrm>
              <a:off x="1512736" y="3357769"/>
              <a:ext cx="2187574" cy="177776"/>
            </a:xfrm>
            <a:custGeom>
              <a:avLst/>
              <a:gdLst>
                <a:gd name="connsiteX0" fmla="*/ 2187574 w 2187574"/>
                <a:gd name="connsiteY0" fmla="*/ 177777 h 177776"/>
                <a:gd name="connsiteX1" fmla="*/ 1657644 w 2187574"/>
                <a:gd name="connsiteY1" fmla="*/ 0 h 177776"/>
                <a:gd name="connsiteX2" fmla="*/ 1093787 w 2187574"/>
                <a:gd name="connsiteY2" fmla="*/ 170940 h 177776"/>
                <a:gd name="connsiteX3" fmla="*/ 546308 w 2187574"/>
                <a:gd name="connsiteY3" fmla="*/ 22793 h 177776"/>
                <a:gd name="connsiteX4" fmla="*/ 0 w 2187574"/>
                <a:gd name="connsiteY4" fmla="*/ 103703 h 17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177776">
                  <a:moveTo>
                    <a:pt x="2187574" y="177777"/>
                  </a:moveTo>
                  <a:lnTo>
                    <a:pt x="1657644" y="0"/>
                  </a:lnTo>
                  <a:lnTo>
                    <a:pt x="1093787" y="170940"/>
                  </a:lnTo>
                  <a:lnTo>
                    <a:pt x="546308" y="22793"/>
                  </a:lnTo>
                  <a:lnTo>
                    <a:pt x="0" y="103703"/>
                  </a:lnTo>
                </a:path>
              </a:pathLst>
            </a:custGeom>
            <a:noFill/>
            <a:ln w="3502" cap="flat">
              <a:solidFill>
                <a:srgbClr val="887DD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B24468-0D6B-3C56-D03D-29218F9A9E3A}"/>
                </a:ext>
              </a:extLst>
            </p:cNvPr>
            <p:cNvSpPr/>
            <p:nvPr/>
          </p:nvSpPr>
          <p:spPr>
            <a:xfrm>
              <a:off x="1512736" y="3357769"/>
              <a:ext cx="2187574" cy="155944"/>
            </a:xfrm>
            <a:custGeom>
              <a:avLst/>
              <a:gdLst>
                <a:gd name="connsiteX0" fmla="*/ 2187574 w 2187574"/>
                <a:gd name="connsiteY0" fmla="*/ 105902 h 155944"/>
                <a:gd name="connsiteX1" fmla="*/ 1656758 w 2187574"/>
                <a:gd name="connsiteY1" fmla="*/ 155944 h 155944"/>
                <a:gd name="connsiteX2" fmla="*/ 1093201 w 2187574"/>
                <a:gd name="connsiteY2" fmla="*/ 0 h 155944"/>
                <a:gd name="connsiteX3" fmla="*/ 547185 w 2187574"/>
                <a:gd name="connsiteY3" fmla="*/ 155944 h 155944"/>
                <a:gd name="connsiteX4" fmla="*/ 0 w 2187574"/>
                <a:gd name="connsiteY4" fmla="*/ 104738 h 15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155944">
                  <a:moveTo>
                    <a:pt x="2187574" y="105902"/>
                  </a:moveTo>
                  <a:lnTo>
                    <a:pt x="1656758" y="155944"/>
                  </a:lnTo>
                  <a:lnTo>
                    <a:pt x="1093201" y="0"/>
                  </a:lnTo>
                  <a:lnTo>
                    <a:pt x="547185" y="155944"/>
                  </a:lnTo>
                  <a:lnTo>
                    <a:pt x="0" y="104738"/>
                  </a:lnTo>
                </a:path>
              </a:pathLst>
            </a:custGeom>
            <a:noFill/>
            <a:ln w="3502" cap="flat">
              <a:solidFill>
                <a:srgbClr val="9E81B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D3ADD88-E7C6-67C6-7294-F2396F8DDE9D}"/>
                </a:ext>
              </a:extLst>
            </p:cNvPr>
            <p:cNvSpPr/>
            <p:nvPr/>
          </p:nvSpPr>
          <p:spPr>
            <a:xfrm>
              <a:off x="1512736" y="3286034"/>
              <a:ext cx="2187574" cy="258867"/>
            </a:xfrm>
            <a:custGeom>
              <a:avLst/>
              <a:gdLst>
                <a:gd name="connsiteX0" fmla="*/ 2187574 w 2187574"/>
                <a:gd name="connsiteY0" fmla="*/ 0 h 258867"/>
                <a:gd name="connsiteX1" fmla="*/ 1656758 w 2187574"/>
                <a:gd name="connsiteY1" fmla="*/ 186244 h 258867"/>
                <a:gd name="connsiteX2" fmla="*/ 1093201 w 2187574"/>
                <a:gd name="connsiteY2" fmla="*/ 3515 h 258867"/>
                <a:gd name="connsiteX3" fmla="*/ 546017 w 2187574"/>
                <a:gd name="connsiteY3" fmla="*/ 258868 h 258867"/>
                <a:gd name="connsiteX4" fmla="*/ 0 w 2187574"/>
                <a:gd name="connsiteY4" fmla="*/ 35141 h 25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574" h="258867">
                  <a:moveTo>
                    <a:pt x="2187574" y="0"/>
                  </a:moveTo>
                  <a:lnTo>
                    <a:pt x="1656758" y="186244"/>
                  </a:lnTo>
                  <a:lnTo>
                    <a:pt x="1093201" y="3515"/>
                  </a:lnTo>
                  <a:lnTo>
                    <a:pt x="546017" y="258868"/>
                  </a:lnTo>
                  <a:lnTo>
                    <a:pt x="0" y="35141"/>
                  </a:lnTo>
                </a:path>
              </a:pathLst>
            </a:custGeom>
            <a:noFill/>
            <a:ln w="3502" cap="flat">
              <a:solidFill>
                <a:srgbClr val="D58C7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E30AEDF-B23F-E8DE-58AD-07F0AF056101}"/>
                </a:ext>
              </a:extLst>
            </p:cNvPr>
            <p:cNvSpPr/>
            <p:nvPr/>
          </p:nvSpPr>
          <p:spPr>
            <a:xfrm>
              <a:off x="3807100" y="2983502"/>
              <a:ext cx="25888" cy="24951"/>
            </a:xfrm>
            <a:custGeom>
              <a:avLst/>
              <a:gdLst>
                <a:gd name="connsiteX0" fmla="*/ 16730 w 25888"/>
                <a:gd name="connsiteY0" fmla="*/ 0 h 24951"/>
                <a:gd name="connsiteX1" fmla="*/ 15015 w 25888"/>
                <a:gd name="connsiteY1" fmla="*/ 1662 h 24951"/>
                <a:gd name="connsiteX2" fmla="*/ 16730 w 25888"/>
                <a:gd name="connsiteY2" fmla="*/ 3328 h 24951"/>
                <a:gd name="connsiteX3" fmla="*/ 20873 w 25888"/>
                <a:gd name="connsiteY3" fmla="*/ 3328 h 24951"/>
                <a:gd name="connsiteX4" fmla="*/ 22426 w 25888"/>
                <a:gd name="connsiteY4" fmla="*/ 4825 h 24951"/>
                <a:gd name="connsiteX5" fmla="*/ 22426 w 25888"/>
                <a:gd name="connsiteY5" fmla="*/ 8817 h 24951"/>
                <a:gd name="connsiteX6" fmla="*/ 24173 w 25888"/>
                <a:gd name="connsiteY6" fmla="*/ 10479 h 24951"/>
                <a:gd name="connsiteX7" fmla="*/ 25888 w 25888"/>
                <a:gd name="connsiteY7" fmla="*/ 8817 h 24951"/>
                <a:gd name="connsiteX8" fmla="*/ 25888 w 25888"/>
                <a:gd name="connsiteY8" fmla="*/ 4825 h 24951"/>
                <a:gd name="connsiteX9" fmla="*/ 20873 w 25888"/>
                <a:gd name="connsiteY9" fmla="*/ 0 h 24951"/>
                <a:gd name="connsiteX10" fmla="*/ 16730 w 25888"/>
                <a:gd name="connsiteY10" fmla="*/ 0 h 24951"/>
                <a:gd name="connsiteX11" fmla="*/ 25888 w 25888"/>
                <a:gd name="connsiteY11" fmla="*/ 16134 h 24951"/>
                <a:gd name="connsiteX12" fmla="*/ 24173 w 25888"/>
                <a:gd name="connsiteY12" fmla="*/ 14472 h 24951"/>
                <a:gd name="connsiteX13" fmla="*/ 22426 w 25888"/>
                <a:gd name="connsiteY13" fmla="*/ 16134 h 24951"/>
                <a:gd name="connsiteX14" fmla="*/ 22426 w 25888"/>
                <a:gd name="connsiteY14" fmla="*/ 20126 h 24951"/>
                <a:gd name="connsiteX15" fmla="*/ 20873 w 25888"/>
                <a:gd name="connsiteY15" fmla="*/ 21623 h 24951"/>
                <a:gd name="connsiteX16" fmla="*/ 16730 w 25888"/>
                <a:gd name="connsiteY16" fmla="*/ 21623 h 24951"/>
                <a:gd name="connsiteX17" fmla="*/ 15015 w 25888"/>
                <a:gd name="connsiteY17" fmla="*/ 23289 h 24951"/>
                <a:gd name="connsiteX18" fmla="*/ 16730 w 25888"/>
                <a:gd name="connsiteY18" fmla="*/ 24951 h 24951"/>
                <a:gd name="connsiteX19" fmla="*/ 20873 w 25888"/>
                <a:gd name="connsiteY19" fmla="*/ 24951 h 24951"/>
                <a:gd name="connsiteX20" fmla="*/ 25888 w 25888"/>
                <a:gd name="connsiteY20" fmla="*/ 20126 h 24951"/>
                <a:gd name="connsiteX21" fmla="*/ 25888 w 25888"/>
                <a:gd name="connsiteY21" fmla="*/ 16134 h 24951"/>
                <a:gd name="connsiteX22" fmla="*/ 1715 w 25888"/>
                <a:gd name="connsiteY22" fmla="*/ 14472 h 24951"/>
                <a:gd name="connsiteX23" fmla="*/ 3463 w 25888"/>
                <a:gd name="connsiteY23" fmla="*/ 16134 h 24951"/>
                <a:gd name="connsiteX24" fmla="*/ 3463 w 25888"/>
                <a:gd name="connsiteY24" fmla="*/ 20126 h 24951"/>
                <a:gd name="connsiteX25" fmla="*/ 5016 w 25888"/>
                <a:gd name="connsiteY25" fmla="*/ 21623 h 24951"/>
                <a:gd name="connsiteX26" fmla="*/ 9158 w 25888"/>
                <a:gd name="connsiteY26" fmla="*/ 21623 h 24951"/>
                <a:gd name="connsiteX27" fmla="*/ 10873 w 25888"/>
                <a:gd name="connsiteY27" fmla="*/ 23289 h 24951"/>
                <a:gd name="connsiteX28" fmla="*/ 9158 w 25888"/>
                <a:gd name="connsiteY28" fmla="*/ 24951 h 24951"/>
                <a:gd name="connsiteX29" fmla="*/ 5016 w 25888"/>
                <a:gd name="connsiteY29" fmla="*/ 24951 h 24951"/>
                <a:gd name="connsiteX30" fmla="*/ 0 w 25888"/>
                <a:gd name="connsiteY30" fmla="*/ 20126 h 24951"/>
                <a:gd name="connsiteX31" fmla="*/ 0 w 25888"/>
                <a:gd name="connsiteY31" fmla="*/ 16134 h 24951"/>
                <a:gd name="connsiteX32" fmla="*/ 1715 w 25888"/>
                <a:gd name="connsiteY32" fmla="*/ 14472 h 24951"/>
                <a:gd name="connsiteX33" fmla="*/ 5016 w 25888"/>
                <a:gd name="connsiteY33" fmla="*/ 0 h 24951"/>
                <a:gd name="connsiteX34" fmla="*/ 0 w 25888"/>
                <a:gd name="connsiteY34" fmla="*/ 4825 h 24951"/>
                <a:gd name="connsiteX35" fmla="*/ 0 w 25888"/>
                <a:gd name="connsiteY35" fmla="*/ 8817 h 24951"/>
                <a:gd name="connsiteX36" fmla="*/ 1715 w 25888"/>
                <a:gd name="connsiteY36" fmla="*/ 10479 h 24951"/>
                <a:gd name="connsiteX37" fmla="*/ 3463 w 25888"/>
                <a:gd name="connsiteY37" fmla="*/ 8817 h 24951"/>
                <a:gd name="connsiteX38" fmla="*/ 3463 w 25888"/>
                <a:gd name="connsiteY38" fmla="*/ 4825 h 24951"/>
                <a:gd name="connsiteX39" fmla="*/ 5016 w 25888"/>
                <a:gd name="connsiteY39" fmla="*/ 3328 h 24951"/>
                <a:gd name="connsiteX40" fmla="*/ 9158 w 25888"/>
                <a:gd name="connsiteY40" fmla="*/ 3328 h 24951"/>
                <a:gd name="connsiteX41" fmla="*/ 10873 w 25888"/>
                <a:gd name="connsiteY41" fmla="*/ 1662 h 24951"/>
                <a:gd name="connsiteX42" fmla="*/ 9158 w 25888"/>
                <a:gd name="connsiteY42" fmla="*/ 0 h 24951"/>
                <a:gd name="connsiteX43" fmla="*/ 5016 w 25888"/>
                <a:gd name="connsiteY43" fmla="*/ 0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5888" h="24951">
                  <a:moveTo>
                    <a:pt x="16730" y="0"/>
                  </a:moveTo>
                  <a:cubicBezTo>
                    <a:pt x="15792" y="0"/>
                    <a:pt x="15015" y="745"/>
                    <a:pt x="15015" y="1662"/>
                  </a:cubicBezTo>
                  <a:cubicBezTo>
                    <a:pt x="15015" y="2582"/>
                    <a:pt x="15792" y="3328"/>
                    <a:pt x="16730" y="3328"/>
                  </a:cubicBezTo>
                  <a:lnTo>
                    <a:pt x="20873" y="3328"/>
                  </a:lnTo>
                  <a:cubicBezTo>
                    <a:pt x="21779" y="3328"/>
                    <a:pt x="22426" y="4020"/>
                    <a:pt x="22426" y="4825"/>
                  </a:cubicBezTo>
                  <a:lnTo>
                    <a:pt x="22426" y="8817"/>
                  </a:lnTo>
                  <a:cubicBezTo>
                    <a:pt x="22426" y="9734"/>
                    <a:pt x="23202" y="10479"/>
                    <a:pt x="24173" y="10479"/>
                  </a:cubicBezTo>
                  <a:cubicBezTo>
                    <a:pt x="25112" y="10479"/>
                    <a:pt x="25888" y="9734"/>
                    <a:pt x="25888" y="8817"/>
                  </a:cubicBezTo>
                  <a:lnTo>
                    <a:pt x="25888" y="4825"/>
                  </a:lnTo>
                  <a:cubicBezTo>
                    <a:pt x="25888" y="2299"/>
                    <a:pt x="23785" y="0"/>
                    <a:pt x="20873" y="0"/>
                  </a:cubicBezTo>
                  <a:lnTo>
                    <a:pt x="16730" y="0"/>
                  </a:lnTo>
                  <a:close/>
                  <a:moveTo>
                    <a:pt x="25888" y="16134"/>
                  </a:moveTo>
                  <a:cubicBezTo>
                    <a:pt x="25888" y="15217"/>
                    <a:pt x="25112" y="14472"/>
                    <a:pt x="24173" y="14472"/>
                  </a:cubicBezTo>
                  <a:cubicBezTo>
                    <a:pt x="23202" y="14472"/>
                    <a:pt x="22426" y="15217"/>
                    <a:pt x="22426" y="16134"/>
                  </a:cubicBezTo>
                  <a:lnTo>
                    <a:pt x="22426" y="20126"/>
                  </a:lnTo>
                  <a:cubicBezTo>
                    <a:pt x="22426" y="20931"/>
                    <a:pt x="21779" y="21623"/>
                    <a:pt x="20873" y="21623"/>
                  </a:cubicBezTo>
                  <a:lnTo>
                    <a:pt x="16730" y="21623"/>
                  </a:lnTo>
                  <a:cubicBezTo>
                    <a:pt x="15792" y="21623"/>
                    <a:pt x="15015" y="22369"/>
                    <a:pt x="15015" y="23289"/>
                  </a:cubicBezTo>
                  <a:cubicBezTo>
                    <a:pt x="15015" y="24206"/>
                    <a:pt x="15792" y="24951"/>
                    <a:pt x="16730" y="24951"/>
                  </a:cubicBezTo>
                  <a:lnTo>
                    <a:pt x="20873" y="24951"/>
                  </a:lnTo>
                  <a:cubicBezTo>
                    <a:pt x="23785" y="24951"/>
                    <a:pt x="25888" y="22652"/>
                    <a:pt x="25888" y="20126"/>
                  </a:cubicBezTo>
                  <a:lnTo>
                    <a:pt x="25888" y="16134"/>
                  </a:lnTo>
                  <a:close/>
                  <a:moveTo>
                    <a:pt x="1715" y="14472"/>
                  </a:moveTo>
                  <a:cubicBezTo>
                    <a:pt x="2686" y="14472"/>
                    <a:pt x="3463" y="15217"/>
                    <a:pt x="3463" y="16134"/>
                  </a:cubicBezTo>
                  <a:lnTo>
                    <a:pt x="3463" y="20126"/>
                  </a:lnTo>
                  <a:cubicBezTo>
                    <a:pt x="3463" y="20981"/>
                    <a:pt x="4174" y="21623"/>
                    <a:pt x="5016" y="21623"/>
                  </a:cubicBezTo>
                  <a:lnTo>
                    <a:pt x="9158" y="21623"/>
                  </a:lnTo>
                  <a:cubicBezTo>
                    <a:pt x="10096" y="21623"/>
                    <a:pt x="10873" y="22369"/>
                    <a:pt x="10873" y="23289"/>
                  </a:cubicBezTo>
                  <a:cubicBezTo>
                    <a:pt x="10873" y="24206"/>
                    <a:pt x="10096" y="24951"/>
                    <a:pt x="9158" y="24951"/>
                  </a:cubicBezTo>
                  <a:lnTo>
                    <a:pt x="5016" y="24951"/>
                  </a:lnTo>
                  <a:cubicBezTo>
                    <a:pt x="2395" y="24951"/>
                    <a:pt x="0" y="22933"/>
                    <a:pt x="0" y="20126"/>
                  </a:cubicBezTo>
                  <a:lnTo>
                    <a:pt x="0" y="16134"/>
                  </a:lnTo>
                  <a:cubicBezTo>
                    <a:pt x="0" y="15217"/>
                    <a:pt x="777" y="14472"/>
                    <a:pt x="1715" y="14472"/>
                  </a:cubicBezTo>
                  <a:close/>
                  <a:moveTo>
                    <a:pt x="5016" y="0"/>
                  </a:moveTo>
                  <a:cubicBezTo>
                    <a:pt x="2330" y="0"/>
                    <a:pt x="0" y="2242"/>
                    <a:pt x="0" y="4825"/>
                  </a:cubicBezTo>
                  <a:lnTo>
                    <a:pt x="0" y="8817"/>
                  </a:lnTo>
                  <a:cubicBezTo>
                    <a:pt x="0" y="9734"/>
                    <a:pt x="777" y="10479"/>
                    <a:pt x="1715" y="10479"/>
                  </a:cubicBezTo>
                  <a:cubicBezTo>
                    <a:pt x="2686" y="10479"/>
                    <a:pt x="3463" y="9734"/>
                    <a:pt x="3463" y="8817"/>
                  </a:cubicBezTo>
                  <a:lnTo>
                    <a:pt x="3463" y="4825"/>
                  </a:lnTo>
                  <a:cubicBezTo>
                    <a:pt x="3463" y="4080"/>
                    <a:pt x="4239" y="3328"/>
                    <a:pt x="5016" y="3328"/>
                  </a:cubicBezTo>
                  <a:lnTo>
                    <a:pt x="9158" y="3328"/>
                  </a:lnTo>
                  <a:cubicBezTo>
                    <a:pt x="10096" y="3328"/>
                    <a:pt x="10873" y="2582"/>
                    <a:pt x="10873" y="1662"/>
                  </a:cubicBezTo>
                  <a:cubicBezTo>
                    <a:pt x="10873" y="745"/>
                    <a:pt x="10096" y="0"/>
                    <a:pt x="9158" y="0"/>
                  </a:cubicBezTo>
                  <a:lnTo>
                    <a:pt x="5016" y="0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00820E-CEBD-57A5-AF60-B5B0385A34A6}"/>
                </a:ext>
              </a:extLst>
            </p:cNvPr>
            <p:cNvSpPr/>
            <p:nvPr/>
          </p:nvSpPr>
          <p:spPr>
            <a:xfrm>
              <a:off x="3858877" y="2983502"/>
              <a:ext cx="6569" cy="24951"/>
            </a:xfrm>
            <a:custGeom>
              <a:avLst/>
              <a:gdLst>
                <a:gd name="connsiteX0" fmla="*/ 3268 w 6569"/>
                <a:gd name="connsiteY0" fmla="*/ 0 h 24951"/>
                <a:gd name="connsiteX1" fmla="*/ 0 w 6569"/>
                <a:gd name="connsiteY1" fmla="*/ 3159 h 24951"/>
                <a:gd name="connsiteX2" fmla="*/ 3268 w 6569"/>
                <a:gd name="connsiteY2" fmla="*/ 6322 h 24951"/>
                <a:gd name="connsiteX3" fmla="*/ 6569 w 6569"/>
                <a:gd name="connsiteY3" fmla="*/ 3159 h 24951"/>
                <a:gd name="connsiteX4" fmla="*/ 3268 w 6569"/>
                <a:gd name="connsiteY4" fmla="*/ 0 h 24951"/>
                <a:gd name="connsiteX5" fmla="*/ 3268 w 6569"/>
                <a:gd name="connsiteY5" fmla="*/ 9316 h 24951"/>
                <a:gd name="connsiteX6" fmla="*/ 0 w 6569"/>
                <a:gd name="connsiteY6" fmla="*/ 12476 h 24951"/>
                <a:gd name="connsiteX7" fmla="*/ 3268 w 6569"/>
                <a:gd name="connsiteY7" fmla="*/ 15635 h 24951"/>
                <a:gd name="connsiteX8" fmla="*/ 6569 w 6569"/>
                <a:gd name="connsiteY8" fmla="*/ 12476 h 24951"/>
                <a:gd name="connsiteX9" fmla="*/ 3268 w 6569"/>
                <a:gd name="connsiteY9" fmla="*/ 9316 h 24951"/>
                <a:gd name="connsiteX10" fmla="*/ 0 w 6569"/>
                <a:gd name="connsiteY10" fmla="*/ 21792 h 24951"/>
                <a:gd name="connsiteX11" fmla="*/ 3268 w 6569"/>
                <a:gd name="connsiteY11" fmla="*/ 18629 h 24951"/>
                <a:gd name="connsiteX12" fmla="*/ 6569 w 6569"/>
                <a:gd name="connsiteY12" fmla="*/ 21792 h 24951"/>
                <a:gd name="connsiteX13" fmla="*/ 3268 w 6569"/>
                <a:gd name="connsiteY13" fmla="*/ 24951 h 24951"/>
                <a:gd name="connsiteX14" fmla="*/ 0 w 6569"/>
                <a:gd name="connsiteY14" fmla="*/ 21792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69" h="24951">
                  <a:moveTo>
                    <a:pt x="3268" y="0"/>
                  </a:moveTo>
                  <a:cubicBezTo>
                    <a:pt x="1391" y="0"/>
                    <a:pt x="0" y="1497"/>
                    <a:pt x="0" y="3159"/>
                  </a:cubicBezTo>
                  <a:cubicBezTo>
                    <a:pt x="0" y="4825"/>
                    <a:pt x="1553" y="6322"/>
                    <a:pt x="3268" y="6322"/>
                  </a:cubicBezTo>
                  <a:cubicBezTo>
                    <a:pt x="5016" y="6322"/>
                    <a:pt x="6569" y="4825"/>
                    <a:pt x="6569" y="3159"/>
                  </a:cubicBezTo>
                  <a:cubicBezTo>
                    <a:pt x="6569" y="1497"/>
                    <a:pt x="5178" y="0"/>
                    <a:pt x="3268" y="0"/>
                  </a:cubicBezTo>
                  <a:close/>
                  <a:moveTo>
                    <a:pt x="3268" y="9316"/>
                  </a:moveTo>
                  <a:cubicBezTo>
                    <a:pt x="1391" y="9316"/>
                    <a:pt x="0" y="10813"/>
                    <a:pt x="0" y="12476"/>
                  </a:cubicBezTo>
                  <a:cubicBezTo>
                    <a:pt x="0" y="14138"/>
                    <a:pt x="1553" y="15635"/>
                    <a:pt x="3268" y="15635"/>
                  </a:cubicBezTo>
                  <a:cubicBezTo>
                    <a:pt x="5016" y="15635"/>
                    <a:pt x="6569" y="14138"/>
                    <a:pt x="6569" y="12476"/>
                  </a:cubicBezTo>
                  <a:cubicBezTo>
                    <a:pt x="6569" y="10813"/>
                    <a:pt x="5178" y="9316"/>
                    <a:pt x="3268" y="9316"/>
                  </a:cubicBezTo>
                  <a:close/>
                  <a:moveTo>
                    <a:pt x="0" y="21792"/>
                  </a:moveTo>
                  <a:cubicBezTo>
                    <a:pt x="0" y="20126"/>
                    <a:pt x="1391" y="18629"/>
                    <a:pt x="3268" y="18629"/>
                  </a:cubicBezTo>
                  <a:cubicBezTo>
                    <a:pt x="5178" y="18629"/>
                    <a:pt x="6569" y="20126"/>
                    <a:pt x="6569" y="21792"/>
                  </a:cubicBezTo>
                  <a:cubicBezTo>
                    <a:pt x="6569" y="23454"/>
                    <a:pt x="5016" y="24951"/>
                    <a:pt x="3268" y="24951"/>
                  </a:cubicBezTo>
                  <a:cubicBezTo>
                    <a:pt x="1553" y="24951"/>
                    <a:pt x="0" y="23454"/>
                    <a:pt x="0" y="21792"/>
                  </a:cubicBezTo>
                  <a:close/>
                </a:path>
              </a:pathLst>
            </a:custGeom>
            <a:solidFill>
              <a:srgbClr val="B3B9C8">
                <a:alpha val="50000"/>
              </a:srgbClr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A7D34E6-1CA1-386B-24CC-C3169CE89295}"/>
                </a:ext>
              </a:extLst>
            </p:cNvPr>
            <p:cNvSpPr/>
            <p:nvPr/>
          </p:nvSpPr>
          <p:spPr>
            <a:xfrm>
              <a:off x="2646524" y="2237655"/>
              <a:ext cx="1230601" cy="674546"/>
            </a:xfrm>
            <a:custGeom>
              <a:avLst/>
              <a:gdLst>
                <a:gd name="connsiteX0" fmla="*/ 1213073 w 1230601"/>
                <a:gd name="connsiteY0" fmla="*/ 0 h 674546"/>
                <a:gd name="connsiteX1" fmla="*/ 1230601 w 1230601"/>
                <a:gd name="connsiteY1" fmla="*/ 0 h 674546"/>
                <a:gd name="connsiteX2" fmla="*/ 1230601 w 1230601"/>
                <a:gd name="connsiteY2" fmla="*/ 674546 h 674546"/>
                <a:gd name="connsiteX3" fmla="*/ 1213073 w 1230601"/>
                <a:gd name="connsiteY3" fmla="*/ 674546 h 674546"/>
                <a:gd name="connsiteX4" fmla="*/ 17529 w 1230601"/>
                <a:gd name="connsiteY4" fmla="*/ 674546 h 674546"/>
                <a:gd name="connsiteX5" fmla="*/ 0 w 1230601"/>
                <a:gd name="connsiteY5" fmla="*/ 674546 h 674546"/>
                <a:gd name="connsiteX6" fmla="*/ 0 w 1230601"/>
                <a:gd name="connsiteY6" fmla="*/ 0 h 674546"/>
                <a:gd name="connsiteX7" fmla="*/ 17529 w 1230601"/>
                <a:gd name="connsiteY7" fmla="*/ 0 h 67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0601" h="674546">
                  <a:moveTo>
                    <a:pt x="1213073" y="0"/>
                  </a:moveTo>
                  <a:cubicBezTo>
                    <a:pt x="1222753" y="0"/>
                    <a:pt x="1230601" y="0"/>
                    <a:pt x="1230601" y="0"/>
                  </a:cubicBezTo>
                  <a:lnTo>
                    <a:pt x="1230601" y="674546"/>
                  </a:lnTo>
                  <a:cubicBezTo>
                    <a:pt x="1230601" y="674546"/>
                    <a:pt x="1222754" y="674546"/>
                    <a:pt x="1213073" y="674546"/>
                  </a:cubicBezTo>
                  <a:lnTo>
                    <a:pt x="17529" y="674546"/>
                  </a:lnTo>
                  <a:cubicBezTo>
                    <a:pt x="7848" y="674546"/>
                    <a:pt x="0" y="674546"/>
                    <a:pt x="0" y="674546"/>
                  </a:cubicBezTo>
                  <a:lnTo>
                    <a:pt x="0" y="0"/>
                  </a:lnTo>
                  <a:cubicBezTo>
                    <a:pt x="0" y="0"/>
                    <a:pt x="7848" y="0"/>
                    <a:pt x="17529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A4CDDBC-ADA1-158E-688C-4A5C02F25362}"/>
                </a:ext>
              </a:extLst>
            </p:cNvPr>
            <p:cNvSpPr/>
            <p:nvPr/>
          </p:nvSpPr>
          <p:spPr>
            <a:xfrm>
              <a:off x="2675662" y="2354651"/>
              <a:ext cx="3857" cy="9752"/>
            </a:xfrm>
            <a:custGeom>
              <a:avLst/>
              <a:gdLst>
                <a:gd name="connsiteX0" fmla="*/ 3857 w 3857"/>
                <a:gd name="connsiteY0" fmla="*/ 0 h 9752"/>
                <a:gd name="connsiteX1" fmla="*/ 3857 w 3857"/>
                <a:gd name="connsiteY1" fmla="*/ 9753 h 9752"/>
                <a:gd name="connsiteX2" fmla="*/ 2579 w 3857"/>
                <a:gd name="connsiteY2" fmla="*/ 9753 h 9752"/>
                <a:gd name="connsiteX3" fmla="*/ 2579 w 3857"/>
                <a:gd name="connsiteY3" fmla="*/ 1538 h 9752"/>
                <a:gd name="connsiteX4" fmla="*/ 0 w 3857"/>
                <a:gd name="connsiteY4" fmla="*/ 2445 h 9752"/>
                <a:gd name="connsiteX5" fmla="*/ 0 w 3857"/>
                <a:gd name="connsiteY5" fmla="*/ 1332 h 9752"/>
                <a:gd name="connsiteX6" fmla="*/ 3657 w 3857"/>
                <a:gd name="connsiteY6" fmla="*/ 0 h 9752"/>
                <a:gd name="connsiteX7" fmla="*/ 3857 w 3857"/>
                <a:gd name="connsiteY7" fmla="*/ 0 h 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7" h="9752">
                  <a:moveTo>
                    <a:pt x="3857" y="0"/>
                  </a:moveTo>
                  <a:lnTo>
                    <a:pt x="3857" y="9753"/>
                  </a:lnTo>
                  <a:lnTo>
                    <a:pt x="2579" y="9753"/>
                  </a:lnTo>
                  <a:lnTo>
                    <a:pt x="2579" y="1538"/>
                  </a:lnTo>
                  <a:lnTo>
                    <a:pt x="0" y="2445"/>
                  </a:lnTo>
                  <a:lnTo>
                    <a:pt x="0" y="1332"/>
                  </a:lnTo>
                  <a:lnTo>
                    <a:pt x="3657" y="0"/>
                  </a:lnTo>
                  <a:lnTo>
                    <a:pt x="3857" y="0"/>
                  </a:ln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CDE0811-13B9-C4D2-5AF7-03D6A8226FCC}"/>
                </a:ext>
              </a:extLst>
            </p:cNvPr>
            <p:cNvSpPr/>
            <p:nvPr/>
          </p:nvSpPr>
          <p:spPr>
            <a:xfrm>
              <a:off x="2675276" y="2503758"/>
              <a:ext cx="18083" cy="9964"/>
            </a:xfrm>
            <a:custGeom>
              <a:avLst/>
              <a:gdLst>
                <a:gd name="connsiteX0" fmla="*/ 6359 w 18083"/>
                <a:gd name="connsiteY0" fmla="*/ 4211 h 9964"/>
                <a:gd name="connsiteX1" fmla="*/ 6359 w 18083"/>
                <a:gd name="connsiteY1" fmla="*/ 5689 h 9964"/>
                <a:gd name="connsiteX2" fmla="*/ 6139 w 18083"/>
                <a:gd name="connsiteY2" fmla="*/ 7701 h 9964"/>
                <a:gd name="connsiteX3" fmla="*/ 5501 w 18083"/>
                <a:gd name="connsiteY3" fmla="*/ 9020 h 9964"/>
                <a:gd name="connsiteX4" fmla="*/ 4498 w 18083"/>
                <a:gd name="connsiteY4" fmla="*/ 9747 h 9964"/>
                <a:gd name="connsiteX5" fmla="*/ 3184 w 18083"/>
                <a:gd name="connsiteY5" fmla="*/ 9965 h 9964"/>
                <a:gd name="connsiteX6" fmla="*/ 2113 w 18083"/>
                <a:gd name="connsiteY6" fmla="*/ 9824 h 9964"/>
                <a:gd name="connsiteX7" fmla="*/ 1230 w 18083"/>
                <a:gd name="connsiteY7" fmla="*/ 9378 h 9964"/>
                <a:gd name="connsiteX8" fmla="*/ 566 w 18083"/>
                <a:gd name="connsiteY8" fmla="*/ 8568 h 9964"/>
                <a:gd name="connsiteX9" fmla="*/ 146 w 18083"/>
                <a:gd name="connsiteY9" fmla="*/ 7354 h 9964"/>
                <a:gd name="connsiteX10" fmla="*/ 0 w 18083"/>
                <a:gd name="connsiteY10" fmla="*/ 5689 h 9964"/>
                <a:gd name="connsiteX11" fmla="*/ 0 w 18083"/>
                <a:gd name="connsiteY11" fmla="*/ 4211 h 9964"/>
                <a:gd name="connsiteX12" fmla="*/ 220 w 18083"/>
                <a:gd name="connsiteY12" fmla="*/ 2211 h 9964"/>
                <a:gd name="connsiteX13" fmla="*/ 864 w 18083"/>
                <a:gd name="connsiteY13" fmla="*/ 917 h 9964"/>
                <a:gd name="connsiteX14" fmla="*/ 1858 w 18083"/>
                <a:gd name="connsiteY14" fmla="*/ 212 h 9964"/>
                <a:gd name="connsiteX15" fmla="*/ 3171 w 18083"/>
                <a:gd name="connsiteY15" fmla="*/ 0 h 9964"/>
                <a:gd name="connsiteX16" fmla="*/ 4249 w 18083"/>
                <a:gd name="connsiteY16" fmla="*/ 137 h 9964"/>
                <a:gd name="connsiteX17" fmla="*/ 5136 w 18083"/>
                <a:gd name="connsiteY17" fmla="*/ 571 h 9964"/>
                <a:gd name="connsiteX18" fmla="*/ 5793 w 18083"/>
                <a:gd name="connsiteY18" fmla="*/ 1357 h 9964"/>
                <a:gd name="connsiteX19" fmla="*/ 6213 w 18083"/>
                <a:gd name="connsiteY19" fmla="*/ 2551 h 9964"/>
                <a:gd name="connsiteX20" fmla="*/ 6359 w 18083"/>
                <a:gd name="connsiteY20" fmla="*/ 4211 h 9964"/>
                <a:gd name="connsiteX21" fmla="*/ 5074 w 18083"/>
                <a:gd name="connsiteY21" fmla="*/ 5888 h 9964"/>
                <a:gd name="connsiteX22" fmla="*/ 5074 w 18083"/>
                <a:gd name="connsiteY22" fmla="*/ 4001 h 9964"/>
                <a:gd name="connsiteX23" fmla="*/ 4990 w 18083"/>
                <a:gd name="connsiteY23" fmla="*/ 2857 h 9964"/>
                <a:gd name="connsiteX24" fmla="*/ 4760 w 18083"/>
                <a:gd name="connsiteY24" fmla="*/ 2005 h 9964"/>
                <a:gd name="connsiteX25" fmla="*/ 4375 w 18083"/>
                <a:gd name="connsiteY25" fmla="*/ 1432 h 9964"/>
                <a:gd name="connsiteX26" fmla="*/ 3841 w 18083"/>
                <a:gd name="connsiteY26" fmla="*/ 1110 h 9964"/>
                <a:gd name="connsiteX27" fmla="*/ 3171 w 18083"/>
                <a:gd name="connsiteY27" fmla="*/ 1004 h 9964"/>
                <a:gd name="connsiteX28" fmla="*/ 2362 w 18083"/>
                <a:gd name="connsiteY28" fmla="*/ 1173 h 9964"/>
                <a:gd name="connsiteX29" fmla="*/ 1770 w 18083"/>
                <a:gd name="connsiteY29" fmla="*/ 1684 h 9964"/>
                <a:gd name="connsiteX30" fmla="*/ 1408 w 18083"/>
                <a:gd name="connsiteY30" fmla="*/ 2611 h 9964"/>
                <a:gd name="connsiteX31" fmla="*/ 1285 w 18083"/>
                <a:gd name="connsiteY31" fmla="*/ 4001 h 9964"/>
                <a:gd name="connsiteX32" fmla="*/ 1285 w 18083"/>
                <a:gd name="connsiteY32" fmla="*/ 5888 h 9964"/>
                <a:gd name="connsiteX33" fmla="*/ 1359 w 18083"/>
                <a:gd name="connsiteY33" fmla="*/ 7039 h 9964"/>
                <a:gd name="connsiteX34" fmla="*/ 1602 w 18083"/>
                <a:gd name="connsiteY34" fmla="*/ 7906 h 9964"/>
                <a:gd name="connsiteX35" fmla="*/ 1990 w 18083"/>
                <a:gd name="connsiteY35" fmla="*/ 8499 h 9964"/>
                <a:gd name="connsiteX36" fmla="*/ 2515 w 18083"/>
                <a:gd name="connsiteY36" fmla="*/ 8845 h 9964"/>
                <a:gd name="connsiteX37" fmla="*/ 3184 w 18083"/>
                <a:gd name="connsiteY37" fmla="*/ 8954 h 9964"/>
                <a:gd name="connsiteX38" fmla="*/ 4010 w 18083"/>
                <a:gd name="connsiteY38" fmla="*/ 8780 h 9964"/>
                <a:gd name="connsiteX39" fmla="*/ 4595 w 18083"/>
                <a:gd name="connsiteY39" fmla="*/ 8240 h 9964"/>
                <a:gd name="connsiteX40" fmla="*/ 4954 w 18083"/>
                <a:gd name="connsiteY40" fmla="*/ 7286 h 9964"/>
                <a:gd name="connsiteX41" fmla="*/ 5074 w 18083"/>
                <a:gd name="connsiteY41" fmla="*/ 5888 h 9964"/>
                <a:gd name="connsiteX42" fmla="*/ 8161 w 18083"/>
                <a:gd name="connsiteY42" fmla="*/ 9179 h 9964"/>
                <a:gd name="connsiteX43" fmla="*/ 8362 w 18083"/>
                <a:gd name="connsiteY43" fmla="*/ 8652 h 9964"/>
                <a:gd name="connsiteX44" fmla="*/ 8957 w 18083"/>
                <a:gd name="connsiteY44" fmla="*/ 8433 h 9964"/>
                <a:gd name="connsiteX45" fmla="*/ 9546 w 18083"/>
                <a:gd name="connsiteY45" fmla="*/ 8652 h 9964"/>
                <a:gd name="connsiteX46" fmla="*/ 9754 w 18083"/>
                <a:gd name="connsiteY46" fmla="*/ 9179 h 9964"/>
                <a:gd name="connsiteX47" fmla="*/ 9546 w 18083"/>
                <a:gd name="connsiteY47" fmla="*/ 9700 h 9964"/>
                <a:gd name="connsiteX48" fmla="*/ 8957 w 18083"/>
                <a:gd name="connsiteY48" fmla="*/ 9912 h 9964"/>
                <a:gd name="connsiteX49" fmla="*/ 8362 w 18083"/>
                <a:gd name="connsiteY49" fmla="*/ 9700 h 9964"/>
                <a:gd name="connsiteX50" fmla="*/ 8161 w 18083"/>
                <a:gd name="connsiteY50" fmla="*/ 9179 h 9964"/>
                <a:gd name="connsiteX51" fmla="*/ 18083 w 18083"/>
                <a:gd name="connsiteY51" fmla="*/ 7208 h 9964"/>
                <a:gd name="connsiteX52" fmla="*/ 17653 w 18083"/>
                <a:gd name="connsiteY52" fmla="*/ 8714 h 9964"/>
                <a:gd name="connsiteX53" fmla="*/ 16507 w 18083"/>
                <a:gd name="connsiteY53" fmla="*/ 9647 h 9964"/>
                <a:gd name="connsiteX54" fmla="*/ 14883 w 18083"/>
                <a:gd name="connsiteY54" fmla="*/ 9965 h 9964"/>
                <a:gd name="connsiteX55" fmla="*/ 13252 w 18083"/>
                <a:gd name="connsiteY55" fmla="*/ 9647 h 9964"/>
                <a:gd name="connsiteX56" fmla="*/ 12103 w 18083"/>
                <a:gd name="connsiteY56" fmla="*/ 8714 h 9964"/>
                <a:gd name="connsiteX57" fmla="*/ 11682 w 18083"/>
                <a:gd name="connsiteY57" fmla="*/ 7208 h 9964"/>
                <a:gd name="connsiteX58" fmla="*/ 11909 w 18083"/>
                <a:gd name="connsiteY58" fmla="*/ 6147 h 9964"/>
                <a:gd name="connsiteX59" fmla="*/ 12566 w 18083"/>
                <a:gd name="connsiteY59" fmla="*/ 5302 h 9964"/>
                <a:gd name="connsiteX60" fmla="*/ 13575 w 18083"/>
                <a:gd name="connsiteY60" fmla="*/ 4750 h 9964"/>
                <a:gd name="connsiteX61" fmla="*/ 14870 w 18083"/>
                <a:gd name="connsiteY61" fmla="*/ 4551 h 9964"/>
                <a:gd name="connsiteX62" fmla="*/ 16520 w 18083"/>
                <a:gd name="connsiteY62" fmla="*/ 4897 h 9964"/>
                <a:gd name="connsiteX63" fmla="*/ 17662 w 18083"/>
                <a:gd name="connsiteY63" fmla="*/ 5835 h 9964"/>
                <a:gd name="connsiteX64" fmla="*/ 18083 w 18083"/>
                <a:gd name="connsiteY64" fmla="*/ 7208 h 9964"/>
                <a:gd name="connsiteX65" fmla="*/ 16795 w 18083"/>
                <a:gd name="connsiteY65" fmla="*/ 7180 h 9964"/>
                <a:gd name="connsiteX66" fmla="*/ 16556 w 18083"/>
                <a:gd name="connsiteY66" fmla="*/ 6228 h 9964"/>
                <a:gd name="connsiteX67" fmla="*/ 15876 w 18083"/>
                <a:gd name="connsiteY67" fmla="*/ 5577 h 9964"/>
                <a:gd name="connsiteX68" fmla="*/ 14870 w 18083"/>
                <a:gd name="connsiteY68" fmla="*/ 5343 h 9964"/>
                <a:gd name="connsiteX69" fmla="*/ 13850 w 18083"/>
                <a:gd name="connsiteY69" fmla="*/ 5577 h 9964"/>
                <a:gd name="connsiteX70" fmla="*/ 13197 w 18083"/>
                <a:gd name="connsiteY70" fmla="*/ 6228 h 9964"/>
                <a:gd name="connsiteX71" fmla="*/ 12960 w 18083"/>
                <a:gd name="connsiteY71" fmla="*/ 7180 h 9964"/>
                <a:gd name="connsiteX72" fmla="*/ 13187 w 18083"/>
                <a:gd name="connsiteY72" fmla="*/ 8140 h 9964"/>
                <a:gd name="connsiteX73" fmla="*/ 13850 w 18083"/>
                <a:gd name="connsiteY73" fmla="*/ 8745 h 9964"/>
                <a:gd name="connsiteX74" fmla="*/ 14883 w 18083"/>
                <a:gd name="connsiteY74" fmla="*/ 8954 h 9964"/>
                <a:gd name="connsiteX75" fmla="*/ 15905 w 18083"/>
                <a:gd name="connsiteY75" fmla="*/ 8745 h 9964"/>
                <a:gd name="connsiteX76" fmla="*/ 16562 w 18083"/>
                <a:gd name="connsiteY76" fmla="*/ 8140 h 9964"/>
                <a:gd name="connsiteX77" fmla="*/ 16795 w 18083"/>
                <a:gd name="connsiteY77" fmla="*/ 7180 h 9964"/>
                <a:gd name="connsiteX78" fmla="*/ 17847 w 18083"/>
                <a:gd name="connsiteY78" fmla="*/ 2657 h 9964"/>
                <a:gd name="connsiteX79" fmla="*/ 17462 w 18083"/>
                <a:gd name="connsiteY79" fmla="*/ 3930 h 9964"/>
                <a:gd name="connsiteX80" fmla="*/ 16404 w 18083"/>
                <a:gd name="connsiteY80" fmla="*/ 4822 h 9964"/>
                <a:gd name="connsiteX81" fmla="*/ 14883 w 18083"/>
                <a:gd name="connsiteY81" fmla="*/ 5149 h 9964"/>
                <a:gd name="connsiteX82" fmla="*/ 13339 w 18083"/>
                <a:gd name="connsiteY82" fmla="*/ 4822 h 9964"/>
                <a:gd name="connsiteX83" fmla="*/ 12291 w 18083"/>
                <a:gd name="connsiteY83" fmla="*/ 3930 h 9964"/>
                <a:gd name="connsiteX84" fmla="*/ 11909 w 18083"/>
                <a:gd name="connsiteY84" fmla="*/ 2657 h 9964"/>
                <a:gd name="connsiteX85" fmla="*/ 12291 w 18083"/>
                <a:gd name="connsiteY85" fmla="*/ 1216 h 9964"/>
                <a:gd name="connsiteX86" fmla="*/ 13349 w 18083"/>
                <a:gd name="connsiteY86" fmla="*/ 312 h 9964"/>
                <a:gd name="connsiteX87" fmla="*/ 14876 w 18083"/>
                <a:gd name="connsiteY87" fmla="*/ 0 h 9964"/>
                <a:gd name="connsiteX88" fmla="*/ 16410 w 18083"/>
                <a:gd name="connsiteY88" fmla="*/ 312 h 9964"/>
                <a:gd name="connsiteX89" fmla="*/ 17462 w 18083"/>
                <a:gd name="connsiteY89" fmla="*/ 1216 h 9964"/>
                <a:gd name="connsiteX90" fmla="*/ 17847 w 18083"/>
                <a:gd name="connsiteY90" fmla="*/ 2657 h 9964"/>
                <a:gd name="connsiteX91" fmla="*/ 16569 w 18083"/>
                <a:gd name="connsiteY91" fmla="*/ 2676 h 9964"/>
                <a:gd name="connsiteX92" fmla="*/ 16355 w 18083"/>
                <a:gd name="connsiteY92" fmla="*/ 1818 h 9964"/>
                <a:gd name="connsiteX93" fmla="*/ 15760 w 18083"/>
                <a:gd name="connsiteY93" fmla="*/ 1232 h 9964"/>
                <a:gd name="connsiteX94" fmla="*/ 14876 w 18083"/>
                <a:gd name="connsiteY94" fmla="*/ 1011 h 9964"/>
                <a:gd name="connsiteX95" fmla="*/ 13989 w 18083"/>
                <a:gd name="connsiteY95" fmla="*/ 1216 h 9964"/>
                <a:gd name="connsiteX96" fmla="*/ 13404 w 18083"/>
                <a:gd name="connsiteY96" fmla="*/ 1790 h 9964"/>
                <a:gd name="connsiteX97" fmla="*/ 13197 w 18083"/>
                <a:gd name="connsiteY97" fmla="*/ 2676 h 9964"/>
                <a:gd name="connsiteX98" fmla="*/ 13404 w 18083"/>
                <a:gd name="connsiteY98" fmla="*/ 3549 h 9964"/>
                <a:gd name="connsiteX99" fmla="*/ 13996 w 18083"/>
                <a:gd name="connsiteY99" fmla="*/ 4129 h 9964"/>
                <a:gd name="connsiteX100" fmla="*/ 14883 w 18083"/>
                <a:gd name="connsiteY100" fmla="*/ 4335 h 9964"/>
                <a:gd name="connsiteX101" fmla="*/ 15760 w 18083"/>
                <a:gd name="connsiteY101" fmla="*/ 4129 h 9964"/>
                <a:gd name="connsiteX102" fmla="*/ 16355 w 18083"/>
                <a:gd name="connsiteY102" fmla="*/ 3549 h 9964"/>
                <a:gd name="connsiteX103" fmla="*/ 16569 w 18083"/>
                <a:gd name="connsiteY103" fmla="*/ 2676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083" h="9964">
                  <a:moveTo>
                    <a:pt x="6359" y="4211"/>
                  </a:moveTo>
                  <a:lnTo>
                    <a:pt x="6359" y="5689"/>
                  </a:lnTo>
                  <a:cubicBezTo>
                    <a:pt x="6359" y="6484"/>
                    <a:pt x="6284" y="7155"/>
                    <a:pt x="6139" y="7701"/>
                  </a:cubicBezTo>
                  <a:cubicBezTo>
                    <a:pt x="5990" y="8246"/>
                    <a:pt x="5776" y="8686"/>
                    <a:pt x="5501" y="9020"/>
                  </a:cubicBezTo>
                  <a:cubicBezTo>
                    <a:pt x="5226" y="9354"/>
                    <a:pt x="4890" y="9594"/>
                    <a:pt x="4498" y="9747"/>
                  </a:cubicBezTo>
                  <a:cubicBezTo>
                    <a:pt x="4113" y="9893"/>
                    <a:pt x="3673" y="9965"/>
                    <a:pt x="3184" y="9965"/>
                  </a:cubicBezTo>
                  <a:cubicBezTo>
                    <a:pt x="2799" y="9965"/>
                    <a:pt x="2440" y="9918"/>
                    <a:pt x="2113" y="9824"/>
                  </a:cubicBezTo>
                  <a:cubicBezTo>
                    <a:pt x="1786" y="9731"/>
                    <a:pt x="1492" y="9584"/>
                    <a:pt x="1230" y="9378"/>
                  </a:cubicBezTo>
                  <a:cubicBezTo>
                    <a:pt x="971" y="9170"/>
                    <a:pt x="751" y="8898"/>
                    <a:pt x="566" y="8568"/>
                  </a:cubicBezTo>
                  <a:cubicBezTo>
                    <a:pt x="382" y="8234"/>
                    <a:pt x="240" y="7828"/>
                    <a:pt x="146" y="7354"/>
                  </a:cubicBezTo>
                  <a:cubicBezTo>
                    <a:pt x="49" y="6877"/>
                    <a:pt x="0" y="6322"/>
                    <a:pt x="0" y="5689"/>
                  </a:cubicBezTo>
                  <a:lnTo>
                    <a:pt x="0" y="4211"/>
                  </a:lnTo>
                  <a:cubicBezTo>
                    <a:pt x="0" y="3415"/>
                    <a:pt x="71" y="2748"/>
                    <a:pt x="220" y="2211"/>
                  </a:cubicBezTo>
                  <a:cubicBezTo>
                    <a:pt x="372" y="1672"/>
                    <a:pt x="586" y="1241"/>
                    <a:pt x="864" y="917"/>
                  </a:cubicBezTo>
                  <a:cubicBezTo>
                    <a:pt x="1139" y="589"/>
                    <a:pt x="1472" y="352"/>
                    <a:pt x="1858" y="212"/>
                  </a:cubicBezTo>
                  <a:cubicBezTo>
                    <a:pt x="2249" y="69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37"/>
                  </a:cubicBezTo>
                  <a:cubicBezTo>
                    <a:pt x="4582" y="228"/>
                    <a:pt x="4877" y="371"/>
                    <a:pt x="5136" y="571"/>
                  </a:cubicBezTo>
                  <a:cubicBezTo>
                    <a:pt x="5395" y="767"/>
                    <a:pt x="5611" y="1029"/>
                    <a:pt x="5793" y="1357"/>
                  </a:cubicBezTo>
                  <a:cubicBezTo>
                    <a:pt x="5977" y="1681"/>
                    <a:pt x="6116" y="2080"/>
                    <a:pt x="6213" y="2551"/>
                  </a:cubicBezTo>
                  <a:cubicBezTo>
                    <a:pt x="6310" y="3022"/>
                    <a:pt x="6359" y="3574"/>
                    <a:pt x="6359" y="4211"/>
                  </a:cubicBezTo>
                  <a:close/>
                  <a:moveTo>
                    <a:pt x="5074" y="5888"/>
                  </a:moveTo>
                  <a:lnTo>
                    <a:pt x="5074" y="4001"/>
                  </a:lnTo>
                  <a:cubicBezTo>
                    <a:pt x="5074" y="3568"/>
                    <a:pt x="5045" y="3184"/>
                    <a:pt x="4990" y="2857"/>
                  </a:cubicBezTo>
                  <a:cubicBezTo>
                    <a:pt x="4938" y="2523"/>
                    <a:pt x="4864" y="2239"/>
                    <a:pt x="4760" y="2005"/>
                  </a:cubicBezTo>
                  <a:cubicBezTo>
                    <a:pt x="4660" y="1768"/>
                    <a:pt x="4531" y="1578"/>
                    <a:pt x="4375" y="1432"/>
                  </a:cubicBezTo>
                  <a:cubicBezTo>
                    <a:pt x="4223" y="1285"/>
                    <a:pt x="4045" y="1179"/>
                    <a:pt x="3841" y="1110"/>
                  </a:cubicBezTo>
                  <a:cubicBezTo>
                    <a:pt x="3644" y="1039"/>
                    <a:pt x="3421" y="1004"/>
                    <a:pt x="3171" y="1004"/>
                  </a:cubicBezTo>
                  <a:cubicBezTo>
                    <a:pt x="2867" y="1004"/>
                    <a:pt x="2599" y="1060"/>
                    <a:pt x="2362" y="1173"/>
                  </a:cubicBezTo>
                  <a:cubicBezTo>
                    <a:pt x="2129" y="1279"/>
                    <a:pt x="1929" y="1450"/>
                    <a:pt x="1770" y="1684"/>
                  </a:cubicBezTo>
                  <a:cubicBezTo>
                    <a:pt x="1612" y="1918"/>
                    <a:pt x="1492" y="2227"/>
                    <a:pt x="1408" y="2611"/>
                  </a:cubicBezTo>
                  <a:cubicBezTo>
                    <a:pt x="1327" y="2991"/>
                    <a:pt x="1285" y="3456"/>
                    <a:pt x="1285" y="4001"/>
                  </a:cubicBezTo>
                  <a:lnTo>
                    <a:pt x="1285" y="5888"/>
                  </a:lnTo>
                  <a:cubicBezTo>
                    <a:pt x="1285" y="6322"/>
                    <a:pt x="1311" y="6709"/>
                    <a:pt x="1359" y="7039"/>
                  </a:cubicBezTo>
                  <a:cubicBezTo>
                    <a:pt x="1418" y="7373"/>
                    <a:pt x="1495" y="7663"/>
                    <a:pt x="1602" y="7906"/>
                  </a:cubicBezTo>
                  <a:cubicBezTo>
                    <a:pt x="1709" y="8147"/>
                    <a:pt x="1838" y="8343"/>
                    <a:pt x="1990" y="8499"/>
                  </a:cubicBezTo>
                  <a:cubicBezTo>
                    <a:pt x="2142" y="8655"/>
                    <a:pt x="2317" y="8770"/>
                    <a:pt x="2515" y="8845"/>
                  </a:cubicBezTo>
                  <a:cubicBezTo>
                    <a:pt x="2718" y="8917"/>
                    <a:pt x="2942" y="8954"/>
                    <a:pt x="3184" y="8954"/>
                  </a:cubicBezTo>
                  <a:cubicBezTo>
                    <a:pt x="3498" y="8954"/>
                    <a:pt x="3773" y="8895"/>
                    <a:pt x="4010" y="8780"/>
                  </a:cubicBezTo>
                  <a:cubicBezTo>
                    <a:pt x="4243" y="8664"/>
                    <a:pt x="4440" y="8483"/>
                    <a:pt x="4595" y="8240"/>
                  </a:cubicBezTo>
                  <a:cubicBezTo>
                    <a:pt x="4757" y="7991"/>
                    <a:pt x="4877" y="7672"/>
                    <a:pt x="4954" y="7286"/>
                  </a:cubicBezTo>
                  <a:cubicBezTo>
                    <a:pt x="5032" y="6896"/>
                    <a:pt x="5074" y="6431"/>
                    <a:pt x="5074" y="5888"/>
                  </a:cubicBezTo>
                  <a:close/>
                  <a:moveTo>
                    <a:pt x="8161" y="9179"/>
                  </a:moveTo>
                  <a:cubicBezTo>
                    <a:pt x="8161" y="8970"/>
                    <a:pt x="8229" y="8795"/>
                    <a:pt x="8362" y="8652"/>
                  </a:cubicBezTo>
                  <a:cubicBezTo>
                    <a:pt x="8501" y="8505"/>
                    <a:pt x="8699" y="8433"/>
                    <a:pt x="8957" y="8433"/>
                  </a:cubicBezTo>
                  <a:cubicBezTo>
                    <a:pt x="9216" y="8433"/>
                    <a:pt x="9411" y="8505"/>
                    <a:pt x="9546" y="8652"/>
                  </a:cubicBezTo>
                  <a:cubicBezTo>
                    <a:pt x="9682" y="8795"/>
                    <a:pt x="9754" y="8970"/>
                    <a:pt x="9754" y="9179"/>
                  </a:cubicBezTo>
                  <a:cubicBezTo>
                    <a:pt x="9754" y="9385"/>
                    <a:pt x="9682" y="9556"/>
                    <a:pt x="9546" y="9700"/>
                  </a:cubicBezTo>
                  <a:cubicBezTo>
                    <a:pt x="9411" y="9840"/>
                    <a:pt x="9216" y="9912"/>
                    <a:pt x="8957" y="9912"/>
                  </a:cubicBezTo>
                  <a:cubicBezTo>
                    <a:pt x="8699" y="9912"/>
                    <a:pt x="8501" y="9840"/>
                    <a:pt x="8362" y="9700"/>
                  </a:cubicBezTo>
                  <a:cubicBezTo>
                    <a:pt x="8229" y="9556"/>
                    <a:pt x="8161" y="9385"/>
                    <a:pt x="8161" y="9179"/>
                  </a:cubicBezTo>
                  <a:close/>
                  <a:moveTo>
                    <a:pt x="18083" y="7208"/>
                  </a:moveTo>
                  <a:cubicBezTo>
                    <a:pt x="18083" y="7797"/>
                    <a:pt x="17941" y="8299"/>
                    <a:pt x="17653" y="8714"/>
                  </a:cubicBezTo>
                  <a:cubicBezTo>
                    <a:pt x="17371" y="9123"/>
                    <a:pt x="16989" y="9431"/>
                    <a:pt x="16507" y="9647"/>
                  </a:cubicBezTo>
                  <a:cubicBezTo>
                    <a:pt x="16028" y="9859"/>
                    <a:pt x="15485" y="9965"/>
                    <a:pt x="14883" y="9965"/>
                  </a:cubicBezTo>
                  <a:cubicBezTo>
                    <a:pt x="14278" y="9965"/>
                    <a:pt x="13734" y="9859"/>
                    <a:pt x="13252" y="9647"/>
                  </a:cubicBezTo>
                  <a:cubicBezTo>
                    <a:pt x="12766" y="9431"/>
                    <a:pt x="12384" y="9123"/>
                    <a:pt x="12103" y="8714"/>
                  </a:cubicBezTo>
                  <a:cubicBezTo>
                    <a:pt x="11821" y="8299"/>
                    <a:pt x="11682" y="7797"/>
                    <a:pt x="11682" y="7208"/>
                  </a:cubicBezTo>
                  <a:cubicBezTo>
                    <a:pt x="11682" y="6821"/>
                    <a:pt x="11757" y="6469"/>
                    <a:pt x="11909" y="6147"/>
                  </a:cubicBezTo>
                  <a:cubicBezTo>
                    <a:pt x="12067" y="5823"/>
                    <a:pt x="12284" y="5542"/>
                    <a:pt x="12566" y="5302"/>
                  </a:cubicBezTo>
                  <a:cubicBezTo>
                    <a:pt x="12850" y="5062"/>
                    <a:pt x="13187" y="4878"/>
                    <a:pt x="13575" y="4750"/>
                  </a:cubicBezTo>
                  <a:cubicBezTo>
                    <a:pt x="13967" y="4616"/>
                    <a:pt x="14397" y="4551"/>
                    <a:pt x="14870" y="4551"/>
                  </a:cubicBezTo>
                  <a:cubicBezTo>
                    <a:pt x="15485" y="4551"/>
                    <a:pt x="16038" y="4666"/>
                    <a:pt x="16520" y="4897"/>
                  </a:cubicBezTo>
                  <a:cubicBezTo>
                    <a:pt x="17005" y="5121"/>
                    <a:pt x="17384" y="5436"/>
                    <a:pt x="17662" y="5835"/>
                  </a:cubicBezTo>
                  <a:cubicBezTo>
                    <a:pt x="17941" y="6235"/>
                    <a:pt x="18083" y="6693"/>
                    <a:pt x="18083" y="7208"/>
                  </a:cubicBezTo>
                  <a:close/>
                  <a:moveTo>
                    <a:pt x="16795" y="7180"/>
                  </a:moveTo>
                  <a:cubicBezTo>
                    <a:pt x="16795" y="6821"/>
                    <a:pt x="16718" y="6503"/>
                    <a:pt x="16556" y="6228"/>
                  </a:cubicBezTo>
                  <a:cubicBezTo>
                    <a:pt x="16394" y="5948"/>
                    <a:pt x="16167" y="5729"/>
                    <a:pt x="15876" y="5577"/>
                  </a:cubicBezTo>
                  <a:cubicBezTo>
                    <a:pt x="15588" y="5421"/>
                    <a:pt x="15252" y="5343"/>
                    <a:pt x="14870" y="5343"/>
                  </a:cubicBezTo>
                  <a:cubicBezTo>
                    <a:pt x="14475" y="5343"/>
                    <a:pt x="14138" y="5421"/>
                    <a:pt x="13850" y="5577"/>
                  </a:cubicBezTo>
                  <a:cubicBezTo>
                    <a:pt x="13572" y="5729"/>
                    <a:pt x="13352" y="5948"/>
                    <a:pt x="13197" y="6228"/>
                  </a:cubicBezTo>
                  <a:cubicBezTo>
                    <a:pt x="13038" y="6503"/>
                    <a:pt x="12960" y="6821"/>
                    <a:pt x="12960" y="7180"/>
                  </a:cubicBezTo>
                  <a:cubicBezTo>
                    <a:pt x="12960" y="7554"/>
                    <a:pt x="13035" y="7872"/>
                    <a:pt x="13187" y="8140"/>
                  </a:cubicBezTo>
                  <a:cubicBezTo>
                    <a:pt x="13346" y="8402"/>
                    <a:pt x="13566" y="8605"/>
                    <a:pt x="13850" y="8745"/>
                  </a:cubicBezTo>
                  <a:cubicBezTo>
                    <a:pt x="14142" y="8883"/>
                    <a:pt x="14485" y="8954"/>
                    <a:pt x="14883" y="8954"/>
                  </a:cubicBezTo>
                  <a:cubicBezTo>
                    <a:pt x="15277" y="8954"/>
                    <a:pt x="15621" y="8883"/>
                    <a:pt x="15905" y="8745"/>
                  </a:cubicBezTo>
                  <a:cubicBezTo>
                    <a:pt x="16190" y="8605"/>
                    <a:pt x="16410" y="8402"/>
                    <a:pt x="16562" y="8140"/>
                  </a:cubicBezTo>
                  <a:cubicBezTo>
                    <a:pt x="16718" y="7872"/>
                    <a:pt x="16795" y="7554"/>
                    <a:pt x="16795" y="7180"/>
                  </a:cubicBezTo>
                  <a:close/>
                  <a:moveTo>
                    <a:pt x="17847" y="2657"/>
                  </a:moveTo>
                  <a:cubicBezTo>
                    <a:pt x="17847" y="3128"/>
                    <a:pt x="17718" y="3552"/>
                    <a:pt x="17462" y="3930"/>
                  </a:cubicBezTo>
                  <a:cubicBezTo>
                    <a:pt x="17203" y="4307"/>
                    <a:pt x="16850" y="4604"/>
                    <a:pt x="16404" y="4822"/>
                  </a:cubicBezTo>
                  <a:cubicBezTo>
                    <a:pt x="15957" y="5040"/>
                    <a:pt x="15449" y="5149"/>
                    <a:pt x="14883" y="5149"/>
                  </a:cubicBezTo>
                  <a:cubicBezTo>
                    <a:pt x="14307" y="5149"/>
                    <a:pt x="13792" y="5040"/>
                    <a:pt x="13339" y="4822"/>
                  </a:cubicBezTo>
                  <a:cubicBezTo>
                    <a:pt x="12892" y="4604"/>
                    <a:pt x="12543" y="4307"/>
                    <a:pt x="12291" y="3930"/>
                  </a:cubicBezTo>
                  <a:cubicBezTo>
                    <a:pt x="12035" y="3552"/>
                    <a:pt x="11909" y="3128"/>
                    <a:pt x="11909" y="2657"/>
                  </a:cubicBezTo>
                  <a:cubicBezTo>
                    <a:pt x="11909" y="2093"/>
                    <a:pt x="12035" y="1612"/>
                    <a:pt x="12291" y="1216"/>
                  </a:cubicBezTo>
                  <a:cubicBezTo>
                    <a:pt x="12546" y="823"/>
                    <a:pt x="12899" y="521"/>
                    <a:pt x="13349" y="312"/>
                  </a:cubicBezTo>
                  <a:cubicBezTo>
                    <a:pt x="13795" y="103"/>
                    <a:pt x="14304" y="0"/>
                    <a:pt x="14876" y="0"/>
                  </a:cubicBezTo>
                  <a:cubicBezTo>
                    <a:pt x="15452" y="0"/>
                    <a:pt x="15964" y="103"/>
                    <a:pt x="16410" y="312"/>
                  </a:cubicBezTo>
                  <a:cubicBezTo>
                    <a:pt x="16857" y="521"/>
                    <a:pt x="17206" y="823"/>
                    <a:pt x="17462" y="1216"/>
                  </a:cubicBezTo>
                  <a:cubicBezTo>
                    <a:pt x="17718" y="1612"/>
                    <a:pt x="17847" y="2093"/>
                    <a:pt x="17847" y="2657"/>
                  </a:cubicBezTo>
                  <a:close/>
                  <a:moveTo>
                    <a:pt x="16569" y="2676"/>
                  </a:moveTo>
                  <a:cubicBezTo>
                    <a:pt x="16569" y="2352"/>
                    <a:pt x="16497" y="2065"/>
                    <a:pt x="16355" y="1818"/>
                  </a:cubicBezTo>
                  <a:cubicBezTo>
                    <a:pt x="16213" y="1569"/>
                    <a:pt x="16012" y="1372"/>
                    <a:pt x="15760" y="1232"/>
                  </a:cubicBezTo>
                  <a:cubicBezTo>
                    <a:pt x="15507" y="1085"/>
                    <a:pt x="15213" y="1011"/>
                    <a:pt x="14876" y="1011"/>
                  </a:cubicBezTo>
                  <a:cubicBezTo>
                    <a:pt x="14540" y="1011"/>
                    <a:pt x="14245" y="1079"/>
                    <a:pt x="13989" y="1216"/>
                  </a:cubicBezTo>
                  <a:cubicBezTo>
                    <a:pt x="13740" y="1351"/>
                    <a:pt x="13546" y="1541"/>
                    <a:pt x="13404" y="1790"/>
                  </a:cubicBezTo>
                  <a:cubicBezTo>
                    <a:pt x="13265" y="2040"/>
                    <a:pt x="13197" y="2336"/>
                    <a:pt x="13197" y="2676"/>
                  </a:cubicBezTo>
                  <a:cubicBezTo>
                    <a:pt x="13197" y="3010"/>
                    <a:pt x="13265" y="3300"/>
                    <a:pt x="13404" y="3549"/>
                  </a:cubicBezTo>
                  <a:cubicBezTo>
                    <a:pt x="13546" y="3799"/>
                    <a:pt x="13744" y="3992"/>
                    <a:pt x="13996" y="4129"/>
                  </a:cubicBezTo>
                  <a:cubicBezTo>
                    <a:pt x="14252" y="4267"/>
                    <a:pt x="14546" y="4335"/>
                    <a:pt x="14883" y="4335"/>
                  </a:cubicBezTo>
                  <a:cubicBezTo>
                    <a:pt x="15219" y="4335"/>
                    <a:pt x="15511" y="4267"/>
                    <a:pt x="15760" y="4129"/>
                  </a:cubicBezTo>
                  <a:cubicBezTo>
                    <a:pt x="16012" y="3992"/>
                    <a:pt x="16213" y="3799"/>
                    <a:pt x="16355" y="3549"/>
                  </a:cubicBezTo>
                  <a:cubicBezTo>
                    <a:pt x="16497" y="3300"/>
                    <a:pt x="16569" y="3010"/>
                    <a:pt x="16569" y="2676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A870CE4-F089-A91E-63E7-6AA8D9E705B2}"/>
                </a:ext>
              </a:extLst>
            </p:cNvPr>
            <p:cNvSpPr/>
            <p:nvPr/>
          </p:nvSpPr>
          <p:spPr>
            <a:xfrm>
              <a:off x="2675276" y="2652944"/>
              <a:ext cx="18180" cy="9967"/>
            </a:xfrm>
            <a:custGeom>
              <a:avLst/>
              <a:gdLst>
                <a:gd name="connsiteX0" fmla="*/ 6359 w 18180"/>
                <a:gd name="connsiteY0" fmla="*/ 4211 h 9967"/>
                <a:gd name="connsiteX1" fmla="*/ 6359 w 18180"/>
                <a:gd name="connsiteY1" fmla="*/ 5692 h 9967"/>
                <a:gd name="connsiteX2" fmla="*/ 6139 w 18180"/>
                <a:gd name="connsiteY2" fmla="*/ 7704 h 9967"/>
                <a:gd name="connsiteX3" fmla="*/ 5501 w 18180"/>
                <a:gd name="connsiteY3" fmla="*/ 9023 h 9967"/>
                <a:gd name="connsiteX4" fmla="*/ 4498 w 18180"/>
                <a:gd name="connsiteY4" fmla="*/ 9747 h 9967"/>
                <a:gd name="connsiteX5" fmla="*/ 3184 w 18180"/>
                <a:gd name="connsiteY5" fmla="*/ 9968 h 9967"/>
                <a:gd name="connsiteX6" fmla="*/ 2113 w 18180"/>
                <a:gd name="connsiteY6" fmla="*/ 9828 h 9967"/>
                <a:gd name="connsiteX7" fmla="*/ 1230 w 18180"/>
                <a:gd name="connsiteY7" fmla="*/ 9382 h 9967"/>
                <a:gd name="connsiteX8" fmla="*/ 566 w 18180"/>
                <a:gd name="connsiteY8" fmla="*/ 8568 h 9967"/>
                <a:gd name="connsiteX9" fmla="*/ 146 w 18180"/>
                <a:gd name="connsiteY9" fmla="*/ 7357 h 9967"/>
                <a:gd name="connsiteX10" fmla="*/ 0 w 18180"/>
                <a:gd name="connsiteY10" fmla="*/ 5692 h 9967"/>
                <a:gd name="connsiteX11" fmla="*/ 0 w 18180"/>
                <a:gd name="connsiteY11" fmla="*/ 4211 h 9967"/>
                <a:gd name="connsiteX12" fmla="*/ 220 w 18180"/>
                <a:gd name="connsiteY12" fmla="*/ 2211 h 9967"/>
                <a:gd name="connsiteX13" fmla="*/ 864 w 18180"/>
                <a:gd name="connsiteY13" fmla="*/ 920 h 9967"/>
                <a:gd name="connsiteX14" fmla="*/ 1858 w 18180"/>
                <a:gd name="connsiteY14" fmla="*/ 215 h 9967"/>
                <a:gd name="connsiteX15" fmla="*/ 3171 w 18180"/>
                <a:gd name="connsiteY15" fmla="*/ 0 h 9967"/>
                <a:gd name="connsiteX16" fmla="*/ 4249 w 18180"/>
                <a:gd name="connsiteY16" fmla="*/ 140 h 9967"/>
                <a:gd name="connsiteX17" fmla="*/ 5136 w 18180"/>
                <a:gd name="connsiteY17" fmla="*/ 574 h 9967"/>
                <a:gd name="connsiteX18" fmla="*/ 5793 w 18180"/>
                <a:gd name="connsiteY18" fmla="*/ 1360 h 9967"/>
                <a:gd name="connsiteX19" fmla="*/ 6213 w 18180"/>
                <a:gd name="connsiteY19" fmla="*/ 2551 h 9967"/>
                <a:gd name="connsiteX20" fmla="*/ 6359 w 18180"/>
                <a:gd name="connsiteY20" fmla="*/ 4211 h 9967"/>
                <a:gd name="connsiteX21" fmla="*/ 5074 w 18180"/>
                <a:gd name="connsiteY21" fmla="*/ 5892 h 9967"/>
                <a:gd name="connsiteX22" fmla="*/ 5074 w 18180"/>
                <a:gd name="connsiteY22" fmla="*/ 4005 h 9967"/>
                <a:gd name="connsiteX23" fmla="*/ 4990 w 18180"/>
                <a:gd name="connsiteY23" fmla="*/ 2860 h 9967"/>
                <a:gd name="connsiteX24" fmla="*/ 4760 w 18180"/>
                <a:gd name="connsiteY24" fmla="*/ 2005 h 9967"/>
                <a:gd name="connsiteX25" fmla="*/ 4375 w 18180"/>
                <a:gd name="connsiteY25" fmla="*/ 1435 h 9967"/>
                <a:gd name="connsiteX26" fmla="*/ 3841 w 18180"/>
                <a:gd name="connsiteY26" fmla="*/ 1113 h 9967"/>
                <a:gd name="connsiteX27" fmla="*/ 3171 w 18180"/>
                <a:gd name="connsiteY27" fmla="*/ 1007 h 9967"/>
                <a:gd name="connsiteX28" fmla="*/ 2362 w 18180"/>
                <a:gd name="connsiteY28" fmla="*/ 1173 h 9967"/>
                <a:gd name="connsiteX29" fmla="*/ 1770 w 18180"/>
                <a:gd name="connsiteY29" fmla="*/ 1687 h 9967"/>
                <a:gd name="connsiteX30" fmla="*/ 1408 w 18180"/>
                <a:gd name="connsiteY30" fmla="*/ 2614 h 9967"/>
                <a:gd name="connsiteX31" fmla="*/ 1285 w 18180"/>
                <a:gd name="connsiteY31" fmla="*/ 4005 h 9967"/>
                <a:gd name="connsiteX32" fmla="*/ 1285 w 18180"/>
                <a:gd name="connsiteY32" fmla="*/ 5892 h 9967"/>
                <a:gd name="connsiteX33" fmla="*/ 1359 w 18180"/>
                <a:gd name="connsiteY33" fmla="*/ 7042 h 9967"/>
                <a:gd name="connsiteX34" fmla="*/ 1602 w 18180"/>
                <a:gd name="connsiteY34" fmla="*/ 7909 h 9967"/>
                <a:gd name="connsiteX35" fmla="*/ 1990 w 18180"/>
                <a:gd name="connsiteY35" fmla="*/ 8502 h 9967"/>
                <a:gd name="connsiteX36" fmla="*/ 2515 w 18180"/>
                <a:gd name="connsiteY36" fmla="*/ 8848 h 9967"/>
                <a:gd name="connsiteX37" fmla="*/ 3184 w 18180"/>
                <a:gd name="connsiteY37" fmla="*/ 8954 h 9967"/>
                <a:gd name="connsiteX38" fmla="*/ 4010 w 18180"/>
                <a:gd name="connsiteY38" fmla="*/ 8783 h 9967"/>
                <a:gd name="connsiteX39" fmla="*/ 4595 w 18180"/>
                <a:gd name="connsiteY39" fmla="*/ 8243 h 9967"/>
                <a:gd name="connsiteX40" fmla="*/ 4954 w 18180"/>
                <a:gd name="connsiteY40" fmla="*/ 7289 h 9967"/>
                <a:gd name="connsiteX41" fmla="*/ 5074 w 18180"/>
                <a:gd name="connsiteY41" fmla="*/ 5892 h 9967"/>
                <a:gd name="connsiteX42" fmla="*/ 8161 w 18180"/>
                <a:gd name="connsiteY42" fmla="*/ 9182 h 9967"/>
                <a:gd name="connsiteX43" fmla="*/ 8362 w 18180"/>
                <a:gd name="connsiteY43" fmla="*/ 8655 h 9967"/>
                <a:gd name="connsiteX44" fmla="*/ 8957 w 18180"/>
                <a:gd name="connsiteY44" fmla="*/ 8437 h 9967"/>
                <a:gd name="connsiteX45" fmla="*/ 9546 w 18180"/>
                <a:gd name="connsiteY45" fmla="*/ 8655 h 9967"/>
                <a:gd name="connsiteX46" fmla="*/ 9754 w 18180"/>
                <a:gd name="connsiteY46" fmla="*/ 9182 h 9967"/>
                <a:gd name="connsiteX47" fmla="*/ 9546 w 18180"/>
                <a:gd name="connsiteY47" fmla="*/ 9703 h 9967"/>
                <a:gd name="connsiteX48" fmla="*/ 8957 w 18180"/>
                <a:gd name="connsiteY48" fmla="*/ 9915 h 9967"/>
                <a:gd name="connsiteX49" fmla="*/ 8362 w 18180"/>
                <a:gd name="connsiteY49" fmla="*/ 9703 h 9967"/>
                <a:gd name="connsiteX50" fmla="*/ 8161 w 18180"/>
                <a:gd name="connsiteY50" fmla="*/ 9182 h 9967"/>
                <a:gd name="connsiteX51" fmla="*/ 16643 w 18180"/>
                <a:gd name="connsiteY51" fmla="*/ 122 h 9967"/>
                <a:gd name="connsiteX52" fmla="*/ 16756 w 18180"/>
                <a:gd name="connsiteY52" fmla="*/ 122 h 9967"/>
                <a:gd name="connsiteX53" fmla="*/ 16756 w 18180"/>
                <a:gd name="connsiteY53" fmla="*/ 1166 h 9967"/>
                <a:gd name="connsiteX54" fmla="*/ 16643 w 18180"/>
                <a:gd name="connsiteY54" fmla="*/ 1166 h 9967"/>
                <a:gd name="connsiteX55" fmla="*/ 14944 w 18180"/>
                <a:gd name="connsiteY55" fmla="*/ 1488 h 9967"/>
                <a:gd name="connsiteX56" fmla="*/ 13860 w 18180"/>
                <a:gd name="connsiteY56" fmla="*/ 2333 h 9967"/>
                <a:gd name="connsiteX57" fmla="*/ 13278 w 18180"/>
                <a:gd name="connsiteY57" fmla="*/ 3518 h 9967"/>
                <a:gd name="connsiteX58" fmla="*/ 13106 w 18180"/>
                <a:gd name="connsiteY58" fmla="*/ 4859 h 9967"/>
                <a:gd name="connsiteX59" fmla="*/ 13106 w 18180"/>
                <a:gd name="connsiteY59" fmla="*/ 6285 h 9967"/>
                <a:gd name="connsiteX60" fmla="*/ 13265 w 18180"/>
                <a:gd name="connsiteY60" fmla="*/ 7429 h 9967"/>
                <a:gd name="connsiteX61" fmla="*/ 13698 w 18180"/>
                <a:gd name="connsiteY61" fmla="*/ 8262 h 9967"/>
                <a:gd name="connsiteX62" fmla="*/ 14323 w 18180"/>
                <a:gd name="connsiteY62" fmla="*/ 8777 h 9967"/>
                <a:gd name="connsiteX63" fmla="*/ 15054 w 18180"/>
                <a:gd name="connsiteY63" fmla="*/ 8948 h 9967"/>
                <a:gd name="connsiteX64" fmla="*/ 15844 w 18180"/>
                <a:gd name="connsiteY64" fmla="*/ 8789 h 9967"/>
                <a:gd name="connsiteX65" fmla="*/ 16423 w 18180"/>
                <a:gd name="connsiteY65" fmla="*/ 8327 h 9967"/>
                <a:gd name="connsiteX66" fmla="*/ 16789 w 18180"/>
                <a:gd name="connsiteY66" fmla="*/ 7623 h 9967"/>
                <a:gd name="connsiteX67" fmla="*/ 16915 w 18180"/>
                <a:gd name="connsiteY67" fmla="*/ 6731 h 9967"/>
                <a:gd name="connsiteX68" fmla="*/ 16805 w 18180"/>
                <a:gd name="connsiteY68" fmla="*/ 5898 h 9967"/>
                <a:gd name="connsiteX69" fmla="*/ 16465 w 18180"/>
                <a:gd name="connsiteY69" fmla="*/ 5177 h 9967"/>
                <a:gd name="connsiteX70" fmla="*/ 15892 w 18180"/>
                <a:gd name="connsiteY70" fmla="*/ 4678 h 9967"/>
                <a:gd name="connsiteX71" fmla="*/ 15083 w 18180"/>
                <a:gd name="connsiteY71" fmla="*/ 4491 h 9967"/>
                <a:gd name="connsiteX72" fmla="*/ 14087 w 18180"/>
                <a:gd name="connsiteY72" fmla="*/ 4744 h 9967"/>
                <a:gd name="connsiteX73" fmla="*/ 13333 w 18180"/>
                <a:gd name="connsiteY73" fmla="*/ 5399 h 9967"/>
                <a:gd name="connsiteX74" fmla="*/ 13002 w 18180"/>
                <a:gd name="connsiteY74" fmla="*/ 6269 h 9967"/>
                <a:gd name="connsiteX75" fmla="*/ 12323 w 18180"/>
                <a:gd name="connsiteY75" fmla="*/ 6263 h 9967"/>
                <a:gd name="connsiteX76" fmla="*/ 12682 w 18180"/>
                <a:gd name="connsiteY76" fmla="*/ 4990 h 9967"/>
                <a:gd name="connsiteX77" fmla="*/ 13349 w 18180"/>
                <a:gd name="connsiteY77" fmla="*/ 4126 h 9967"/>
                <a:gd name="connsiteX78" fmla="*/ 14239 w 18180"/>
                <a:gd name="connsiteY78" fmla="*/ 3630 h 9967"/>
                <a:gd name="connsiteX79" fmla="*/ 15290 w 18180"/>
                <a:gd name="connsiteY79" fmla="*/ 3471 h 9967"/>
                <a:gd name="connsiteX80" fmla="*/ 16588 w 18180"/>
                <a:gd name="connsiteY80" fmla="*/ 3746 h 9967"/>
                <a:gd name="connsiteX81" fmla="*/ 17488 w 18180"/>
                <a:gd name="connsiteY81" fmla="*/ 4479 h 9967"/>
                <a:gd name="connsiteX82" fmla="*/ 18006 w 18180"/>
                <a:gd name="connsiteY82" fmla="*/ 5505 h 9967"/>
                <a:gd name="connsiteX83" fmla="*/ 18180 w 18180"/>
                <a:gd name="connsiteY83" fmla="*/ 6671 h 9967"/>
                <a:gd name="connsiteX84" fmla="*/ 17980 w 18180"/>
                <a:gd name="connsiteY84" fmla="*/ 7956 h 9967"/>
                <a:gd name="connsiteX85" fmla="*/ 17378 w 18180"/>
                <a:gd name="connsiteY85" fmla="*/ 9007 h 9967"/>
                <a:gd name="connsiteX86" fmla="*/ 16404 w 18180"/>
                <a:gd name="connsiteY86" fmla="*/ 9715 h 9967"/>
                <a:gd name="connsiteX87" fmla="*/ 15054 w 18180"/>
                <a:gd name="connsiteY87" fmla="*/ 9968 h 9967"/>
                <a:gd name="connsiteX88" fmla="*/ 13630 w 18180"/>
                <a:gd name="connsiteY88" fmla="*/ 9647 h 9967"/>
                <a:gd name="connsiteX89" fmla="*/ 12621 w 18180"/>
                <a:gd name="connsiteY89" fmla="*/ 8783 h 9967"/>
                <a:gd name="connsiteX90" fmla="*/ 12019 w 18180"/>
                <a:gd name="connsiteY90" fmla="*/ 7582 h 9967"/>
                <a:gd name="connsiteX91" fmla="*/ 11818 w 18180"/>
                <a:gd name="connsiteY91" fmla="*/ 6244 h 9967"/>
                <a:gd name="connsiteX92" fmla="*/ 11818 w 18180"/>
                <a:gd name="connsiteY92" fmla="*/ 5664 h 9967"/>
                <a:gd name="connsiteX93" fmla="*/ 12035 w 18180"/>
                <a:gd name="connsiteY93" fmla="*/ 3652 h 9967"/>
                <a:gd name="connsiteX94" fmla="*/ 12773 w 18180"/>
                <a:gd name="connsiteY94" fmla="*/ 1865 h 9967"/>
                <a:gd name="connsiteX95" fmla="*/ 14245 w 18180"/>
                <a:gd name="connsiteY95" fmla="*/ 593 h 9967"/>
                <a:gd name="connsiteX96" fmla="*/ 16643 w 18180"/>
                <a:gd name="connsiteY96" fmla="*/ 122 h 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8180" h="9967">
                  <a:moveTo>
                    <a:pt x="6359" y="4211"/>
                  </a:moveTo>
                  <a:lnTo>
                    <a:pt x="6359" y="5692"/>
                  </a:lnTo>
                  <a:cubicBezTo>
                    <a:pt x="6359" y="6484"/>
                    <a:pt x="6284" y="7158"/>
                    <a:pt x="6139" y="7704"/>
                  </a:cubicBezTo>
                  <a:cubicBezTo>
                    <a:pt x="5990" y="8249"/>
                    <a:pt x="5776" y="8689"/>
                    <a:pt x="5501" y="9023"/>
                  </a:cubicBezTo>
                  <a:cubicBezTo>
                    <a:pt x="5226" y="9354"/>
                    <a:pt x="4890" y="9597"/>
                    <a:pt x="4498" y="9747"/>
                  </a:cubicBezTo>
                  <a:cubicBezTo>
                    <a:pt x="4113" y="9893"/>
                    <a:pt x="3673" y="9968"/>
                    <a:pt x="3184" y="9968"/>
                  </a:cubicBezTo>
                  <a:cubicBezTo>
                    <a:pt x="2799" y="9968"/>
                    <a:pt x="2440" y="9921"/>
                    <a:pt x="2113" y="9828"/>
                  </a:cubicBezTo>
                  <a:cubicBezTo>
                    <a:pt x="1786" y="9734"/>
                    <a:pt x="1492" y="9584"/>
                    <a:pt x="1230" y="9382"/>
                  </a:cubicBezTo>
                  <a:cubicBezTo>
                    <a:pt x="971" y="9173"/>
                    <a:pt x="751" y="8901"/>
                    <a:pt x="566" y="8568"/>
                  </a:cubicBezTo>
                  <a:cubicBezTo>
                    <a:pt x="382" y="8237"/>
                    <a:pt x="240" y="7831"/>
                    <a:pt x="146" y="7357"/>
                  </a:cubicBezTo>
                  <a:cubicBezTo>
                    <a:pt x="49" y="6880"/>
                    <a:pt x="0" y="6325"/>
                    <a:pt x="0" y="5692"/>
                  </a:cubicBezTo>
                  <a:lnTo>
                    <a:pt x="0" y="4211"/>
                  </a:lnTo>
                  <a:cubicBezTo>
                    <a:pt x="0" y="3415"/>
                    <a:pt x="71" y="2751"/>
                    <a:pt x="220" y="2211"/>
                  </a:cubicBezTo>
                  <a:cubicBezTo>
                    <a:pt x="372" y="1675"/>
                    <a:pt x="586" y="1244"/>
                    <a:pt x="864" y="920"/>
                  </a:cubicBezTo>
                  <a:cubicBezTo>
                    <a:pt x="1139" y="593"/>
                    <a:pt x="1472" y="356"/>
                    <a:pt x="1858" y="215"/>
                  </a:cubicBezTo>
                  <a:cubicBezTo>
                    <a:pt x="2249" y="72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40"/>
                  </a:cubicBezTo>
                  <a:cubicBezTo>
                    <a:pt x="4582" y="231"/>
                    <a:pt x="4877" y="374"/>
                    <a:pt x="5136" y="574"/>
                  </a:cubicBezTo>
                  <a:cubicBezTo>
                    <a:pt x="5395" y="770"/>
                    <a:pt x="5611" y="1032"/>
                    <a:pt x="5793" y="1360"/>
                  </a:cubicBezTo>
                  <a:cubicBezTo>
                    <a:pt x="5977" y="1684"/>
                    <a:pt x="6116" y="2080"/>
                    <a:pt x="6213" y="2551"/>
                  </a:cubicBezTo>
                  <a:cubicBezTo>
                    <a:pt x="6310" y="3022"/>
                    <a:pt x="6359" y="3577"/>
                    <a:pt x="6359" y="4211"/>
                  </a:cubicBezTo>
                  <a:close/>
                  <a:moveTo>
                    <a:pt x="5074" y="5892"/>
                  </a:moveTo>
                  <a:lnTo>
                    <a:pt x="5074" y="4005"/>
                  </a:lnTo>
                  <a:cubicBezTo>
                    <a:pt x="5074" y="3571"/>
                    <a:pt x="5045" y="3188"/>
                    <a:pt x="4990" y="2860"/>
                  </a:cubicBezTo>
                  <a:cubicBezTo>
                    <a:pt x="4938" y="2526"/>
                    <a:pt x="4864" y="2242"/>
                    <a:pt x="4760" y="2005"/>
                  </a:cubicBezTo>
                  <a:cubicBezTo>
                    <a:pt x="4660" y="1772"/>
                    <a:pt x="4531" y="1581"/>
                    <a:pt x="4375" y="1435"/>
                  </a:cubicBezTo>
                  <a:cubicBezTo>
                    <a:pt x="4223" y="1288"/>
                    <a:pt x="4045" y="1179"/>
                    <a:pt x="3841" y="1113"/>
                  </a:cubicBezTo>
                  <a:cubicBezTo>
                    <a:pt x="3644" y="1042"/>
                    <a:pt x="3421" y="1007"/>
                    <a:pt x="3171" y="1007"/>
                  </a:cubicBezTo>
                  <a:cubicBezTo>
                    <a:pt x="2867" y="1007"/>
                    <a:pt x="2599" y="1064"/>
                    <a:pt x="2362" y="1173"/>
                  </a:cubicBezTo>
                  <a:cubicBezTo>
                    <a:pt x="2129" y="1279"/>
                    <a:pt x="1929" y="1450"/>
                    <a:pt x="1770" y="1687"/>
                  </a:cubicBezTo>
                  <a:cubicBezTo>
                    <a:pt x="1612" y="1921"/>
                    <a:pt x="1492" y="2230"/>
                    <a:pt x="1408" y="2614"/>
                  </a:cubicBezTo>
                  <a:cubicBezTo>
                    <a:pt x="1327" y="2994"/>
                    <a:pt x="1285" y="3459"/>
                    <a:pt x="1285" y="4005"/>
                  </a:cubicBezTo>
                  <a:lnTo>
                    <a:pt x="1285" y="5892"/>
                  </a:lnTo>
                  <a:cubicBezTo>
                    <a:pt x="1285" y="6325"/>
                    <a:pt x="1311" y="6709"/>
                    <a:pt x="1359" y="7042"/>
                  </a:cubicBezTo>
                  <a:cubicBezTo>
                    <a:pt x="1418" y="7376"/>
                    <a:pt x="1495" y="7666"/>
                    <a:pt x="1602" y="7909"/>
                  </a:cubicBezTo>
                  <a:cubicBezTo>
                    <a:pt x="1709" y="8150"/>
                    <a:pt x="1838" y="8346"/>
                    <a:pt x="1990" y="8502"/>
                  </a:cubicBezTo>
                  <a:cubicBezTo>
                    <a:pt x="2142" y="8658"/>
                    <a:pt x="2317" y="8773"/>
                    <a:pt x="2515" y="8848"/>
                  </a:cubicBezTo>
                  <a:cubicBezTo>
                    <a:pt x="2718" y="8920"/>
                    <a:pt x="2942" y="8954"/>
                    <a:pt x="3184" y="8954"/>
                  </a:cubicBezTo>
                  <a:cubicBezTo>
                    <a:pt x="3498" y="8954"/>
                    <a:pt x="3773" y="8898"/>
                    <a:pt x="4010" y="8783"/>
                  </a:cubicBezTo>
                  <a:cubicBezTo>
                    <a:pt x="4243" y="8667"/>
                    <a:pt x="4440" y="8486"/>
                    <a:pt x="4595" y="8243"/>
                  </a:cubicBezTo>
                  <a:cubicBezTo>
                    <a:pt x="4757" y="7994"/>
                    <a:pt x="4877" y="7676"/>
                    <a:pt x="4954" y="7289"/>
                  </a:cubicBezTo>
                  <a:cubicBezTo>
                    <a:pt x="5032" y="6899"/>
                    <a:pt x="5074" y="6431"/>
                    <a:pt x="5074" y="5892"/>
                  </a:cubicBezTo>
                  <a:close/>
                  <a:moveTo>
                    <a:pt x="8161" y="9182"/>
                  </a:moveTo>
                  <a:cubicBezTo>
                    <a:pt x="8161" y="8973"/>
                    <a:pt x="8229" y="8798"/>
                    <a:pt x="8362" y="8655"/>
                  </a:cubicBezTo>
                  <a:cubicBezTo>
                    <a:pt x="8501" y="8508"/>
                    <a:pt x="8699" y="8437"/>
                    <a:pt x="8957" y="8437"/>
                  </a:cubicBezTo>
                  <a:cubicBezTo>
                    <a:pt x="9216" y="8437"/>
                    <a:pt x="9411" y="8508"/>
                    <a:pt x="9546" y="8655"/>
                  </a:cubicBezTo>
                  <a:cubicBezTo>
                    <a:pt x="9682" y="8798"/>
                    <a:pt x="9754" y="8973"/>
                    <a:pt x="9754" y="9182"/>
                  </a:cubicBezTo>
                  <a:cubicBezTo>
                    <a:pt x="9754" y="9385"/>
                    <a:pt x="9682" y="9559"/>
                    <a:pt x="9546" y="9703"/>
                  </a:cubicBezTo>
                  <a:cubicBezTo>
                    <a:pt x="9411" y="9843"/>
                    <a:pt x="9216" y="9915"/>
                    <a:pt x="8957" y="9915"/>
                  </a:cubicBezTo>
                  <a:cubicBezTo>
                    <a:pt x="8699" y="9915"/>
                    <a:pt x="8501" y="9843"/>
                    <a:pt x="8362" y="9703"/>
                  </a:cubicBezTo>
                  <a:cubicBezTo>
                    <a:pt x="8229" y="9559"/>
                    <a:pt x="8161" y="9385"/>
                    <a:pt x="8161" y="9182"/>
                  </a:cubicBezTo>
                  <a:close/>
                  <a:moveTo>
                    <a:pt x="16643" y="122"/>
                  </a:moveTo>
                  <a:lnTo>
                    <a:pt x="16756" y="122"/>
                  </a:lnTo>
                  <a:lnTo>
                    <a:pt x="16756" y="1166"/>
                  </a:lnTo>
                  <a:lnTo>
                    <a:pt x="16643" y="1166"/>
                  </a:lnTo>
                  <a:cubicBezTo>
                    <a:pt x="15967" y="1166"/>
                    <a:pt x="15401" y="1272"/>
                    <a:pt x="14944" y="1488"/>
                  </a:cubicBezTo>
                  <a:cubicBezTo>
                    <a:pt x="14488" y="1697"/>
                    <a:pt x="14126" y="1977"/>
                    <a:pt x="13860" y="2333"/>
                  </a:cubicBezTo>
                  <a:cubicBezTo>
                    <a:pt x="13591" y="2682"/>
                    <a:pt x="13397" y="3078"/>
                    <a:pt x="13278" y="3518"/>
                  </a:cubicBezTo>
                  <a:cubicBezTo>
                    <a:pt x="13164" y="3958"/>
                    <a:pt x="13106" y="4404"/>
                    <a:pt x="13106" y="4859"/>
                  </a:cubicBezTo>
                  <a:lnTo>
                    <a:pt x="13106" y="6285"/>
                  </a:lnTo>
                  <a:cubicBezTo>
                    <a:pt x="13106" y="6715"/>
                    <a:pt x="13158" y="7095"/>
                    <a:pt x="13265" y="7429"/>
                  </a:cubicBezTo>
                  <a:cubicBezTo>
                    <a:pt x="13371" y="7757"/>
                    <a:pt x="13517" y="8034"/>
                    <a:pt x="13698" y="8262"/>
                  </a:cubicBezTo>
                  <a:cubicBezTo>
                    <a:pt x="13883" y="8490"/>
                    <a:pt x="14093" y="8661"/>
                    <a:pt x="14323" y="8777"/>
                  </a:cubicBezTo>
                  <a:cubicBezTo>
                    <a:pt x="14556" y="8892"/>
                    <a:pt x="14802" y="8948"/>
                    <a:pt x="15054" y="8948"/>
                  </a:cubicBezTo>
                  <a:cubicBezTo>
                    <a:pt x="15349" y="8948"/>
                    <a:pt x="15611" y="8895"/>
                    <a:pt x="15844" y="8789"/>
                  </a:cubicBezTo>
                  <a:cubicBezTo>
                    <a:pt x="16074" y="8677"/>
                    <a:pt x="16268" y="8524"/>
                    <a:pt x="16423" y="8327"/>
                  </a:cubicBezTo>
                  <a:cubicBezTo>
                    <a:pt x="16585" y="8128"/>
                    <a:pt x="16708" y="7894"/>
                    <a:pt x="16789" y="7623"/>
                  </a:cubicBezTo>
                  <a:cubicBezTo>
                    <a:pt x="16873" y="7351"/>
                    <a:pt x="16915" y="7055"/>
                    <a:pt x="16915" y="6731"/>
                  </a:cubicBezTo>
                  <a:cubicBezTo>
                    <a:pt x="16915" y="6441"/>
                    <a:pt x="16876" y="6163"/>
                    <a:pt x="16805" y="5898"/>
                  </a:cubicBezTo>
                  <a:cubicBezTo>
                    <a:pt x="16731" y="5626"/>
                    <a:pt x="16617" y="5386"/>
                    <a:pt x="16465" y="5177"/>
                  </a:cubicBezTo>
                  <a:cubicBezTo>
                    <a:pt x="16313" y="4965"/>
                    <a:pt x="16122" y="4797"/>
                    <a:pt x="15892" y="4678"/>
                  </a:cubicBezTo>
                  <a:cubicBezTo>
                    <a:pt x="15666" y="4554"/>
                    <a:pt x="15397" y="4491"/>
                    <a:pt x="15083" y="4491"/>
                  </a:cubicBezTo>
                  <a:cubicBezTo>
                    <a:pt x="14727" y="4491"/>
                    <a:pt x="14397" y="4575"/>
                    <a:pt x="14087" y="4744"/>
                  </a:cubicBezTo>
                  <a:cubicBezTo>
                    <a:pt x="13782" y="4909"/>
                    <a:pt x="13533" y="5127"/>
                    <a:pt x="13333" y="5399"/>
                  </a:cubicBezTo>
                  <a:cubicBezTo>
                    <a:pt x="13139" y="5664"/>
                    <a:pt x="13028" y="5954"/>
                    <a:pt x="13002" y="6269"/>
                  </a:cubicBezTo>
                  <a:lnTo>
                    <a:pt x="12323" y="6263"/>
                  </a:lnTo>
                  <a:cubicBezTo>
                    <a:pt x="12388" y="5767"/>
                    <a:pt x="12508" y="5343"/>
                    <a:pt x="12682" y="4990"/>
                  </a:cubicBezTo>
                  <a:cubicBezTo>
                    <a:pt x="12863" y="4635"/>
                    <a:pt x="13083" y="4348"/>
                    <a:pt x="13349" y="4126"/>
                  </a:cubicBezTo>
                  <a:cubicBezTo>
                    <a:pt x="13614" y="3899"/>
                    <a:pt x="13912" y="3733"/>
                    <a:pt x="14239" y="3630"/>
                  </a:cubicBezTo>
                  <a:cubicBezTo>
                    <a:pt x="14572" y="3524"/>
                    <a:pt x="14922" y="3471"/>
                    <a:pt x="15290" y="3471"/>
                  </a:cubicBezTo>
                  <a:cubicBezTo>
                    <a:pt x="15792" y="3471"/>
                    <a:pt x="16226" y="3562"/>
                    <a:pt x="16588" y="3746"/>
                  </a:cubicBezTo>
                  <a:cubicBezTo>
                    <a:pt x="16954" y="3927"/>
                    <a:pt x="17252" y="4173"/>
                    <a:pt x="17488" y="4479"/>
                  </a:cubicBezTo>
                  <a:cubicBezTo>
                    <a:pt x="17724" y="4781"/>
                    <a:pt x="17895" y="5121"/>
                    <a:pt x="18006" y="5505"/>
                  </a:cubicBezTo>
                  <a:cubicBezTo>
                    <a:pt x="18122" y="5882"/>
                    <a:pt x="18180" y="6269"/>
                    <a:pt x="18180" y="6671"/>
                  </a:cubicBezTo>
                  <a:cubicBezTo>
                    <a:pt x="18180" y="7127"/>
                    <a:pt x="18112" y="7557"/>
                    <a:pt x="17980" y="7956"/>
                  </a:cubicBezTo>
                  <a:cubicBezTo>
                    <a:pt x="17844" y="8355"/>
                    <a:pt x="17646" y="8708"/>
                    <a:pt x="17378" y="9007"/>
                  </a:cubicBezTo>
                  <a:cubicBezTo>
                    <a:pt x="17116" y="9310"/>
                    <a:pt x="16789" y="9547"/>
                    <a:pt x="16404" y="9715"/>
                  </a:cubicBezTo>
                  <a:cubicBezTo>
                    <a:pt x="16015" y="9884"/>
                    <a:pt x="15566" y="9968"/>
                    <a:pt x="15054" y="9968"/>
                  </a:cubicBezTo>
                  <a:cubicBezTo>
                    <a:pt x="14511" y="9968"/>
                    <a:pt x="14035" y="9862"/>
                    <a:pt x="13630" y="9647"/>
                  </a:cubicBezTo>
                  <a:cubicBezTo>
                    <a:pt x="13226" y="9431"/>
                    <a:pt x="12889" y="9141"/>
                    <a:pt x="12621" y="8783"/>
                  </a:cubicBezTo>
                  <a:cubicBezTo>
                    <a:pt x="12355" y="8421"/>
                    <a:pt x="12155" y="8022"/>
                    <a:pt x="12019" y="7582"/>
                  </a:cubicBezTo>
                  <a:cubicBezTo>
                    <a:pt x="11886" y="7142"/>
                    <a:pt x="11818" y="6696"/>
                    <a:pt x="11818" y="6244"/>
                  </a:cubicBezTo>
                  <a:lnTo>
                    <a:pt x="11818" y="5664"/>
                  </a:lnTo>
                  <a:cubicBezTo>
                    <a:pt x="11818" y="4981"/>
                    <a:pt x="11893" y="4310"/>
                    <a:pt x="12035" y="3652"/>
                  </a:cubicBezTo>
                  <a:cubicBezTo>
                    <a:pt x="12177" y="2994"/>
                    <a:pt x="12423" y="2398"/>
                    <a:pt x="12773" y="1865"/>
                  </a:cubicBezTo>
                  <a:cubicBezTo>
                    <a:pt x="13129" y="1335"/>
                    <a:pt x="13621" y="911"/>
                    <a:pt x="14245" y="593"/>
                  </a:cubicBezTo>
                  <a:cubicBezTo>
                    <a:pt x="14873" y="278"/>
                    <a:pt x="15672" y="122"/>
                    <a:pt x="16643" y="12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6B00226-6035-C8AA-C438-ABA6000D145C}"/>
                </a:ext>
              </a:extLst>
            </p:cNvPr>
            <p:cNvSpPr/>
            <p:nvPr/>
          </p:nvSpPr>
          <p:spPr>
            <a:xfrm>
              <a:off x="2675276" y="2802130"/>
              <a:ext cx="18539" cy="9968"/>
            </a:xfrm>
            <a:custGeom>
              <a:avLst/>
              <a:gdLst>
                <a:gd name="connsiteX0" fmla="*/ 6359 w 18539"/>
                <a:gd name="connsiteY0" fmla="*/ 4211 h 9968"/>
                <a:gd name="connsiteX1" fmla="*/ 6359 w 18539"/>
                <a:gd name="connsiteY1" fmla="*/ 5692 h 9968"/>
                <a:gd name="connsiteX2" fmla="*/ 6139 w 18539"/>
                <a:gd name="connsiteY2" fmla="*/ 7704 h 9968"/>
                <a:gd name="connsiteX3" fmla="*/ 5501 w 18539"/>
                <a:gd name="connsiteY3" fmla="*/ 9023 h 9968"/>
                <a:gd name="connsiteX4" fmla="*/ 4498 w 18539"/>
                <a:gd name="connsiteY4" fmla="*/ 9747 h 9968"/>
                <a:gd name="connsiteX5" fmla="*/ 3184 w 18539"/>
                <a:gd name="connsiteY5" fmla="*/ 9968 h 9968"/>
                <a:gd name="connsiteX6" fmla="*/ 2113 w 18539"/>
                <a:gd name="connsiteY6" fmla="*/ 9828 h 9968"/>
                <a:gd name="connsiteX7" fmla="*/ 1230 w 18539"/>
                <a:gd name="connsiteY7" fmla="*/ 9382 h 9968"/>
                <a:gd name="connsiteX8" fmla="*/ 566 w 18539"/>
                <a:gd name="connsiteY8" fmla="*/ 8568 h 9968"/>
                <a:gd name="connsiteX9" fmla="*/ 146 w 18539"/>
                <a:gd name="connsiteY9" fmla="*/ 7357 h 9968"/>
                <a:gd name="connsiteX10" fmla="*/ 0 w 18539"/>
                <a:gd name="connsiteY10" fmla="*/ 5692 h 9968"/>
                <a:gd name="connsiteX11" fmla="*/ 0 w 18539"/>
                <a:gd name="connsiteY11" fmla="*/ 4211 h 9968"/>
                <a:gd name="connsiteX12" fmla="*/ 220 w 18539"/>
                <a:gd name="connsiteY12" fmla="*/ 2211 h 9968"/>
                <a:gd name="connsiteX13" fmla="*/ 864 w 18539"/>
                <a:gd name="connsiteY13" fmla="*/ 920 h 9968"/>
                <a:gd name="connsiteX14" fmla="*/ 1858 w 18539"/>
                <a:gd name="connsiteY14" fmla="*/ 215 h 9968"/>
                <a:gd name="connsiteX15" fmla="*/ 3171 w 18539"/>
                <a:gd name="connsiteY15" fmla="*/ 0 h 9968"/>
                <a:gd name="connsiteX16" fmla="*/ 4249 w 18539"/>
                <a:gd name="connsiteY16" fmla="*/ 140 h 9968"/>
                <a:gd name="connsiteX17" fmla="*/ 5136 w 18539"/>
                <a:gd name="connsiteY17" fmla="*/ 574 h 9968"/>
                <a:gd name="connsiteX18" fmla="*/ 5793 w 18539"/>
                <a:gd name="connsiteY18" fmla="*/ 1360 h 9968"/>
                <a:gd name="connsiteX19" fmla="*/ 6213 w 18539"/>
                <a:gd name="connsiteY19" fmla="*/ 2551 h 9968"/>
                <a:gd name="connsiteX20" fmla="*/ 6359 w 18539"/>
                <a:gd name="connsiteY20" fmla="*/ 4211 h 9968"/>
                <a:gd name="connsiteX21" fmla="*/ 5074 w 18539"/>
                <a:gd name="connsiteY21" fmla="*/ 5892 h 9968"/>
                <a:gd name="connsiteX22" fmla="*/ 5074 w 18539"/>
                <a:gd name="connsiteY22" fmla="*/ 4005 h 9968"/>
                <a:gd name="connsiteX23" fmla="*/ 4990 w 18539"/>
                <a:gd name="connsiteY23" fmla="*/ 2860 h 9968"/>
                <a:gd name="connsiteX24" fmla="*/ 4760 w 18539"/>
                <a:gd name="connsiteY24" fmla="*/ 2005 h 9968"/>
                <a:gd name="connsiteX25" fmla="*/ 4375 w 18539"/>
                <a:gd name="connsiteY25" fmla="*/ 1435 h 9968"/>
                <a:gd name="connsiteX26" fmla="*/ 3841 w 18539"/>
                <a:gd name="connsiteY26" fmla="*/ 1114 h 9968"/>
                <a:gd name="connsiteX27" fmla="*/ 3171 w 18539"/>
                <a:gd name="connsiteY27" fmla="*/ 1007 h 9968"/>
                <a:gd name="connsiteX28" fmla="*/ 2362 w 18539"/>
                <a:gd name="connsiteY28" fmla="*/ 1173 h 9968"/>
                <a:gd name="connsiteX29" fmla="*/ 1770 w 18539"/>
                <a:gd name="connsiteY29" fmla="*/ 1687 h 9968"/>
                <a:gd name="connsiteX30" fmla="*/ 1408 w 18539"/>
                <a:gd name="connsiteY30" fmla="*/ 2614 h 9968"/>
                <a:gd name="connsiteX31" fmla="*/ 1285 w 18539"/>
                <a:gd name="connsiteY31" fmla="*/ 4005 h 9968"/>
                <a:gd name="connsiteX32" fmla="*/ 1285 w 18539"/>
                <a:gd name="connsiteY32" fmla="*/ 5892 h 9968"/>
                <a:gd name="connsiteX33" fmla="*/ 1359 w 18539"/>
                <a:gd name="connsiteY33" fmla="*/ 7043 h 9968"/>
                <a:gd name="connsiteX34" fmla="*/ 1602 w 18539"/>
                <a:gd name="connsiteY34" fmla="*/ 7910 h 9968"/>
                <a:gd name="connsiteX35" fmla="*/ 1990 w 18539"/>
                <a:gd name="connsiteY35" fmla="*/ 8502 h 9968"/>
                <a:gd name="connsiteX36" fmla="*/ 2515 w 18539"/>
                <a:gd name="connsiteY36" fmla="*/ 8848 h 9968"/>
                <a:gd name="connsiteX37" fmla="*/ 3184 w 18539"/>
                <a:gd name="connsiteY37" fmla="*/ 8954 h 9968"/>
                <a:gd name="connsiteX38" fmla="*/ 4010 w 18539"/>
                <a:gd name="connsiteY38" fmla="*/ 8783 h 9968"/>
                <a:gd name="connsiteX39" fmla="*/ 4595 w 18539"/>
                <a:gd name="connsiteY39" fmla="*/ 8243 h 9968"/>
                <a:gd name="connsiteX40" fmla="*/ 4954 w 18539"/>
                <a:gd name="connsiteY40" fmla="*/ 7289 h 9968"/>
                <a:gd name="connsiteX41" fmla="*/ 5074 w 18539"/>
                <a:gd name="connsiteY41" fmla="*/ 5892 h 9968"/>
                <a:gd name="connsiteX42" fmla="*/ 8161 w 18539"/>
                <a:gd name="connsiteY42" fmla="*/ 9182 h 9968"/>
                <a:gd name="connsiteX43" fmla="*/ 8362 w 18539"/>
                <a:gd name="connsiteY43" fmla="*/ 8655 h 9968"/>
                <a:gd name="connsiteX44" fmla="*/ 8957 w 18539"/>
                <a:gd name="connsiteY44" fmla="*/ 8437 h 9968"/>
                <a:gd name="connsiteX45" fmla="*/ 9546 w 18539"/>
                <a:gd name="connsiteY45" fmla="*/ 8655 h 9968"/>
                <a:gd name="connsiteX46" fmla="*/ 9754 w 18539"/>
                <a:gd name="connsiteY46" fmla="*/ 9182 h 9968"/>
                <a:gd name="connsiteX47" fmla="*/ 9546 w 18539"/>
                <a:gd name="connsiteY47" fmla="*/ 9703 h 9968"/>
                <a:gd name="connsiteX48" fmla="*/ 8957 w 18539"/>
                <a:gd name="connsiteY48" fmla="*/ 9915 h 9968"/>
                <a:gd name="connsiteX49" fmla="*/ 8362 w 18539"/>
                <a:gd name="connsiteY49" fmla="*/ 9703 h 9968"/>
                <a:gd name="connsiteX50" fmla="*/ 8161 w 18539"/>
                <a:gd name="connsiteY50" fmla="*/ 9182 h 9968"/>
                <a:gd name="connsiteX51" fmla="*/ 18539 w 18539"/>
                <a:gd name="connsiteY51" fmla="*/ 6572 h 9968"/>
                <a:gd name="connsiteX52" fmla="*/ 18539 w 18539"/>
                <a:gd name="connsiteY52" fmla="*/ 7582 h 9968"/>
                <a:gd name="connsiteX53" fmla="*/ 11268 w 18539"/>
                <a:gd name="connsiteY53" fmla="*/ 7582 h 9968"/>
                <a:gd name="connsiteX54" fmla="*/ 11268 w 18539"/>
                <a:gd name="connsiteY54" fmla="*/ 6855 h 9968"/>
                <a:gd name="connsiteX55" fmla="*/ 15773 w 18539"/>
                <a:gd name="connsiteY55" fmla="*/ 134 h 9968"/>
                <a:gd name="connsiteX56" fmla="*/ 16818 w 18539"/>
                <a:gd name="connsiteY56" fmla="*/ 134 h 9968"/>
                <a:gd name="connsiteX57" fmla="*/ 15698 w 18539"/>
                <a:gd name="connsiteY57" fmla="*/ 2080 h 9968"/>
                <a:gd name="connsiteX58" fmla="*/ 12718 w 18539"/>
                <a:gd name="connsiteY58" fmla="*/ 6572 h 9968"/>
                <a:gd name="connsiteX59" fmla="*/ 18539 w 18539"/>
                <a:gd name="connsiteY59" fmla="*/ 6572 h 9968"/>
                <a:gd name="connsiteX60" fmla="*/ 17135 w 18539"/>
                <a:gd name="connsiteY60" fmla="*/ 134 h 9968"/>
                <a:gd name="connsiteX61" fmla="*/ 17135 w 18539"/>
                <a:gd name="connsiteY61" fmla="*/ 9834 h 9968"/>
                <a:gd name="connsiteX62" fmla="*/ 15857 w 18539"/>
                <a:gd name="connsiteY62" fmla="*/ 9834 h 9968"/>
                <a:gd name="connsiteX63" fmla="*/ 15857 w 18539"/>
                <a:gd name="connsiteY63" fmla="*/ 134 h 9968"/>
                <a:gd name="connsiteX64" fmla="*/ 17135 w 18539"/>
                <a:gd name="connsiteY64" fmla="*/ 134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8539" h="9968">
                  <a:moveTo>
                    <a:pt x="6359" y="4211"/>
                  </a:moveTo>
                  <a:lnTo>
                    <a:pt x="6359" y="5692"/>
                  </a:lnTo>
                  <a:cubicBezTo>
                    <a:pt x="6359" y="6484"/>
                    <a:pt x="6284" y="7158"/>
                    <a:pt x="6139" y="7704"/>
                  </a:cubicBezTo>
                  <a:cubicBezTo>
                    <a:pt x="5990" y="8250"/>
                    <a:pt x="5776" y="8689"/>
                    <a:pt x="5501" y="9023"/>
                  </a:cubicBezTo>
                  <a:cubicBezTo>
                    <a:pt x="5226" y="9354"/>
                    <a:pt x="4890" y="9597"/>
                    <a:pt x="4498" y="9747"/>
                  </a:cubicBezTo>
                  <a:cubicBezTo>
                    <a:pt x="4113" y="9893"/>
                    <a:pt x="3673" y="9968"/>
                    <a:pt x="3184" y="9968"/>
                  </a:cubicBezTo>
                  <a:cubicBezTo>
                    <a:pt x="2799" y="9968"/>
                    <a:pt x="2440" y="9921"/>
                    <a:pt x="2113" y="9828"/>
                  </a:cubicBezTo>
                  <a:cubicBezTo>
                    <a:pt x="1786" y="9734"/>
                    <a:pt x="1492" y="9584"/>
                    <a:pt x="1230" y="9382"/>
                  </a:cubicBezTo>
                  <a:cubicBezTo>
                    <a:pt x="971" y="9173"/>
                    <a:pt x="751" y="8901"/>
                    <a:pt x="566" y="8568"/>
                  </a:cubicBezTo>
                  <a:cubicBezTo>
                    <a:pt x="382" y="8237"/>
                    <a:pt x="240" y="7832"/>
                    <a:pt x="146" y="7357"/>
                  </a:cubicBezTo>
                  <a:cubicBezTo>
                    <a:pt x="49" y="6880"/>
                    <a:pt x="0" y="6325"/>
                    <a:pt x="0" y="5692"/>
                  </a:cubicBezTo>
                  <a:lnTo>
                    <a:pt x="0" y="4211"/>
                  </a:lnTo>
                  <a:cubicBezTo>
                    <a:pt x="0" y="3415"/>
                    <a:pt x="71" y="2751"/>
                    <a:pt x="220" y="2211"/>
                  </a:cubicBezTo>
                  <a:cubicBezTo>
                    <a:pt x="372" y="1675"/>
                    <a:pt x="586" y="1244"/>
                    <a:pt x="864" y="920"/>
                  </a:cubicBezTo>
                  <a:cubicBezTo>
                    <a:pt x="1139" y="593"/>
                    <a:pt x="1472" y="356"/>
                    <a:pt x="1858" y="215"/>
                  </a:cubicBezTo>
                  <a:cubicBezTo>
                    <a:pt x="2249" y="72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40"/>
                  </a:cubicBezTo>
                  <a:cubicBezTo>
                    <a:pt x="4582" y="231"/>
                    <a:pt x="4877" y="374"/>
                    <a:pt x="5136" y="574"/>
                  </a:cubicBezTo>
                  <a:cubicBezTo>
                    <a:pt x="5395" y="770"/>
                    <a:pt x="5611" y="1032"/>
                    <a:pt x="5793" y="1360"/>
                  </a:cubicBezTo>
                  <a:cubicBezTo>
                    <a:pt x="5977" y="1684"/>
                    <a:pt x="6116" y="2080"/>
                    <a:pt x="6213" y="2551"/>
                  </a:cubicBezTo>
                  <a:cubicBezTo>
                    <a:pt x="6310" y="3022"/>
                    <a:pt x="6359" y="3577"/>
                    <a:pt x="6359" y="4211"/>
                  </a:cubicBezTo>
                  <a:close/>
                  <a:moveTo>
                    <a:pt x="5074" y="5892"/>
                  </a:moveTo>
                  <a:lnTo>
                    <a:pt x="5074" y="4005"/>
                  </a:lnTo>
                  <a:cubicBezTo>
                    <a:pt x="5074" y="3571"/>
                    <a:pt x="5045" y="3188"/>
                    <a:pt x="4990" y="2860"/>
                  </a:cubicBezTo>
                  <a:cubicBezTo>
                    <a:pt x="4938" y="2526"/>
                    <a:pt x="4864" y="2243"/>
                    <a:pt x="4760" y="2005"/>
                  </a:cubicBezTo>
                  <a:cubicBezTo>
                    <a:pt x="4660" y="1772"/>
                    <a:pt x="4531" y="1581"/>
                    <a:pt x="4375" y="1435"/>
                  </a:cubicBezTo>
                  <a:cubicBezTo>
                    <a:pt x="4223" y="1288"/>
                    <a:pt x="4045" y="1179"/>
                    <a:pt x="3841" y="1114"/>
                  </a:cubicBezTo>
                  <a:cubicBezTo>
                    <a:pt x="3644" y="1042"/>
                    <a:pt x="3421" y="1007"/>
                    <a:pt x="3171" y="1007"/>
                  </a:cubicBezTo>
                  <a:cubicBezTo>
                    <a:pt x="2867" y="1007"/>
                    <a:pt x="2599" y="1064"/>
                    <a:pt x="2362" y="1173"/>
                  </a:cubicBezTo>
                  <a:cubicBezTo>
                    <a:pt x="2129" y="1279"/>
                    <a:pt x="1929" y="1450"/>
                    <a:pt x="1770" y="1687"/>
                  </a:cubicBezTo>
                  <a:cubicBezTo>
                    <a:pt x="1612" y="1921"/>
                    <a:pt x="1492" y="2230"/>
                    <a:pt x="1408" y="2614"/>
                  </a:cubicBezTo>
                  <a:cubicBezTo>
                    <a:pt x="1327" y="2994"/>
                    <a:pt x="1285" y="3459"/>
                    <a:pt x="1285" y="4005"/>
                  </a:cubicBezTo>
                  <a:lnTo>
                    <a:pt x="1285" y="5892"/>
                  </a:lnTo>
                  <a:cubicBezTo>
                    <a:pt x="1285" y="6325"/>
                    <a:pt x="1311" y="6709"/>
                    <a:pt x="1359" y="7043"/>
                  </a:cubicBezTo>
                  <a:cubicBezTo>
                    <a:pt x="1418" y="7376"/>
                    <a:pt x="1495" y="7666"/>
                    <a:pt x="1602" y="7910"/>
                  </a:cubicBezTo>
                  <a:cubicBezTo>
                    <a:pt x="1709" y="8150"/>
                    <a:pt x="1838" y="8346"/>
                    <a:pt x="1990" y="8502"/>
                  </a:cubicBezTo>
                  <a:cubicBezTo>
                    <a:pt x="2142" y="8658"/>
                    <a:pt x="2317" y="8773"/>
                    <a:pt x="2515" y="8848"/>
                  </a:cubicBezTo>
                  <a:cubicBezTo>
                    <a:pt x="2718" y="8920"/>
                    <a:pt x="2942" y="8954"/>
                    <a:pt x="3184" y="8954"/>
                  </a:cubicBezTo>
                  <a:cubicBezTo>
                    <a:pt x="3498" y="8954"/>
                    <a:pt x="3773" y="8898"/>
                    <a:pt x="4010" y="8783"/>
                  </a:cubicBezTo>
                  <a:cubicBezTo>
                    <a:pt x="4243" y="8667"/>
                    <a:pt x="4440" y="8487"/>
                    <a:pt x="4595" y="8243"/>
                  </a:cubicBezTo>
                  <a:cubicBezTo>
                    <a:pt x="4757" y="7994"/>
                    <a:pt x="4877" y="7676"/>
                    <a:pt x="4954" y="7289"/>
                  </a:cubicBezTo>
                  <a:cubicBezTo>
                    <a:pt x="5032" y="6899"/>
                    <a:pt x="5074" y="6431"/>
                    <a:pt x="5074" y="5892"/>
                  </a:cubicBezTo>
                  <a:close/>
                  <a:moveTo>
                    <a:pt x="8161" y="9182"/>
                  </a:moveTo>
                  <a:cubicBezTo>
                    <a:pt x="8161" y="8973"/>
                    <a:pt x="8229" y="8798"/>
                    <a:pt x="8362" y="8655"/>
                  </a:cubicBezTo>
                  <a:cubicBezTo>
                    <a:pt x="8501" y="8508"/>
                    <a:pt x="8699" y="8437"/>
                    <a:pt x="8957" y="8437"/>
                  </a:cubicBezTo>
                  <a:cubicBezTo>
                    <a:pt x="9216" y="8437"/>
                    <a:pt x="9411" y="8508"/>
                    <a:pt x="9546" y="8655"/>
                  </a:cubicBezTo>
                  <a:cubicBezTo>
                    <a:pt x="9682" y="8798"/>
                    <a:pt x="9754" y="8973"/>
                    <a:pt x="9754" y="9182"/>
                  </a:cubicBezTo>
                  <a:cubicBezTo>
                    <a:pt x="9754" y="9385"/>
                    <a:pt x="9682" y="9559"/>
                    <a:pt x="9546" y="9703"/>
                  </a:cubicBezTo>
                  <a:cubicBezTo>
                    <a:pt x="9411" y="9843"/>
                    <a:pt x="9216" y="9915"/>
                    <a:pt x="8957" y="9915"/>
                  </a:cubicBezTo>
                  <a:cubicBezTo>
                    <a:pt x="8699" y="9915"/>
                    <a:pt x="8501" y="9843"/>
                    <a:pt x="8362" y="9703"/>
                  </a:cubicBezTo>
                  <a:cubicBezTo>
                    <a:pt x="8229" y="9559"/>
                    <a:pt x="8161" y="9385"/>
                    <a:pt x="8161" y="9182"/>
                  </a:cubicBezTo>
                  <a:close/>
                  <a:moveTo>
                    <a:pt x="18539" y="6572"/>
                  </a:moveTo>
                  <a:lnTo>
                    <a:pt x="18539" y="7582"/>
                  </a:lnTo>
                  <a:lnTo>
                    <a:pt x="11268" y="7582"/>
                  </a:lnTo>
                  <a:lnTo>
                    <a:pt x="11268" y="6855"/>
                  </a:lnTo>
                  <a:lnTo>
                    <a:pt x="15773" y="134"/>
                  </a:lnTo>
                  <a:lnTo>
                    <a:pt x="16818" y="134"/>
                  </a:lnTo>
                  <a:lnTo>
                    <a:pt x="15698" y="2080"/>
                  </a:lnTo>
                  <a:lnTo>
                    <a:pt x="12718" y="6572"/>
                  </a:lnTo>
                  <a:lnTo>
                    <a:pt x="18539" y="6572"/>
                  </a:lnTo>
                  <a:close/>
                  <a:moveTo>
                    <a:pt x="17135" y="134"/>
                  </a:moveTo>
                  <a:lnTo>
                    <a:pt x="17135" y="9834"/>
                  </a:lnTo>
                  <a:lnTo>
                    <a:pt x="15857" y="9834"/>
                  </a:lnTo>
                  <a:lnTo>
                    <a:pt x="15857" y="134"/>
                  </a:lnTo>
                  <a:lnTo>
                    <a:pt x="17135" y="134"/>
                  </a:ln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A6710C3-11FF-6B91-826A-94D352BF6F94}"/>
                </a:ext>
              </a:extLst>
            </p:cNvPr>
            <p:cNvSpPr/>
            <p:nvPr/>
          </p:nvSpPr>
          <p:spPr>
            <a:xfrm>
              <a:off x="2828714" y="2850083"/>
              <a:ext cx="22429" cy="9968"/>
            </a:xfrm>
            <a:custGeom>
              <a:avLst/>
              <a:gdLst>
                <a:gd name="connsiteX0" fmla="*/ 6779 w 22429"/>
                <a:gd name="connsiteY0" fmla="*/ 8823 h 9968"/>
                <a:gd name="connsiteX1" fmla="*/ 6779 w 22429"/>
                <a:gd name="connsiteY1" fmla="*/ 9834 h 9968"/>
                <a:gd name="connsiteX2" fmla="*/ 191 w 22429"/>
                <a:gd name="connsiteY2" fmla="*/ 9834 h 9968"/>
                <a:gd name="connsiteX3" fmla="*/ 191 w 22429"/>
                <a:gd name="connsiteY3" fmla="*/ 8948 h 9968"/>
                <a:gd name="connsiteX4" fmla="*/ 3488 w 22429"/>
                <a:gd name="connsiteY4" fmla="*/ 5411 h 9968"/>
                <a:gd name="connsiteX5" fmla="*/ 4430 w 22429"/>
                <a:gd name="connsiteY5" fmla="*/ 4304 h 9968"/>
                <a:gd name="connsiteX6" fmla="*/ 4899 w 22429"/>
                <a:gd name="connsiteY6" fmla="*/ 3484 h 9968"/>
                <a:gd name="connsiteX7" fmla="*/ 5039 w 22429"/>
                <a:gd name="connsiteY7" fmla="*/ 2738 h 9968"/>
                <a:gd name="connsiteX8" fmla="*/ 4831 w 22429"/>
                <a:gd name="connsiteY8" fmla="*/ 1874 h 9968"/>
                <a:gd name="connsiteX9" fmla="*/ 4236 w 22429"/>
                <a:gd name="connsiteY9" fmla="*/ 1248 h 9968"/>
                <a:gd name="connsiteX10" fmla="*/ 3281 w 22429"/>
                <a:gd name="connsiteY10" fmla="*/ 1014 h 9968"/>
                <a:gd name="connsiteX11" fmla="*/ 2162 w 22429"/>
                <a:gd name="connsiteY11" fmla="*/ 1266 h 9968"/>
                <a:gd name="connsiteX12" fmla="*/ 1498 w 22429"/>
                <a:gd name="connsiteY12" fmla="*/ 1959 h 9968"/>
                <a:gd name="connsiteX13" fmla="*/ 1278 w 22429"/>
                <a:gd name="connsiteY13" fmla="*/ 2985 h 9968"/>
                <a:gd name="connsiteX14" fmla="*/ 0 w 22429"/>
                <a:gd name="connsiteY14" fmla="*/ 2985 h 9968"/>
                <a:gd name="connsiteX15" fmla="*/ 372 w 22429"/>
                <a:gd name="connsiteY15" fmla="*/ 1488 h 9968"/>
                <a:gd name="connsiteX16" fmla="*/ 1479 w 22429"/>
                <a:gd name="connsiteY16" fmla="*/ 409 h 9968"/>
                <a:gd name="connsiteX17" fmla="*/ 3281 w 22429"/>
                <a:gd name="connsiteY17" fmla="*/ 0 h 9968"/>
                <a:gd name="connsiteX18" fmla="*/ 4912 w 22429"/>
                <a:gd name="connsiteY18" fmla="*/ 328 h 9968"/>
                <a:gd name="connsiteX19" fmla="*/ 5951 w 22429"/>
                <a:gd name="connsiteY19" fmla="*/ 1232 h 9968"/>
                <a:gd name="connsiteX20" fmla="*/ 6317 w 22429"/>
                <a:gd name="connsiteY20" fmla="*/ 2592 h 9968"/>
                <a:gd name="connsiteX21" fmla="*/ 6165 w 22429"/>
                <a:gd name="connsiteY21" fmla="*/ 3459 h 9968"/>
                <a:gd name="connsiteX22" fmla="*/ 5757 w 22429"/>
                <a:gd name="connsiteY22" fmla="*/ 4326 h 9968"/>
                <a:gd name="connsiteX23" fmla="*/ 5155 w 22429"/>
                <a:gd name="connsiteY23" fmla="*/ 5177 h 9968"/>
                <a:gd name="connsiteX24" fmla="*/ 4430 w 22429"/>
                <a:gd name="connsiteY24" fmla="*/ 6004 h 9968"/>
                <a:gd name="connsiteX25" fmla="*/ 1735 w 22429"/>
                <a:gd name="connsiteY25" fmla="*/ 8823 h 9968"/>
                <a:gd name="connsiteX26" fmla="*/ 6779 w 22429"/>
                <a:gd name="connsiteY26" fmla="*/ 8823 h 9968"/>
                <a:gd name="connsiteX27" fmla="*/ 14468 w 22429"/>
                <a:gd name="connsiteY27" fmla="*/ 4211 h 9968"/>
                <a:gd name="connsiteX28" fmla="*/ 14468 w 22429"/>
                <a:gd name="connsiteY28" fmla="*/ 5692 h 9968"/>
                <a:gd name="connsiteX29" fmla="*/ 14245 w 22429"/>
                <a:gd name="connsiteY29" fmla="*/ 7704 h 9968"/>
                <a:gd name="connsiteX30" fmla="*/ 13611 w 22429"/>
                <a:gd name="connsiteY30" fmla="*/ 9023 h 9968"/>
                <a:gd name="connsiteX31" fmla="*/ 12608 w 22429"/>
                <a:gd name="connsiteY31" fmla="*/ 9747 h 9968"/>
                <a:gd name="connsiteX32" fmla="*/ 11294 w 22429"/>
                <a:gd name="connsiteY32" fmla="*/ 9968 h 9968"/>
                <a:gd name="connsiteX33" fmla="*/ 10223 w 22429"/>
                <a:gd name="connsiteY33" fmla="*/ 9828 h 9968"/>
                <a:gd name="connsiteX34" fmla="*/ 9339 w 22429"/>
                <a:gd name="connsiteY34" fmla="*/ 9382 h 9968"/>
                <a:gd name="connsiteX35" fmla="*/ 8676 w 22429"/>
                <a:gd name="connsiteY35" fmla="*/ 8568 h 9968"/>
                <a:gd name="connsiteX36" fmla="*/ 8252 w 22429"/>
                <a:gd name="connsiteY36" fmla="*/ 7357 h 9968"/>
                <a:gd name="connsiteX37" fmla="*/ 8106 w 22429"/>
                <a:gd name="connsiteY37" fmla="*/ 5692 h 9968"/>
                <a:gd name="connsiteX38" fmla="*/ 8106 w 22429"/>
                <a:gd name="connsiteY38" fmla="*/ 4211 h 9968"/>
                <a:gd name="connsiteX39" fmla="*/ 8330 w 22429"/>
                <a:gd name="connsiteY39" fmla="*/ 2211 h 9968"/>
                <a:gd name="connsiteX40" fmla="*/ 8970 w 22429"/>
                <a:gd name="connsiteY40" fmla="*/ 920 h 9968"/>
                <a:gd name="connsiteX41" fmla="*/ 9967 w 22429"/>
                <a:gd name="connsiteY41" fmla="*/ 215 h 9968"/>
                <a:gd name="connsiteX42" fmla="*/ 11281 w 22429"/>
                <a:gd name="connsiteY42" fmla="*/ 0 h 9968"/>
                <a:gd name="connsiteX43" fmla="*/ 12358 w 22429"/>
                <a:gd name="connsiteY43" fmla="*/ 140 h 9968"/>
                <a:gd name="connsiteX44" fmla="*/ 13245 w 22429"/>
                <a:gd name="connsiteY44" fmla="*/ 574 h 9968"/>
                <a:gd name="connsiteX45" fmla="*/ 13899 w 22429"/>
                <a:gd name="connsiteY45" fmla="*/ 1360 h 9968"/>
                <a:gd name="connsiteX46" fmla="*/ 14323 w 22429"/>
                <a:gd name="connsiteY46" fmla="*/ 2551 h 9968"/>
                <a:gd name="connsiteX47" fmla="*/ 14468 w 22429"/>
                <a:gd name="connsiteY47" fmla="*/ 4211 h 9968"/>
                <a:gd name="connsiteX48" fmla="*/ 13180 w 22429"/>
                <a:gd name="connsiteY48" fmla="*/ 5892 h 9968"/>
                <a:gd name="connsiteX49" fmla="*/ 13180 w 22429"/>
                <a:gd name="connsiteY49" fmla="*/ 4005 h 9968"/>
                <a:gd name="connsiteX50" fmla="*/ 13099 w 22429"/>
                <a:gd name="connsiteY50" fmla="*/ 2860 h 9968"/>
                <a:gd name="connsiteX51" fmla="*/ 12870 w 22429"/>
                <a:gd name="connsiteY51" fmla="*/ 2005 h 9968"/>
                <a:gd name="connsiteX52" fmla="*/ 12485 w 22429"/>
                <a:gd name="connsiteY52" fmla="*/ 1435 h 9968"/>
                <a:gd name="connsiteX53" fmla="*/ 11951 w 22429"/>
                <a:gd name="connsiteY53" fmla="*/ 1114 h 9968"/>
                <a:gd name="connsiteX54" fmla="*/ 11281 w 22429"/>
                <a:gd name="connsiteY54" fmla="*/ 1007 h 9968"/>
                <a:gd name="connsiteX55" fmla="*/ 10472 w 22429"/>
                <a:gd name="connsiteY55" fmla="*/ 1173 h 9968"/>
                <a:gd name="connsiteX56" fmla="*/ 9876 w 22429"/>
                <a:gd name="connsiteY56" fmla="*/ 1687 h 9968"/>
                <a:gd name="connsiteX57" fmla="*/ 9517 w 22429"/>
                <a:gd name="connsiteY57" fmla="*/ 2614 h 9968"/>
                <a:gd name="connsiteX58" fmla="*/ 9394 w 22429"/>
                <a:gd name="connsiteY58" fmla="*/ 4005 h 9968"/>
                <a:gd name="connsiteX59" fmla="*/ 9394 w 22429"/>
                <a:gd name="connsiteY59" fmla="*/ 5892 h 9968"/>
                <a:gd name="connsiteX60" fmla="*/ 9469 w 22429"/>
                <a:gd name="connsiteY60" fmla="*/ 7043 h 9968"/>
                <a:gd name="connsiteX61" fmla="*/ 9711 w 22429"/>
                <a:gd name="connsiteY61" fmla="*/ 7910 h 9968"/>
                <a:gd name="connsiteX62" fmla="*/ 10100 w 22429"/>
                <a:gd name="connsiteY62" fmla="*/ 8502 h 9968"/>
                <a:gd name="connsiteX63" fmla="*/ 10624 w 22429"/>
                <a:gd name="connsiteY63" fmla="*/ 8848 h 9968"/>
                <a:gd name="connsiteX64" fmla="*/ 11294 w 22429"/>
                <a:gd name="connsiteY64" fmla="*/ 8954 h 9968"/>
                <a:gd name="connsiteX65" fmla="*/ 12116 w 22429"/>
                <a:gd name="connsiteY65" fmla="*/ 8783 h 9968"/>
                <a:gd name="connsiteX66" fmla="*/ 12705 w 22429"/>
                <a:gd name="connsiteY66" fmla="*/ 8243 h 9968"/>
                <a:gd name="connsiteX67" fmla="*/ 13064 w 22429"/>
                <a:gd name="connsiteY67" fmla="*/ 7289 h 9968"/>
                <a:gd name="connsiteX68" fmla="*/ 13180 w 22429"/>
                <a:gd name="connsiteY68" fmla="*/ 5892 h 9968"/>
                <a:gd name="connsiteX69" fmla="*/ 22429 w 22429"/>
                <a:gd name="connsiteY69" fmla="*/ 4211 h 9968"/>
                <a:gd name="connsiteX70" fmla="*/ 22429 w 22429"/>
                <a:gd name="connsiteY70" fmla="*/ 5692 h 9968"/>
                <a:gd name="connsiteX71" fmla="*/ 22209 w 22429"/>
                <a:gd name="connsiteY71" fmla="*/ 7704 h 9968"/>
                <a:gd name="connsiteX72" fmla="*/ 21575 w 22429"/>
                <a:gd name="connsiteY72" fmla="*/ 9023 h 9968"/>
                <a:gd name="connsiteX73" fmla="*/ 20572 w 22429"/>
                <a:gd name="connsiteY73" fmla="*/ 9747 h 9968"/>
                <a:gd name="connsiteX74" fmla="*/ 19258 w 22429"/>
                <a:gd name="connsiteY74" fmla="*/ 9968 h 9968"/>
                <a:gd name="connsiteX75" fmla="*/ 18187 w 22429"/>
                <a:gd name="connsiteY75" fmla="*/ 9828 h 9968"/>
                <a:gd name="connsiteX76" fmla="*/ 17300 w 22429"/>
                <a:gd name="connsiteY76" fmla="*/ 9382 h 9968"/>
                <a:gd name="connsiteX77" fmla="*/ 16637 w 22429"/>
                <a:gd name="connsiteY77" fmla="*/ 8568 h 9968"/>
                <a:gd name="connsiteX78" fmla="*/ 16216 w 22429"/>
                <a:gd name="connsiteY78" fmla="*/ 7357 h 9968"/>
                <a:gd name="connsiteX79" fmla="*/ 16070 w 22429"/>
                <a:gd name="connsiteY79" fmla="*/ 5692 h 9968"/>
                <a:gd name="connsiteX80" fmla="*/ 16070 w 22429"/>
                <a:gd name="connsiteY80" fmla="*/ 4211 h 9968"/>
                <a:gd name="connsiteX81" fmla="*/ 16293 w 22429"/>
                <a:gd name="connsiteY81" fmla="*/ 2211 h 9968"/>
                <a:gd name="connsiteX82" fmla="*/ 16934 w 22429"/>
                <a:gd name="connsiteY82" fmla="*/ 920 h 9968"/>
                <a:gd name="connsiteX83" fmla="*/ 17931 w 22429"/>
                <a:gd name="connsiteY83" fmla="*/ 215 h 9968"/>
                <a:gd name="connsiteX84" fmla="*/ 19245 w 22429"/>
                <a:gd name="connsiteY84" fmla="*/ 0 h 9968"/>
                <a:gd name="connsiteX85" fmla="*/ 20322 w 22429"/>
                <a:gd name="connsiteY85" fmla="*/ 140 h 9968"/>
                <a:gd name="connsiteX86" fmla="*/ 21206 w 22429"/>
                <a:gd name="connsiteY86" fmla="*/ 574 h 9968"/>
                <a:gd name="connsiteX87" fmla="*/ 21863 w 22429"/>
                <a:gd name="connsiteY87" fmla="*/ 1360 h 9968"/>
                <a:gd name="connsiteX88" fmla="*/ 22287 w 22429"/>
                <a:gd name="connsiteY88" fmla="*/ 2551 h 9968"/>
                <a:gd name="connsiteX89" fmla="*/ 22429 w 22429"/>
                <a:gd name="connsiteY89" fmla="*/ 4211 h 9968"/>
                <a:gd name="connsiteX90" fmla="*/ 21144 w 22429"/>
                <a:gd name="connsiteY90" fmla="*/ 5892 h 9968"/>
                <a:gd name="connsiteX91" fmla="*/ 21144 w 22429"/>
                <a:gd name="connsiteY91" fmla="*/ 4005 h 9968"/>
                <a:gd name="connsiteX92" fmla="*/ 21060 w 22429"/>
                <a:gd name="connsiteY92" fmla="*/ 2860 h 9968"/>
                <a:gd name="connsiteX93" fmla="*/ 20834 w 22429"/>
                <a:gd name="connsiteY93" fmla="*/ 2005 h 9968"/>
                <a:gd name="connsiteX94" fmla="*/ 20445 w 22429"/>
                <a:gd name="connsiteY94" fmla="*/ 1435 h 9968"/>
                <a:gd name="connsiteX95" fmla="*/ 19915 w 22429"/>
                <a:gd name="connsiteY95" fmla="*/ 1114 h 9968"/>
                <a:gd name="connsiteX96" fmla="*/ 19245 w 22429"/>
                <a:gd name="connsiteY96" fmla="*/ 1007 h 9968"/>
                <a:gd name="connsiteX97" fmla="*/ 18436 w 22429"/>
                <a:gd name="connsiteY97" fmla="*/ 1173 h 9968"/>
                <a:gd name="connsiteX98" fmla="*/ 17840 w 22429"/>
                <a:gd name="connsiteY98" fmla="*/ 1687 h 9968"/>
                <a:gd name="connsiteX99" fmla="*/ 17481 w 22429"/>
                <a:gd name="connsiteY99" fmla="*/ 2614 h 9968"/>
                <a:gd name="connsiteX100" fmla="*/ 17358 w 22429"/>
                <a:gd name="connsiteY100" fmla="*/ 4005 h 9968"/>
                <a:gd name="connsiteX101" fmla="*/ 17358 w 22429"/>
                <a:gd name="connsiteY101" fmla="*/ 5892 h 9968"/>
                <a:gd name="connsiteX102" fmla="*/ 17433 w 22429"/>
                <a:gd name="connsiteY102" fmla="*/ 7043 h 9968"/>
                <a:gd name="connsiteX103" fmla="*/ 17675 w 22429"/>
                <a:gd name="connsiteY103" fmla="*/ 7910 h 9968"/>
                <a:gd name="connsiteX104" fmla="*/ 18060 w 22429"/>
                <a:gd name="connsiteY104" fmla="*/ 8502 h 9968"/>
                <a:gd name="connsiteX105" fmla="*/ 18588 w 22429"/>
                <a:gd name="connsiteY105" fmla="*/ 8848 h 9968"/>
                <a:gd name="connsiteX106" fmla="*/ 19258 w 22429"/>
                <a:gd name="connsiteY106" fmla="*/ 8954 h 9968"/>
                <a:gd name="connsiteX107" fmla="*/ 20080 w 22429"/>
                <a:gd name="connsiteY107" fmla="*/ 8783 h 9968"/>
                <a:gd name="connsiteX108" fmla="*/ 20669 w 22429"/>
                <a:gd name="connsiteY108" fmla="*/ 8243 h 9968"/>
                <a:gd name="connsiteX109" fmla="*/ 21028 w 22429"/>
                <a:gd name="connsiteY109" fmla="*/ 7289 h 9968"/>
                <a:gd name="connsiteX110" fmla="*/ 21144 w 22429"/>
                <a:gd name="connsiteY110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2429" h="9968">
                  <a:moveTo>
                    <a:pt x="6779" y="8823"/>
                  </a:moveTo>
                  <a:lnTo>
                    <a:pt x="6779" y="9834"/>
                  </a:lnTo>
                  <a:lnTo>
                    <a:pt x="191" y="9834"/>
                  </a:lnTo>
                  <a:lnTo>
                    <a:pt x="191" y="8948"/>
                  </a:lnTo>
                  <a:lnTo>
                    <a:pt x="3488" y="5411"/>
                  </a:lnTo>
                  <a:cubicBezTo>
                    <a:pt x="3896" y="4975"/>
                    <a:pt x="4210" y="4607"/>
                    <a:pt x="4430" y="4304"/>
                  </a:cubicBezTo>
                  <a:cubicBezTo>
                    <a:pt x="4657" y="3998"/>
                    <a:pt x="4812" y="3724"/>
                    <a:pt x="4899" y="3484"/>
                  </a:cubicBezTo>
                  <a:cubicBezTo>
                    <a:pt x="4993" y="3241"/>
                    <a:pt x="5039" y="2991"/>
                    <a:pt x="5039" y="2738"/>
                  </a:cubicBezTo>
                  <a:cubicBezTo>
                    <a:pt x="5039" y="2420"/>
                    <a:pt x="4971" y="2130"/>
                    <a:pt x="4831" y="1874"/>
                  </a:cubicBezTo>
                  <a:cubicBezTo>
                    <a:pt x="4699" y="1613"/>
                    <a:pt x="4498" y="1404"/>
                    <a:pt x="4236" y="1248"/>
                  </a:cubicBezTo>
                  <a:cubicBezTo>
                    <a:pt x="3974" y="1092"/>
                    <a:pt x="3657" y="1014"/>
                    <a:pt x="3281" y="1014"/>
                  </a:cubicBezTo>
                  <a:cubicBezTo>
                    <a:pt x="2835" y="1014"/>
                    <a:pt x="2463" y="1098"/>
                    <a:pt x="2162" y="1266"/>
                  </a:cubicBezTo>
                  <a:cubicBezTo>
                    <a:pt x="1867" y="1432"/>
                    <a:pt x="1647" y="1662"/>
                    <a:pt x="1498" y="1959"/>
                  </a:cubicBezTo>
                  <a:cubicBezTo>
                    <a:pt x="1353" y="2258"/>
                    <a:pt x="1278" y="2598"/>
                    <a:pt x="1278" y="2985"/>
                  </a:cubicBezTo>
                  <a:lnTo>
                    <a:pt x="0" y="2985"/>
                  </a:lnTo>
                  <a:cubicBezTo>
                    <a:pt x="0" y="2439"/>
                    <a:pt x="123" y="1940"/>
                    <a:pt x="372" y="1488"/>
                  </a:cubicBezTo>
                  <a:cubicBezTo>
                    <a:pt x="621" y="1032"/>
                    <a:pt x="990" y="674"/>
                    <a:pt x="1479" y="409"/>
                  </a:cubicBezTo>
                  <a:cubicBezTo>
                    <a:pt x="1967" y="137"/>
                    <a:pt x="2569" y="0"/>
                    <a:pt x="3281" y="0"/>
                  </a:cubicBezTo>
                  <a:cubicBezTo>
                    <a:pt x="3919" y="0"/>
                    <a:pt x="4462" y="109"/>
                    <a:pt x="4912" y="328"/>
                  </a:cubicBezTo>
                  <a:cubicBezTo>
                    <a:pt x="5365" y="540"/>
                    <a:pt x="5712" y="842"/>
                    <a:pt x="5951" y="1232"/>
                  </a:cubicBezTo>
                  <a:cubicBezTo>
                    <a:pt x="6194" y="1619"/>
                    <a:pt x="6317" y="2074"/>
                    <a:pt x="6317" y="2592"/>
                  </a:cubicBezTo>
                  <a:cubicBezTo>
                    <a:pt x="6317" y="2876"/>
                    <a:pt x="6265" y="3166"/>
                    <a:pt x="6165" y="3459"/>
                  </a:cubicBezTo>
                  <a:cubicBezTo>
                    <a:pt x="6068" y="3749"/>
                    <a:pt x="5932" y="4036"/>
                    <a:pt x="5757" y="4326"/>
                  </a:cubicBezTo>
                  <a:cubicBezTo>
                    <a:pt x="5585" y="4613"/>
                    <a:pt x="5385" y="4897"/>
                    <a:pt x="5155" y="5177"/>
                  </a:cubicBezTo>
                  <a:cubicBezTo>
                    <a:pt x="4929" y="5458"/>
                    <a:pt x="4689" y="5733"/>
                    <a:pt x="4430" y="6004"/>
                  </a:cubicBezTo>
                  <a:lnTo>
                    <a:pt x="1735" y="8823"/>
                  </a:lnTo>
                  <a:lnTo>
                    <a:pt x="6779" y="8823"/>
                  </a:lnTo>
                  <a:close/>
                  <a:moveTo>
                    <a:pt x="14468" y="4211"/>
                  </a:moveTo>
                  <a:lnTo>
                    <a:pt x="14468" y="5692"/>
                  </a:lnTo>
                  <a:cubicBezTo>
                    <a:pt x="14468" y="6484"/>
                    <a:pt x="14394" y="7158"/>
                    <a:pt x="14245" y="7704"/>
                  </a:cubicBezTo>
                  <a:cubicBezTo>
                    <a:pt x="14099" y="8250"/>
                    <a:pt x="13886" y="8689"/>
                    <a:pt x="13611" y="9023"/>
                  </a:cubicBezTo>
                  <a:cubicBezTo>
                    <a:pt x="13333" y="9354"/>
                    <a:pt x="12999" y="9597"/>
                    <a:pt x="12608" y="9747"/>
                  </a:cubicBezTo>
                  <a:cubicBezTo>
                    <a:pt x="12219" y="9893"/>
                    <a:pt x="11782" y="9968"/>
                    <a:pt x="11294" y="9968"/>
                  </a:cubicBezTo>
                  <a:cubicBezTo>
                    <a:pt x="10905" y="9968"/>
                    <a:pt x="10550" y="9921"/>
                    <a:pt x="10223" y="9828"/>
                  </a:cubicBezTo>
                  <a:cubicBezTo>
                    <a:pt x="9896" y="9734"/>
                    <a:pt x="9601" y="9584"/>
                    <a:pt x="9339" y="9382"/>
                  </a:cubicBezTo>
                  <a:cubicBezTo>
                    <a:pt x="9080" y="9173"/>
                    <a:pt x="8857" y="8901"/>
                    <a:pt x="8676" y="8568"/>
                  </a:cubicBezTo>
                  <a:cubicBezTo>
                    <a:pt x="8491" y="8237"/>
                    <a:pt x="8349" y="7832"/>
                    <a:pt x="8252" y="7357"/>
                  </a:cubicBezTo>
                  <a:cubicBezTo>
                    <a:pt x="8155" y="6880"/>
                    <a:pt x="8106" y="6325"/>
                    <a:pt x="8106" y="5692"/>
                  </a:cubicBezTo>
                  <a:lnTo>
                    <a:pt x="8106" y="4211"/>
                  </a:lnTo>
                  <a:cubicBezTo>
                    <a:pt x="8106" y="3415"/>
                    <a:pt x="8181" y="2751"/>
                    <a:pt x="8330" y="2211"/>
                  </a:cubicBezTo>
                  <a:cubicBezTo>
                    <a:pt x="8482" y="1675"/>
                    <a:pt x="8695" y="1244"/>
                    <a:pt x="8970" y="920"/>
                  </a:cubicBezTo>
                  <a:cubicBezTo>
                    <a:pt x="9249" y="593"/>
                    <a:pt x="9579" y="356"/>
                    <a:pt x="9967" y="215"/>
                  </a:cubicBezTo>
                  <a:cubicBezTo>
                    <a:pt x="10359" y="72"/>
                    <a:pt x="10795" y="0"/>
                    <a:pt x="11281" y="0"/>
                  </a:cubicBezTo>
                  <a:cubicBezTo>
                    <a:pt x="11672" y="0"/>
                    <a:pt x="12032" y="47"/>
                    <a:pt x="12358" y="140"/>
                  </a:cubicBezTo>
                  <a:cubicBezTo>
                    <a:pt x="12692" y="231"/>
                    <a:pt x="12986" y="374"/>
                    <a:pt x="13245" y="574"/>
                  </a:cubicBezTo>
                  <a:cubicBezTo>
                    <a:pt x="13501" y="770"/>
                    <a:pt x="13721" y="1032"/>
                    <a:pt x="13899" y="1360"/>
                  </a:cubicBezTo>
                  <a:cubicBezTo>
                    <a:pt x="14083" y="1684"/>
                    <a:pt x="14226" y="2080"/>
                    <a:pt x="14323" y="2551"/>
                  </a:cubicBezTo>
                  <a:cubicBezTo>
                    <a:pt x="14420" y="3022"/>
                    <a:pt x="14468" y="3577"/>
                    <a:pt x="14468" y="4211"/>
                  </a:cubicBezTo>
                  <a:close/>
                  <a:moveTo>
                    <a:pt x="13180" y="5892"/>
                  </a:moveTo>
                  <a:lnTo>
                    <a:pt x="13180" y="4005"/>
                  </a:lnTo>
                  <a:cubicBezTo>
                    <a:pt x="13180" y="3571"/>
                    <a:pt x="13155" y="3188"/>
                    <a:pt x="13099" y="2860"/>
                  </a:cubicBezTo>
                  <a:cubicBezTo>
                    <a:pt x="13048" y="2526"/>
                    <a:pt x="12970" y="2243"/>
                    <a:pt x="12870" y="2005"/>
                  </a:cubicBezTo>
                  <a:cubicBezTo>
                    <a:pt x="12769" y="1772"/>
                    <a:pt x="12640" y="1581"/>
                    <a:pt x="12485" y="1435"/>
                  </a:cubicBezTo>
                  <a:cubicBezTo>
                    <a:pt x="12333" y="1288"/>
                    <a:pt x="12155" y="1179"/>
                    <a:pt x="11951" y="1114"/>
                  </a:cubicBezTo>
                  <a:cubicBezTo>
                    <a:pt x="11753" y="1042"/>
                    <a:pt x="11530" y="1007"/>
                    <a:pt x="11281" y="1007"/>
                  </a:cubicBezTo>
                  <a:cubicBezTo>
                    <a:pt x="10977" y="1007"/>
                    <a:pt x="10708" y="1064"/>
                    <a:pt x="10472" y="1173"/>
                  </a:cubicBezTo>
                  <a:cubicBezTo>
                    <a:pt x="10236" y="1279"/>
                    <a:pt x="10038" y="1450"/>
                    <a:pt x="9876" y="1687"/>
                  </a:cubicBezTo>
                  <a:cubicBezTo>
                    <a:pt x="9721" y="1921"/>
                    <a:pt x="9601" y="2230"/>
                    <a:pt x="9517" y="2614"/>
                  </a:cubicBezTo>
                  <a:cubicBezTo>
                    <a:pt x="9433" y="2994"/>
                    <a:pt x="9394" y="3459"/>
                    <a:pt x="9394" y="4005"/>
                  </a:cubicBezTo>
                  <a:lnTo>
                    <a:pt x="9394" y="5892"/>
                  </a:lnTo>
                  <a:cubicBezTo>
                    <a:pt x="9394" y="6325"/>
                    <a:pt x="9420" y="6709"/>
                    <a:pt x="9469" y="7043"/>
                  </a:cubicBezTo>
                  <a:cubicBezTo>
                    <a:pt x="9524" y="7376"/>
                    <a:pt x="9605" y="7666"/>
                    <a:pt x="9711" y="7910"/>
                  </a:cubicBezTo>
                  <a:cubicBezTo>
                    <a:pt x="9818" y="8150"/>
                    <a:pt x="9948" y="8346"/>
                    <a:pt x="10100" y="8502"/>
                  </a:cubicBezTo>
                  <a:cubicBezTo>
                    <a:pt x="10252" y="8658"/>
                    <a:pt x="10427" y="8773"/>
                    <a:pt x="10624" y="8848"/>
                  </a:cubicBezTo>
                  <a:cubicBezTo>
                    <a:pt x="10828" y="8920"/>
                    <a:pt x="11051" y="8954"/>
                    <a:pt x="11294" y="8954"/>
                  </a:cubicBezTo>
                  <a:cubicBezTo>
                    <a:pt x="11608" y="8954"/>
                    <a:pt x="11883" y="8898"/>
                    <a:pt x="12116" y="8783"/>
                  </a:cubicBezTo>
                  <a:cubicBezTo>
                    <a:pt x="12352" y="8667"/>
                    <a:pt x="12546" y="8487"/>
                    <a:pt x="12705" y="8243"/>
                  </a:cubicBezTo>
                  <a:cubicBezTo>
                    <a:pt x="12867" y="7994"/>
                    <a:pt x="12986" y="7676"/>
                    <a:pt x="13064" y="7289"/>
                  </a:cubicBezTo>
                  <a:cubicBezTo>
                    <a:pt x="13142" y="6899"/>
                    <a:pt x="13180" y="6431"/>
                    <a:pt x="13180" y="5892"/>
                  </a:cubicBezTo>
                  <a:close/>
                  <a:moveTo>
                    <a:pt x="22429" y="4211"/>
                  </a:moveTo>
                  <a:lnTo>
                    <a:pt x="22429" y="5692"/>
                  </a:lnTo>
                  <a:cubicBezTo>
                    <a:pt x="22429" y="6484"/>
                    <a:pt x="22358" y="7158"/>
                    <a:pt x="22209" y="7704"/>
                  </a:cubicBezTo>
                  <a:cubicBezTo>
                    <a:pt x="22063" y="8250"/>
                    <a:pt x="21850" y="8689"/>
                    <a:pt x="21575" y="9023"/>
                  </a:cubicBezTo>
                  <a:cubicBezTo>
                    <a:pt x="21296" y="9354"/>
                    <a:pt x="20963" y="9597"/>
                    <a:pt x="20572" y="9747"/>
                  </a:cubicBezTo>
                  <a:cubicBezTo>
                    <a:pt x="20183" y="9893"/>
                    <a:pt x="19746" y="9968"/>
                    <a:pt x="19258" y="9968"/>
                  </a:cubicBezTo>
                  <a:cubicBezTo>
                    <a:pt x="18869" y="9968"/>
                    <a:pt x="18514" y="9921"/>
                    <a:pt x="18187" y="9828"/>
                  </a:cubicBezTo>
                  <a:cubicBezTo>
                    <a:pt x="17860" y="9734"/>
                    <a:pt x="17565" y="9584"/>
                    <a:pt x="17300" y="9382"/>
                  </a:cubicBezTo>
                  <a:cubicBezTo>
                    <a:pt x="17044" y="9173"/>
                    <a:pt x="16821" y="8901"/>
                    <a:pt x="16637" y="8568"/>
                  </a:cubicBezTo>
                  <a:cubicBezTo>
                    <a:pt x="16452" y="8237"/>
                    <a:pt x="16313" y="7832"/>
                    <a:pt x="16216" y="7357"/>
                  </a:cubicBezTo>
                  <a:cubicBezTo>
                    <a:pt x="16119" y="6880"/>
                    <a:pt x="16070" y="6325"/>
                    <a:pt x="16070" y="5692"/>
                  </a:cubicBezTo>
                  <a:lnTo>
                    <a:pt x="16070" y="4211"/>
                  </a:lnTo>
                  <a:cubicBezTo>
                    <a:pt x="16070" y="3415"/>
                    <a:pt x="16145" y="2751"/>
                    <a:pt x="16293" y="2211"/>
                  </a:cubicBezTo>
                  <a:cubicBezTo>
                    <a:pt x="16446" y="1675"/>
                    <a:pt x="16659" y="1244"/>
                    <a:pt x="16934" y="920"/>
                  </a:cubicBezTo>
                  <a:cubicBezTo>
                    <a:pt x="17212" y="593"/>
                    <a:pt x="17543" y="356"/>
                    <a:pt x="17931" y="215"/>
                  </a:cubicBezTo>
                  <a:cubicBezTo>
                    <a:pt x="18323" y="72"/>
                    <a:pt x="18759" y="0"/>
                    <a:pt x="19245" y="0"/>
                  </a:cubicBezTo>
                  <a:cubicBezTo>
                    <a:pt x="19636" y="0"/>
                    <a:pt x="19996" y="47"/>
                    <a:pt x="20322" y="140"/>
                  </a:cubicBezTo>
                  <a:cubicBezTo>
                    <a:pt x="20653" y="231"/>
                    <a:pt x="20950" y="374"/>
                    <a:pt x="21206" y="574"/>
                  </a:cubicBezTo>
                  <a:cubicBezTo>
                    <a:pt x="21465" y="770"/>
                    <a:pt x="21685" y="1032"/>
                    <a:pt x="21863" y="1360"/>
                  </a:cubicBezTo>
                  <a:cubicBezTo>
                    <a:pt x="22047" y="1684"/>
                    <a:pt x="22190" y="2080"/>
                    <a:pt x="22287" y="2551"/>
                  </a:cubicBezTo>
                  <a:cubicBezTo>
                    <a:pt x="22381" y="3022"/>
                    <a:pt x="22429" y="3577"/>
                    <a:pt x="22429" y="4211"/>
                  </a:cubicBezTo>
                  <a:close/>
                  <a:moveTo>
                    <a:pt x="21144" y="5892"/>
                  </a:moveTo>
                  <a:lnTo>
                    <a:pt x="21144" y="4005"/>
                  </a:lnTo>
                  <a:cubicBezTo>
                    <a:pt x="21144" y="3571"/>
                    <a:pt x="21119" y="3188"/>
                    <a:pt x="21060" y="2860"/>
                  </a:cubicBezTo>
                  <a:cubicBezTo>
                    <a:pt x="21012" y="2526"/>
                    <a:pt x="20934" y="2243"/>
                    <a:pt x="20834" y="2005"/>
                  </a:cubicBezTo>
                  <a:cubicBezTo>
                    <a:pt x="20733" y="1772"/>
                    <a:pt x="20604" y="1581"/>
                    <a:pt x="20445" y="1435"/>
                  </a:cubicBezTo>
                  <a:cubicBezTo>
                    <a:pt x="20293" y="1288"/>
                    <a:pt x="20119" y="1179"/>
                    <a:pt x="19915" y="1114"/>
                  </a:cubicBezTo>
                  <a:cubicBezTo>
                    <a:pt x="19717" y="1042"/>
                    <a:pt x="19494" y="1007"/>
                    <a:pt x="19245" y="1007"/>
                  </a:cubicBezTo>
                  <a:cubicBezTo>
                    <a:pt x="18941" y="1007"/>
                    <a:pt x="18669" y="1064"/>
                    <a:pt x="18436" y="1173"/>
                  </a:cubicBezTo>
                  <a:cubicBezTo>
                    <a:pt x="18199" y="1279"/>
                    <a:pt x="18002" y="1450"/>
                    <a:pt x="17840" y="1687"/>
                  </a:cubicBezTo>
                  <a:cubicBezTo>
                    <a:pt x="17685" y="1921"/>
                    <a:pt x="17565" y="2230"/>
                    <a:pt x="17481" y="2614"/>
                  </a:cubicBezTo>
                  <a:cubicBezTo>
                    <a:pt x="17397" y="2994"/>
                    <a:pt x="17358" y="3459"/>
                    <a:pt x="17358" y="4005"/>
                  </a:cubicBezTo>
                  <a:lnTo>
                    <a:pt x="17358" y="5892"/>
                  </a:lnTo>
                  <a:cubicBezTo>
                    <a:pt x="17358" y="6325"/>
                    <a:pt x="17381" y="6709"/>
                    <a:pt x="17433" y="7043"/>
                  </a:cubicBezTo>
                  <a:cubicBezTo>
                    <a:pt x="17488" y="7376"/>
                    <a:pt x="17569" y="7666"/>
                    <a:pt x="17675" y="7910"/>
                  </a:cubicBezTo>
                  <a:cubicBezTo>
                    <a:pt x="17782" y="8150"/>
                    <a:pt x="17908" y="8346"/>
                    <a:pt x="18060" y="8502"/>
                  </a:cubicBezTo>
                  <a:cubicBezTo>
                    <a:pt x="18212" y="8658"/>
                    <a:pt x="18390" y="8773"/>
                    <a:pt x="18588" y="8848"/>
                  </a:cubicBezTo>
                  <a:cubicBezTo>
                    <a:pt x="18788" y="8920"/>
                    <a:pt x="19012" y="8954"/>
                    <a:pt x="19258" y="8954"/>
                  </a:cubicBezTo>
                  <a:cubicBezTo>
                    <a:pt x="19572" y="8954"/>
                    <a:pt x="19847" y="8898"/>
                    <a:pt x="20080" y="8783"/>
                  </a:cubicBezTo>
                  <a:cubicBezTo>
                    <a:pt x="20316" y="8667"/>
                    <a:pt x="20510" y="8487"/>
                    <a:pt x="20669" y="8243"/>
                  </a:cubicBezTo>
                  <a:cubicBezTo>
                    <a:pt x="20831" y="7994"/>
                    <a:pt x="20950" y="7676"/>
                    <a:pt x="21028" y="7289"/>
                  </a:cubicBezTo>
                  <a:cubicBezTo>
                    <a:pt x="21105" y="6899"/>
                    <a:pt x="21144" y="6431"/>
                    <a:pt x="21144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2763D2B-4BF8-4EF0-86C4-94BC1203EF46}"/>
                </a:ext>
              </a:extLst>
            </p:cNvPr>
            <p:cNvSpPr/>
            <p:nvPr/>
          </p:nvSpPr>
          <p:spPr>
            <a:xfrm>
              <a:off x="2967305" y="2850083"/>
              <a:ext cx="22714" cy="9968"/>
            </a:xfrm>
            <a:custGeom>
              <a:avLst/>
              <a:gdLst>
                <a:gd name="connsiteX0" fmla="*/ 7271 w 22714"/>
                <a:gd name="connsiteY0" fmla="*/ 6572 h 9968"/>
                <a:gd name="connsiteX1" fmla="*/ 7271 w 22714"/>
                <a:gd name="connsiteY1" fmla="*/ 7582 h 9968"/>
                <a:gd name="connsiteX2" fmla="*/ 0 w 22714"/>
                <a:gd name="connsiteY2" fmla="*/ 7582 h 9968"/>
                <a:gd name="connsiteX3" fmla="*/ 0 w 22714"/>
                <a:gd name="connsiteY3" fmla="*/ 6855 h 9968"/>
                <a:gd name="connsiteX4" fmla="*/ 4505 w 22714"/>
                <a:gd name="connsiteY4" fmla="*/ 134 h 9968"/>
                <a:gd name="connsiteX5" fmla="*/ 5550 w 22714"/>
                <a:gd name="connsiteY5" fmla="*/ 134 h 9968"/>
                <a:gd name="connsiteX6" fmla="*/ 4430 w 22714"/>
                <a:gd name="connsiteY6" fmla="*/ 2080 h 9968"/>
                <a:gd name="connsiteX7" fmla="*/ 1450 w 22714"/>
                <a:gd name="connsiteY7" fmla="*/ 6572 h 9968"/>
                <a:gd name="connsiteX8" fmla="*/ 7271 w 22714"/>
                <a:gd name="connsiteY8" fmla="*/ 6572 h 9968"/>
                <a:gd name="connsiteX9" fmla="*/ 5867 w 22714"/>
                <a:gd name="connsiteY9" fmla="*/ 134 h 9968"/>
                <a:gd name="connsiteX10" fmla="*/ 5867 w 22714"/>
                <a:gd name="connsiteY10" fmla="*/ 9834 h 9968"/>
                <a:gd name="connsiteX11" fmla="*/ 4589 w 22714"/>
                <a:gd name="connsiteY11" fmla="*/ 9834 h 9968"/>
                <a:gd name="connsiteX12" fmla="*/ 4589 w 22714"/>
                <a:gd name="connsiteY12" fmla="*/ 134 h 9968"/>
                <a:gd name="connsiteX13" fmla="*/ 5867 w 22714"/>
                <a:gd name="connsiteY13" fmla="*/ 134 h 9968"/>
                <a:gd name="connsiteX14" fmla="*/ 14750 w 22714"/>
                <a:gd name="connsiteY14" fmla="*/ 4211 h 9968"/>
                <a:gd name="connsiteX15" fmla="*/ 14750 w 22714"/>
                <a:gd name="connsiteY15" fmla="*/ 5692 h 9968"/>
                <a:gd name="connsiteX16" fmla="*/ 14530 w 22714"/>
                <a:gd name="connsiteY16" fmla="*/ 7704 h 9968"/>
                <a:gd name="connsiteX17" fmla="*/ 13892 w 22714"/>
                <a:gd name="connsiteY17" fmla="*/ 9023 h 9968"/>
                <a:gd name="connsiteX18" fmla="*/ 12892 w 22714"/>
                <a:gd name="connsiteY18" fmla="*/ 9747 h 9968"/>
                <a:gd name="connsiteX19" fmla="*/ 11579 w 22714"/>
                <a:gd name="connsiteY19" fmla="*/ 9968 h 9968"/>
                <a:gd name="connsiteX20" fmla="*/ 10508 w 22714"/>
                <a:gd name="connsiteY20" fmla="*/ 9828 h 9968"/>
                <a:gd name="connsiteX21" fmla="*/ 9621 w 22714"/>
                <a:gd name="connsiteY21" fmla="*/ 9382 h 9968"/>
                <a:gd name="connsiteX22" fmla="*/ 8957 w 22714"/>
                <a:gd name="connsiteY22" fmla="*/ 8568 h 9968"/>
                <a:gd name="connsiteX23" fmla="*/ 8537 w 22714"/>
                <a:gd name="connsiteY23" fmla="*/ 7357 h 9968"/>
                <a:gd name="connsiteX24" fmla="*/ 8391 w 22714"/>
                <a:gd name="connsiteY24" fmla="*/ 5692 h 9968"/>
                <a:gd name="connsiteX25" fmla="*/ 8391 w 22714"/>
                <a:gd name="connsiteY25" fmla="*/ 4211 h 9968"/>
                <a:gd name="connsiteX26" fmla="*/ 8611 w 22714"/>
                <a:gd name="connsiteY26" fmla="*/ 2211 h 9968"/>
                <a:gd name="connsiteX27" fmla="*/ 9255 w 22714"/>
                <a:gd name="connsiteY27" fmla="*/ 920 h 9968"/>
                <a:gd name="connsiteX28" fmla="*/ 10252 w 22714"/>
                <a:gd name="connsiteY28" fmla="*/ 215 h 9968"/>
                <a:gd name="connsiteX29" fmla="*/ 11562 w 22714"/>
                <a:gd name="connsiteY29" fmla="*/ 0 h 9968"/>
                <a:gd name="connsiteX30" fmla="*/ 12643 w 22714"/>
                <a:gd name="connsiteY30" fmla="*/ 140 h 9968"/>
                <a:gd name="connsiteX31" fmla="*/ 13527 w 22714"/>
                <a:gd name="connsiteY31" fmla="*/ 574 h 9968"/>
                <a:gd name="connsiteX32" fmla="*/ 14184 w 22714"/>
                <a:gd name="connsiteY32" fmla="*/ 1360 h 9968"/>
                <a:gd name="connsiteX33" fmla="*/ 14604 w 22714"/>
                <a:gd name="connsiteY33" fmla="*/ 2551 h 9968"/>
                <a:gd name="connsiteX34" fmla="*/ 14750 w 22714"/>
                <a:gd name="connsiteY34" fmla="*/ 4211 h 9968"/>
                <a:gd name="connsiteX35" fmla="*/ 13465 w 22714"/>
                <a:gd name="connsiteY35" fmla="*/ 5892 h 9968"/>
                <a:gd name="connsiteX36" fmla="*/ 13465 w 22714"/>
                <a:gd name="connsiteY36" fmla="*/ 4005 h 9968"/>
                <a:gd name="connsiteX37" fmla="*/ 13381 w 22714"/>
                <a:gd name="connsiteY37" fmla="*/ 2860 h 9968"/>
                <a:gd name="connsiteX38" fmla="*/ 13155 w 22714"/>
                <a:gd name="connsiteY38" fmla="*/ 2005 h 9968"/>
                <a:gd name="connsiteX39" fmla="*/ 12766 w 22714"/>
                <a:gd name="connsiteY39" fmla="*/ 1435 h 9968"/>
                <a:gd name="connsiteX40" fmla="*/ 12236 w 22714"/>
                <a:gd name="connsiteY40" fmla="*/ 1114 h 9968"/>
                <a:gd name="connsiteX41" fmla="*/ 11562 w 22714"/>
                <a:gd name="connsiteY41" fmla="*/ 1007 h 9968"/>
                <a:gd name="connsiteX42" fmla="*/ 10753 w 22714"/>
                <a:gd name="connsiteY42" fmla="*/ 1173 h 9968"/>
                <a:gd name="connsiteX43" fmla="*/ 10161 w 22714"/>
                <a:gd name="connsiteY43" fmla="*/ 1687 h 9968"/>
                <a:gd name="connsiteX44" fmla="*/ 9802 w 22714"/>
                <a:gd name="connsiteY44" fmla="*/ 2614 h 9968"/>
                <a:gd name="connsiteX45" fmla="*/ 9676 w 22714"/>
                <a:gd name="connsiteY45" fmla="*/ 4005 h 9968"/>
                <a:gd name="connsiteX46" fmla="*/ 9676 w 22714"/>
                <a:gd name="connsiteY46" fmla="*/ 5892 h 9968"/>
                <a:gd name="connsiteX47" fmla="*/ 9754 w 22714"/>
                <a:gd name="connsiteY47" fmla="*/ 7043 h 9968"/>
                <a:gd name="connsiteX48" fmla="*/ 9993 w 22714"/>
                <a:gd name="connsiteY48" fmla="*/ 7910 h 9968"/>
                <a:gd name="connsiteX49" fmla="*/ 10381 w 22714"/>
                <a:gd name="connsiteY49" fmla="*/ 8502 h 9968"/>
                <a:gd name="connsiteX50" fmla="*/ 10905 w 22714"/>
                <a:gd name="connsiteY50" fmla="*/ 8848 h 9968"/>
                <a:gd name="connsiteX51" fmla="*/ 11579 w 22714"/>
                <a:gd name="connsiteY51" fmla="*/ 8954 h 9968"/>
                <a:gd name="connsiteX52" fmla="*/ 12401 w 22714"/>
                <a:gd name="connsiteY52" fmla="*/ 8783 h 9968"/>
                <a:gd name="connsiteX53" fmla="*/ 12986 w 22714"/>
                <a:gd name="connsiteY53" fmla="*/ 8243 h 9968"/>
                <a:gd name="connsiteX54" fmla="*/ 13349 w 22714"/>
                <a:gd name="connsiteY54" fmla="*/ 7289 h 9968"/>
                <a:gd name="connsiteX55" fmla="*/ 13465 w 22714"/>
                <a:gd name="connsiteY55" fmla="*/ 5892 h 9968"/>
                <a:gd name="connsiteX56" fmla="*/ 22714 w 22714"/>
                <a:gd name="connsiteY56" fmla="*/ 4211 h 9968"/>
                <a:gd name="connsiteX57" fmla="*/ 22714 w 22714"/>
                <a:gd name="connsiteY57" fmla="*/ 5692 h 9968"/>
                <a:gd name="connsiteX58" fmla="*/ 22494 w 22714"/>
                <a:gd name="connsiteY58" fmla="*/ 7704 h 9968"/>
                <a:gd name="connsiteX59" fmla="*/ 21856 w 22714"/>
                <a:gd name="connsiteY59" fmla="*/ 9023 h 9968"/>
                <a:gd name="connsiteX60" fmla="*/ 20853 w 22714"/>
                <a:gd name="connsiteY60" fmla="*/ 9747 h 9968"/>
                <a:gd name="connsiteX61" fmla="*/ 19543 w 22714"/>
                <a:gd name="connsiteY61" fmla="*/ 9968 h 9968"/>
                <a:gd name="connsiteX62" fmla="*/ 18468 w 22714"/>
                <a:gd name="connsiteY62" fmla="*/ 9828 h 9968"/>
                <a:gd name="connsiteX63" fmla="*/ 17585 w 22714"/>
                <a:gd name="connsiteY63" fmla="*/ 9382 h 9968"/>
                <a:gd name="connsiteX64" fmla="*/ 16921 w 22714"/>
                <a:gd name="connsiteY64" fmla="*/ 8568 h 9968"/>
                <a:gd name="connsiteX65" fmla="*/ 16501 w 22714"/>
                <a:gd name="connsiteY65" fmla="*/ 7357 h 9968"/>
                <a:gd name="connsiteX66" fmla="*/ 16355 w 22714"/>
                <a:gd name="connsiteY66" fmla="*/ 5692 h 9968"/>
                <a:gd name="connsiteX67" fmla="*/ 16355 w 22714"/>
                <a:gd name="connsiteY67" fmla="*/ 4211 h 9968"/>
                <a:gd name="connsiteX68" fmla="*/ 16575 w 22714"/>
                <a:gd name="connsiteY68" fmla="*/ 2211 h 9968"/>
                <a:gd name="connsiteX69" fmla="*/ 17219 w 22714"/>
                <a:gd name="connsiteY69" fmla="*/ 920 h 9968"/>
                <a:gd name="connsiteX70" fmla="*/ 18213 w 22714"/>
                <a:gd name="connsiteY70" fmla="*/ 215 h 9968"/>
                <a:gd name="connsiteX71" fmla="*/ 19526 w 22714"/>
                <a:gd name="connsiteY71" fmla="*/ 0 h 9968"/>
                <a:gd name="connsiteX72" fmla="*/ 20604 w 22714"/>
                <a:gd name="connsiteY72" fmla="*/ 140 h 9968"/>
                <a:gd name="connsiteX73" fmla="*/ 21491 w 22714"/>
                <a:gd name="connsiteY73" fmla="*/ 574 h 9968"/>
                <a:gd name="connsiteX74" fmla="*/ 22148 w 22714"/>
                <a:gd name="connsiteY74" fmla="*/ 1360 h 9968"/>
                <a:gd name="connsiteX75" fmla="*/ 22568 w 22714"/>
                <a:gd name="connsiteY75" fmla="*/ 2551 h 9968"/>
                <a:gd name="connsiteX76" fmla="*/ 22714 w 22714"/>
                <a:gd name="connsiteY76" fmla="*/ 4211 h 9968"/>
                <a:gd name="connsiteX77" fmla="*/ 21429 w 22714"/>
                <a:gd name="connsiteY77" fmla="*/ 5892 h 9968"/>
                <a:gd name="connsiteX78" fmla="*/ 21429 w 22714"/>
                <a:gd name="connsiteY78" fmla="*/ 4005 h 9968"/>
                <a:gd name="connsiteX79" fmla="*/ 21345 w 22714"/>
                <a:gd name="connsiteY79" fmla="*/ 2860 h 9968"/>
                <a:gd name="connsiteX80" fmla="*/ 21119 w 22714"/>
                <a:gd name="connsiteY80" fmla="*/ 2005 h 9968"/>
                <a:gd name="connsiteX81" fmla="*/ 20730 w 22714"/>
                <a:gd name="connsiteY81" fmla="*/ 1435 h 9968"/>
                <a:gd name="connsiteX82" fmla="*/ 20196 w 22714"/>
                <a:gd name="connsiteY82" fmla="*/ 1114 h 9968"/>
                <a:gd name="connsiteX83" fmla="*/ 19526 w 22714"/>
                <a:gd name="connsiteY83" fmla="*/ 1007 h 9968"/>
                <a:gd name="connsiteX84" fmla="*/ 18717 w 22714"/>
                <a:gd name="connsiteY84" fmla="*/ 1173 h 9968"/>
                <a:gd name="connsiteX85" fmla="*/ 18125 w 22714"/>
                <a:gd name="connsiteY85" fmla="*/ 1687 h 9968"/>
                <a:gd name="connsiteX86" fmla="*/ 17766 w 22714"/>
                <a:gd name="connsiteY86" fmla="*/ 2614 h 9968"/>
                <a:gd name="connsiteX87" fmla="*/ 17640 w 22714"/>
                <a:gd name="connsiteY87" fmla="*/ 4005 h 9968"/>
                <a:gd name="connsiteX88" fmla="*/ 17640 w 22714"/>
                <a:gd name="connsiteY88" fmla="*/ 5892 h 9968"/>
                <a:gd name="connsiteX89" fmla="*/ 17718 w 22714"/>
                <a:gd name="connsiteY89" fmla="*/ 7043 h 9968"/>
                <a:gd name="connsiteX90" fmla="*/ 17957 w 22714"/>
                <a:gd name="connsiteY90" fmla="*/ 7910 h 9968"/>
                <a:gd name="connsiteX91" fmla="*/ 18345 w 22714"/>
                <a:gd name="connsiteY91" fmla="*/ 8502 h 9968"/>
                <a:gd name="connsiteX92" fmla="*/ 18869 w 22714"/>
                <a:gd name="connsiteY92" fmla="*/ 8848 h 9968"/>
                <a:gd name="connsiteX93" fmla="*/ 19543 w 22714"/>
                <a:gd name="connsiteY93" fmla="*/ 8954 h 9968"/>
                <a:gd name="connsiteX94" fmla="*/ 20365 w 22714"/>
                <a:gd name="connsiteY94" fmla="*/ 8783 h 9968"/>
                <a:gd name="connsiteX95" fmla="*/ 20950 w 22714"/>
                <a:gd name="connsiteY95" fmla="*/ 8243 h 9968"/>
                <a:gd name="connsiteX96" fmla="*/ 21310 w 22714"/>
                <a:gd name="connsiteY96" fmla="*/ 7289 h 9968"/>
                <a:gd name="connsiteX97" fmla="*/ 21429 w 22714"/>
                <a:gd name="connsiteY97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22714" h="9968">
                  <a:moveTo>
                    <a:pt x="7271" y="6572"/>
                  </a:moveTo>
                  <a:lnTo>
                    <a:pt x="7271" y="7582"/>
                  </a:lnTo>
                  <a:lnTo>
                    <a:pt x="0" y="7582"/>
                  </a:lnTo>
                  <a:lnTo>
                    <a:pt x="0" y="6855"/>
                  </a:lnTo>
                  <a:lnTo>
                    <a:pt x="4505" y="134"/>
                  </a:lnTo>
                  <a:lnTo>
                    <a:pt x="5550" y="134"/>
                  </a:lnTo>
                  <a:lnTo>
                    <a:pt x="4430" y="2080"/>
                  </a:lnTo>
                  <a:lnTo>
                    <a:pt x="1450" y="6572"/>
                  </a:lnTo>
                  <a:lnTo>
                    <a:pt x="7271" y="6572"/>
                  </a:lnTo>
                  <a:close/>
                  <a:moveTo>
                    <a:pt x="5867" y="134"/>
                  </a:moveTo>
                  <a:lnTo>
                    <a:pt x="5867" y="9834"/>
                  </a:lnTo>
                  <a:lnTo>
                    <a:pt x="4589" y="9834"/>
                  </a:lnTo>
                  <a:lnTo>
                    <a:pt x="4589" y="134"/>
                  </a:lnTo>
                  <a:lnTo>
                    <a:pt x="5867" y="134"/>
                  </a:lnTo>
                  <a:close/>
                  <a:moveTo>
                    <a:pt x="14750" y="4211"/>
                  </a:moveTo>
                  <a:lnTo>
                    <a:pt x="14750" y="5692"/>
                  </a:lnTo>
                  <a:cubicBezTo>
                    <a:pt x="14750" y="6484"/>
                    <a:pt x="14676" y="7158"/>
                    <a:pt x="14530" y="7704"/>
                  </a:cubicBezTo>
                  <a:cubicBezTo>
                    <a:pt x="14381" y="8250"/>
                    <a:pt x="14171" y="8689"/>
                    <a:pt x="13892" y="9023"/>
                  </a:cubicBezTo>
                  <a:cubicBezTo>
                    <a:pt x="13617" y="9354"/>
                    <a:pt x="13284" y="9597"/>
                    <a:pt x="12892" y="9747"/>
                  </a:cubicBezTo>
                  <a:cubicBezTo>
                    <a:pt x="12504" y="9893"/>
                    <a:pt x="12067" y="9968"/>
                    <a:pt x="11579" y="9968"/>
                  </a:cubicBezTo>
                  <a:cubicBezTo>
                    <a:pt x="11190" y="9968"/>
                    <a:pt x="10834" y="9921"/>
                    <a:pt x="10508" y="9828"/>
                  </a:cubicBezTo>
                  <a:cubicBezTo>
                    <a:pt x="10177" y="9734"/>
                    <a:pt x="9883" y="9584"/>
                    <a:pt x="9621" y="9382"/>
                  </a:cubicBezTo>
                  <a:cubicBezTo>
                    <a:pt x="9362" y="9173"/>
                    <a:pt x="9142" y="8901"/>
                    <a:pt x="8957" y="8568"/>
                  </a:cubicBezTo>
                  <a:cubicBezTo>
                    <a:pt x="8773" y="8237"/>
                    <a:pt x="8634" y="7832"/>
                    <a:pt x="8537" y="7357"/>
                  </a:cubicBezTo>
                  <a:cubicBezTo>
                    <a:pt x="8440" y="6880"/>
                    <a:pt x="8391" y="6325"/>
                    <a:pt x="8391" y="5692"/>
                  </a:cubicBezTo>
                  <a:lnTo>
                    <a:pt x="8391" y="4211"/>
                  </a:lnTo>
                  <a:cubicBezTo>
                    <a:pt x="8391" y="3415"/>
                    <a:pt x="8466" y="2751"/>
                    <a:pt x="8611" y="2211"/>
                  </a:cubicBezTo>
                  <a:cubicBezTo>
                    <a:pt x="8763" y="1675"/>
                    <a:pt x="8977" y="1244"/>
                    <a:pt x="9255" y="920"/>
                  </a:cubicBezTo>
                  <a:cubicBezTo>
                    <a:pt x="9530" y="593"/>
                    <a:pt x="9864" y="356"/>
                    <a:pt x="10252" y="215"/>
                  </a:cubicBezTo>
                  <a:cubicBezTo>
                    <a:pt x="10643" y="72"/>
                    <a:pt x="11080" y="0"/>
                    <a:pt x="11562" y="0"/>
                  </a:cubicBezTo>
                  <a:cubicBezTo>
                    <a:pt x="11954" y="0"/>
                    <a:pt x="12317" y="47"/>
                    <a:pt x="12643" y="140"/>
                  </a:cubicBezTo>
                  <a:cubicBezTo>
                    <a:pt x="12973" y="231"/>
                    <a:pt x="13268" y="374"/>
                    <a:pt x="13527" y="574"/>
                  </a:cubicBezTo>
                  <a:cubicBezTo>
                    <a:pt x="13786" y="770"/>
                    <a:pt x="14003" y="1032"/>
                    <a:pt x="14184" y="1360"/>
                  </a:cubicBezTo>
                  <a:cubicBezTo>
                    <a:pt x="14368" y="1684"/>
                    <a:pt x="14507" y="2080"/>
                    <a:pt x="14604" y="2551"/>
                  </a:cubicBezTo>
                  <a:cubicBezTo>
                    <a:pt x="14702" y="3022"/>
                    <a:pt x="14750" y="3577"/>
                    <a:pt x="14750" y="4211"/>
                  </a:cubicBezTo>
                  <a:close/>
                  <a:moveTo>
                    <a:pt x="13465" y="5892"/>
                  </a:moveTo>
                  <a:lnTo>
                    <a:pt x="13465" y="4005"/>
                  </a:lnTo>
                  <a:cubicBezTo>
                    <a:pt x="13465" y="3571"/>
                    <a:pt x="13436" y="3188"/>
                    <a:pt x="13381" y="2860"/>
                  </a:cubicBezTo>
                  <a:cubicBezTo>
                    <a:pt x="13333" y="2526"/>
                    <a:pt x="13255" y="2243"/>
                    <a:pt x="13155" y="2005"/>
                  </a:cubicBezTo>
                  <a:cubicBezTo>
                    <a:pt x="13051" y="1772"/>
                    <a:pt x="12925" y="1581"/>
                    <a:pt x="12766" y="1435"/>
                  </a:cubicBezTo>
                  <a:cubicBezTo>
                    <a:pt x="12614" y="1288"/>
                    <a:pt x="12436" y="1179"/>
                    <a:pt x="12236" y="1114"/>
                  </a:cubicBezTo>
                  <a:cubicBezTo>
                    <a:pt x="12035" y="1042"/>
                    <a:pt x="11812" y="1007"/>
                    <a:pt x="11562" y="1007"/>
                  </a:cubicBezTo>
                  <a:cubicBezTo>
                    <a:pt x="11258" y="1007"/>
                    <a:pt x="10990" y="1064"/>
                    <a:pt x="10753" y="1173"/>
                  </a:cubicBezTo>
                  <a:cubicBezTo>
                    <a:pt x="10521" y="1279"/>
                    <a:pt x="10323" y="1450"/>
                    <a:pt x="10161" y="1687"/>
                  </a:cubicBezTo>
                  <a:cubicBezTo>
                    <a:pt x="10003" y="1921"/>
                    <a:pt x="9883" y="2230"/>
                    <a:pt x="9802" y="2614"/>
                  </a:cubicBezTo>
                  <a:cubicBezTo>
                    <a:pt x="9718" y="2994"/>
                    <a:pt x="9676" y="3459"/>
                    <a:pt x="9676" y="4005"/>
                  </a:cubicBezTo>
                  <a:lnTo>
                    <a:pt x="9676" y="5892"/>
                  </a:lnTo>
                  <a:cubicBezTo>
                    <a:pt x="9676" y="6325"/>
                    <a:pt x="9702" y="6709"/>
                    <a:pt x="9754" y="7043"/>
                  </a:cubicBezTo>
                  <a:cubicBezTo>
                    <a:pt x="9809" y="7376"/>
                    <a:pt x="9889" y="7666"/>
                    <a:pt x="9993" y="7910"/>
                  </a:cubicBezTo>
                  <a:cubicBezTo>
                    <a:pt x="10100" y="8150"/>
                    <a:pt x="10229" y="8346"/>
                    <a:pt x="10381" y="8502"/>
                  </a:cubicBezTo>
                  <a:cubicBezTo>
                    <a:pt x="10533" y="8658"/>
                    <a:pt x="10708" y="8773"/>
                    <a:pt x="10905" y="8848"/>
                  </a:cubicBezTo>
                  <a:cubicBezTo>
                    <a:pt x="11110" y="8920"/>
                    <a:pt x="11333" y="8954"/>
                    <a:pt x="11579" y="8954"/>
                  </a:cubicBezTo>
                  <a:cubicBezTo>
                    <a:pt x="11893" y="8954"/>
                    <a:pt x="12164" y="8898"/>
                    <a:pt x="12401" y="8783"/>
                  </a:cubicBezTo>
                  <a:cubicBezTo>
                    <a:pt x="12634" y="8667"/>
                    <a:pt x="12831" y="8487"/>
                    <a:pt x="12986" y="8243"/>
                  </a:cubicBezTo>
                  <a:cubicBezTo>
                    <a:pt x="13148" y="7994"/>
                    <a:pt x="13268" y="7676"/>
                    <a:pt x="13349" y="7289"/>
                  </a:cubicBezTo>
                  <a:cubicBezTo>
                    <a:pt x="13427" y="6899"/>
                    <a:pt x="13465" y="6431"/>
                    <a:pt x="13465" y="5892"/>
                  </a:cubicBezTo>
                  <a:close/>
                  <a:moveTo>
                    <a:pt x="22714" y="4211"/>
                  </a:moveTo>
                  <a:lnTo>
                    <a:pt x="22714" y="5692"/>
                  </a:lnTo>
                  <a:cubicBezTo>
                    <a:pt x="22714" y="6484"/>
                    <a:pt x="22640" y="7158"/>
                    <a:pt x="22494" y="7704"/>
                  </a:cubicBezTo>
                  <a:cubicBezTo>
                    <a:pt x="22345" y="8250"/>
                    <a:pt x="22135" y="8689"/>
                    <a:pt x="21856" y="9023"/>
                  </a:cubicBezTo>
                  <a:cubicBezTo>
                    <a:pt x="21581" y="9354"/>
                    <a:pt x="21245" y="9597"/>
                    <a:pt x="20853" y="9747"/>
                  </a:cubicBezTo>
                  <a:cubicBezTo>
                    <a:pt x="20468" y="9893"/>
                    <a:pt x="20028" y="9968"/>
                    <a:pt x="19543" y="9968"/>
                  </a:cubicBezTo>
                  <a:cubicBezTo>
                    <a:pt x="19154" y="9968"/>
                    <a:pt x="18798" y="9921"/>
                    <a:pt x="18468" y="9828"/>
                  </a:cubicBezTo>
                  <a:cubicBezTo>
                    <a:pt x="18141" y="9734"/>
                    <a:pt x="17847" y="9584"/>
                    <a:pt x="17585" y="9382"/>
                  </a:cubicBezTo>
                  <a:cubicBezTo>
                    <a:pt x="17326" y="9173"/>
                    <a:pt x="17106" y="8901"/>
                    <a:pt x="16921" y="8568"/>
                  </a:cubicBezTo>
                  <a:cubicBezTo>
                    <a:pt x="16737" y="8237"/>
                    <a:pt x="16598" y="7832"/>
                    <a:pt x="16501" y="7357"/>
                  </a:cubicBezTo>
                  <a:cubicBezTo>
                    <a:pt x="16404" y="6880"/>
                    <a:pt x="16355" y="6325"/>
                    <a:pt x="16355" y="5692"/>
                  </a:cubicBezTo>
                  <a:lnTo>
                    <a:pt x="16355" y="4211"/>
                  </a:lnTo>
                  <a:cubicBezTo>
                    <a:pt x="16355" y="3415"/>
                    <a:pt x="16430" y="2751"/>
                    <a:pt x="16575" y="2211"/>
                  </a:cubicBezTo>
                  <a:cubicBezTo>
                    <a:pt x="16727" y="1675"/>
                    <a:pt x="16941" y="1244"/>
                    <a:pt x="17219" y="920"/>
                  </a:cubicBezTo>
                  <a:cubicBezTo>
                    <a:pt x="17494" y="593"/>
                    <a:pt x="17828" y="356"/>
                    <a:pt x="18213" y="215"/>
                  </a:cubicBezTo>
                  <a:cubicBezTo>
                    <a:pt x="18604" y="72"/>
                    <a:pt x="19044" y="0"/>
                    <a:pt x="19526" y="0"/>
                  </a:cubicBezTo>
                  <a:cubicBezTo>
                    <a:pt x="19918" y="0"/>
                    <a:pt x="20277" y="47"/>
                    <a:pt x="20604" y="140"/>
                  </a:cubicBezTo>
                  <a:cubicBezTo>
                    <a:pt x="20937" y="231"/>
                    <a:pt x="21232" y="374"/>
                    <a:pt x="21491" y="574"/>
                  </a:cubicBezTo>
                  <a:cubicBezTo>
                    <a:pt x="21750" y="770"/>
                    <a:pt x="21966" y="1032"/>
                    <a:pt x="22148" y="1360"/>
                  </a:cubicBezTo>
                  <a:cubicBezTo>
                    <a:pt x="22332" y="1684"/>
                    <a:pt x="22471" y="2080"/>
                    <a:pt x="22568" y="2551"/>
                  </a:cubicBezTo>
                  <a:cubicBezTo>
                    <a:pt x="22665" y="3022"/>
                    <a:pt x="22714" y="3577"/>
                    <a:pt x="22714" y="4211"/>
                  </a:cubicBezTo>
                  <a:close/>
                  <a:moveTo>
                    <a:pt x="21429" y="5892"/>
                  </a:moveTo>
                  <a:lnTo>
                    <a:pt x="21429" y="4005"/>
                  </a:lnTo>
                  <a:cubicBezTo>
                    <a:pt x="21429" y="3571"/>
                    <a:pt x="21400" y="3188"/>
                    <a:pt x="21345" y="2860"/>
                  </a:cubicBezTo>
                  <a:cubicBezTo>
                    <a:pt x="21293" y="2526"/>
                    <a:pt x="21219" y="2243"/>
                    <a:pt x="21119" y="2005"/>
                  </a:cubicBezTo>
                  <a:cubicBezTo>
                    <a:pt x="21015" y="1772"/>
                    <a:pt x="20886" y="1581"/>
                    <a:pt x="20730" y="1435"/>
                  </a:cubicBezTo>
                  <a:cubicBezTo>
                    <a:pt x="20578" y="1288"/>
                    <a:pt x="20400" y="1179"/>
                    <a:pt x="20196" y="1114"/>
                  </a:cubicBezTo>
                  <a:cubicBezTo>
                    <a:pt x="19999" y="1042"/>
                    <a:pt x="19776" y="1007"/>
                    <a:pt x="19526" y="1007"/>
                  </a:cubicBezTo>
                  <a:cubicBezTo>
                    <a:pt x="19222" y="1007"/>
                    <a:pt x="18954" y="1064"/>
                    <a:pt x="18717" y="1173"/>
                  </a:cubicBezTo>
                  <a:cubicBezTo>
                    <a:pt x="18484" y="1279"/>
                    <a:pt x="18284" y="1450"/>
                    <a:pt x="18125" y="1687"/>
                  </a:cubicBezTo>
                  <a:cubicBezTo>
                    <a:pt x="17967" y="1921"/>
                    <a:pt x="17847" y="2230"/>
                    <a:pt x="17766" y="2614"/>
                  </a:cubicBezTo>
                  <a:cubicBezTo>
                    <a:pt x="17682" y="2994"/>
                    <a:pt x="17640" y="3459"/>
                    <a:pt x="17640" y="4005"/>
                  </a:cubicBezTo>
                  <a:lnTo>
                    <a:pt x="17640" y="5892"/>
                  </a:lnTo>
                  <a:cubicBezTo>
                    <a:pt x="17640" y="6325"/>
                    <a:pt x="17666" y="6709"/>
                    <a:pt x="17718" y="7043"/>
                  </a:cubicBezTo>
                  <a:cubicBezTo>
                    <a:pt x="17772" y="7376"/>
                    <a:pt x="17853" y="7666"/>
                    <a:pt x="17957" y="7910"/>
                  </a:cubicBezTo>
                  <a:cubicBezTo>
                    <a:pt x="18064" y="8150"/>
                    <a:pt x="18193" y="8346"/>
                    <a:pt x="18345" y="8502"/>
                  </a:cubicBezTo>
                  <a:cubicBezTo>
                    <a:pt x="18497" y="8658"/>
                    <a:pt x="18672" y="8773"/>
                    <a:pt x="18869" y="8848"/>
                  </a:cubicBezTo>
                  <a:cubicBezTo>
                    <a:pt x="19073" y="8920"/>
                    <a:pt x="19297" y="8954"/>
                    <a:pt x="19543" y="8954"/>
                  </a:cubicBezTo>
                  <a:cubicBezTo>
                    <a:pt x="19853" y="8954"/>
                    <a:pt x="20128" y="8898"/>
                    <a:pt x="20365" y="8783"/>
                  </a:cubicBezTo>
                  <a:cubicBezTo>
                    <a:pt x="20598" y="8667"/>
                    <a:pt x="20795" y="8487"/>
                    <a:pt x="20950" y="8243"/>
                  </a:cubicBezTo>
                  <a:cubicBezTo>
                    <a:pt x="21112" y="7994"/>
                    <a:pt x="21232" y="7676"/>
                    <a:pt x="21310" y="7289"/>
                  </a:cubicBezTo>
                  <a:cubicBezTo>
                    <a:pt x="21390" y="6899"/>
                    <a:pt x="21429" y="6431"/>
                    <a:pt x="21429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A8D077A-7EB9-DD50-6CAA-82156CC178E5}"/>
                </a:ext>
              </a:extLst>
            </p:cNvPr>
            <p:cNvSpPr/>
            <p:nvPr/>
          </p:nvSpPr>
          <p:spPr>
            <a:xfrm>
              <a:off x="3106730" y="2850083"/>
              <a:ext cx="22163" cy="9968"/>
            </a:xfrm>
            <a:custGeom>
              <a:avLst/>
              <a:gdLst>
                <a:gd name="connsiteX0" fmla="*/ 4825 w 22163"/>
                <a:gd name="connsiteY0" fmla="*/ 122 h 9968"/>
                <a:gd name="connsiteX1" fmla="*/ 4938 w 22163"/>
                <a:gd name="connsiteY1" fmla="*/ 122 h 9968"/>
                <a:gd name="connsiteX2" fmla="*/ 4938 w 22163"/>
                <a:gd name="connsiteY2" fmla="*/ 1167 h 9968"/>
                <a:gd name="connsiteX3" fmla="*/ 4825 w 22163"/>
                <a:gd name="connsiteY3" fmla="*/ 1167 h 9968"/>
                <a:gd name="connsiteX4" fmla="*/ 3126 w 22163"/>
                <a:gd name="connsiteY4" fmla="*/ 1488 h 9968"/>
                <a:gd name="connsiteX5" fmla="*/ 2039 w 22163"/>
                <a:gd name="connsiteY5" fmla="*/ 2333 h 9968"/>
                <a:gd name="connsiteX6" fmla="*/ 1459 w 22163"/>
                <a:gd name="connsiteY6" fmla="*/ 3518 h 9968"/>
                <a:gd name="connsiteX7" fmla="*/ 1288 w 22163"/>
                <a:gd name="connsiteY7" fmla="*/ 4859 h 9968"/>
                <a:gd name="connsiteX8" fmla="*/ 1288 w 22163"/>
                <a:gd name="connsiteY8" fmla="*/ 6285 h 9968"/>
                <a:gd name="connsiteX9" fmla="*/ 1447 w 22163"/>
                <a:gd name="connsiteY9" fmla="*/ 7429 h 9968"/>
                <a:gd name="connsiteX10" fmla="*/ 1880 w 22163"/>
                <a:gd name="connsiteY10" fmla="*/ 8262 h 9968"/>
                <a:gd name="connsiteX11" fmla="*/ 2505 w 22163"/>
                <a:gd name="connsiteY11" fmla="*/ 8777 h 9968"/>
                <a:gd name="connsiteX12" fmla="*/ 3236 w 22163"/>
                <a:gd name="connsiteY12" fmla="*/ 8948 h 9968"/>
                <a:gd name="connsiteX13" fmla="*/ 4026 w 22163"/>
                <a:gd name="connsiteY13" fmla="*/ 8789 h 9968"/>
                <a:gd name="connsiteX14" fmla="*/ 4605 w 22163"/>
                <a:gd name="connsiteY14" fmla="*/ 8327 h 9968"/>
                <a:gd name="connsiteX15" fmla="*/ 4971 w 22163"/>
                <a:gd name="connsiteY15" fmla="*/ 7623 h 9968"/>
                <a:gd name="connsiteX16" fmla="*/ 5097 w 22163"/>
                <a:gd name="connsiteY16" fmla="*/ 6731 h 9968"/>
                <a:gd name="connsiteX17" fmla="*/ 4983 w 22163"/>
                <a:gd name="connsiteY17" fmla="*/ 5898 h 9968"/>
                <a:gd name="connsiteX18" fmla="*/ 4647 w 22163"/>
                <a:gd name="connsiteY18" fmla="*/ 5177 h 9968"/>
                <a:gd name="connsiteX19" fmla="*/ 4074 w 22163"/>
                <a:gd name="connsiteY19" fmla="*/ 4678 h 9968"/>
                <a:gd name="connsiteX20" fmla="*/ 3265 w 22163"/>
                <a:gd name="connsiteY20" fmla="*/ 4491 h 9968"/>
                <a:gd name="connsiteX21" fmla="*/ 2268 w 22163"/>
                <a:gd name="connsiteY21" fmla="*/ 4744 h 9968"/>
                <a:gd name="connsiteX22" fmla="*/ 1515 w 22163"/>
                <a:gd name="connsiteY22" fmla="*/ 5399 h 9968"/>
                <a:gd name="connsiteX23" fmla="*/ 1184 w 22163"/>
                <a:gd name="connsiteY23" fmla="*/ 6269 h 9968"/>
                <a:gd name="connsiteX24" fmla="*/ 505 w 22163"/>
                <a:gd name="connsiteY24" fmla="*/ 6263 h 9968"/>
                <a:gd name="connsiteX25" fmla="*/ 864 w 22163"/>
                <a:gd name="connsiteY25" fmla="*/ 4990 h 9968"/>
                <a:gd name="connsiteX26" fmla="*/ 1527 w 22163"/>
                <a:gd name="connsiteY26" fmla="*/ 4126 h 9968"/>
                <a:gd name="connsiteX27" fmla="*/ 2421 w 22163"/>
                <a:gd name="connsiteY27" fmla="*/ 3630 h 9968"/>
                <a:gd name="connsiteX28" fmla="*/ 3472 w 22163"/>
                <a:gd name="connsiteY28" fmla="*/ 3471 h 9968"/>
                <a:gd name="connsiteX29" fmla="*/ 4770 w 22163"/>
                <a:gd name="connsiteY29" fmla="*/ 3746 h 9968"/>
                <a:gd name="connsiteX30" fmla="*/ 5670 w 22163"/>
                <a:gd name="connsiteY30" fmla="*/ 4479 h 9968"/>
                <a:gd name="connsiteX31" fmla="*/ 6187 w 22163"/>
                <a:gd name="connsiteY31" fmla="*/ 5505 h 9968"/>
                <a:gd name="connsiteX32" fmla="*/ 6362 w 22163"/>
                <a:gd name="connsiteY32" fmla="*/ 6671 h 9968"/>
                <a:gd name="connsiteX33" fmla="*/ 6161 w 22163"/>
                <a:gd name="connsiteY33" fmla="*/ 7956 h 9968"/>
                <a:gd name="connsiteX34" fmla="*/ 5560 w 22163"/>
                <a:gd name="connsiteY34" fmla="*/ 9007 h 9968"/>
                <a:gd name="connsiteX35" fmla="*/ 4585 w 22163"/>
                <a:gd name="connsiteY35" fmla="*/ 9715 h 9968"/>
                <a:gd name="connsiteX36" fmla="*/ 3236 w 22163"/>
                <a:gd name="connsiteY36" fmla="*/ 9968 h 9968"/>
                <a:gd name="connsiteX37" fmla="*/ 1812 w 22163"/>
                <a:gd name="connsiteY37" fmla="*/ 9647 h 9968"/>
                <a:gd name="connsiteX38" fmla="*/ 802 w 22163"/>
                <a:gd name="connsiteY38" fmla="*/ 8783 h 9968"/>
                <a:gd name="connsiteX39" fmla="*/ 201 w 22163"/>
                <a:gd name="connsiteY39" fmla="*/ 7582 h 9968"/>
                <a:gd name="connsiteX40" fmla="*/ 0 w 22163"/>
                <a:gd name="connsiteY40" fmla="*/ 6244 h 9968"/>
                <a:gd name="connsiteX41" fmla="*/ 0 w 22163"/>
                <a:gd name="connsiteY41" fmla="*/ 5664 h 9968"/>
                <a:gd name="connsiteX42" fmla="*/ 217 w 22163"/>
                <a:gd name="connsiteY42" fmla="*/ 3652 h 9968"/>
                <a:gd name="connsiteX43" fmla="*/ 955 w 22163"/>
                <a:gd name="connsiteY43" fmla="*/ 1865 h 9968"/>
                <a:gd name="connsiteX44" fmla="*/ 2427 w 22163"/>
                <a:gd name="connsiteY44" fmla="*/ 593 h 9968"/>
                <a:gd name="connsiteX45" fmla="*/ 4825 w 22163"/>
                <a:gd name="connsiteY45" fmla="*/ 122 h 9968"/>
                <a:gd name="connsiteX46" fmla="*/ 14200 w 22163"/>
                <a:gd name="connsiteY46" fmla="*/ 4211 h 9968"/>
                <a:gd name="connsiteX47" fmla="*/ 14200 w 22163"/>
                <a:gd name="connsiteY47" fmla="*/ 5692 h 9968"/>
                <a:gd name="connsiteX48" fmla="*/ 13980 w 22163"/>
                <a:gd name="connsiteY48" fmla="*/ 7704 h 9968"/>
                <a:gd name="connsiteX49" fmla="*/ 13342 w 22163"/>
                <a:gd name="connsiteY49" fmla="*/ 9023 h 9968"/>
                <a:gd name="connsiteX50" fmla="*/ 12339 w 22163"/>
                <a:gd name="connsiteY50" fmla="*/ 9747 h 9968"/>
                <a:gd name="connsiteX51" fmla="*/ 11025 w 22163"/>
                <a:gd name="connsiteY51" fmla="*/ 9968 h 9968"/>
                <a:gd name="connsiteX52" fmla="*/ 9954 w 22163"/>
                <a:gd name="connsiteY52" fmla="*/ 9828 h 9968"/>
                <a:gd name="connsiteX53" fmla="*/ 9071 w 22163"/>
                <a:gd name="connsiteY53" fmla="*/ 9382 h 9968"/>
                <a:gd name="connsiteX54" fmla="*/ 8407 w 22163"/>
                <a:gd name="connsiteY54" fmla="*/ 8568 h 9968"/>
                <a:gd name="connsiteX55" fmla="*/ 7987 w 22163"/>
                <a:gd name="connsiteY55" fmla="*/ 7357 h 9968"/>
                <a:gd name="connsiteX56" fmla="*/ 7841 w 22163"/>
                <a:gd name="connsiteY56" fmla="*/ 5692 h 9968"/>
                <a:gd name="connsiteX57" fmla="*/ 7841 w 22163"/>
                <a:gd name="connsiteY57" fmla="*/ 4211 h 9968"/>
                <a:gd name="connsiteX58" fmla="*/ 8061 w 22163"/>
                <a:gd name="connsiteY58" fmla="*/ 2211 h 9968"/>
                <a:gd name="connsiteX59" fmla="*/ 8705 w 22163"/>
                <a:gd name="connsiteY59" fmla="*/ 920 h 9968"/>
                <a:gd name="connsiteX60" fmla="*/ 9698 w 22163"/>
                <a:gd name="connsiteY60" fmla="*/ 215 h 9968"/>
                <a:gd name="connsiteX61" fmla="*/ 11012 w 22163"/>
                <a:gd name="connsiteY61" fmla="*/ 0 h 9968"/>
                <a:gd name="connsiteX62" fmla="*/ 12090 w 22163"/>
                <a:gd name="connsiteY62" fmla="*/ 140 h 9968"/>
                <a:gd name="connsiteX63" fmla="*/ 12977 w 22163"/>
                <a:gd name="connsiteY63" fmla="*/ 574 h 9968"/>
                <a:gd name="connsiteX64" fmla="*/ 13634 w 22163"/>
                <a:gd name="connsiteY64" fmla="*/ 1360 h 9968"/>
                <a:gd name="connsiteX65" fmla="*/ 14054 w 22163"/>
                <a:gd name="connsiteY65" fmla="*/ 2551 h 9968"/>
                <a:gd name="connsiteX66" fmla="*/ 14200 w 22163"/>
                <a:gd name="connsiteY66" fmla="*/ 4211 h 9968"/>
                <a:gd name="connsiteX67" fmla="*/ 12915 w 22163"/>
                <a:gd name="connsiteY67" fmla="*/ 5892 h 9968"/>
                <a:gd name="connsiteX68" fmla="*/ 12915 w 22163"/>
                <a:gd name="connsiteY68" fmla="*/ 4005 h 9968"/>
                <a:gd name="connsiteX69" fmla="*/ 12831 w 22163"/>
                <a:gd name="connsiteY69" fmla="*/ 2860 h 9968"/>
                <a:gd name="connsiteX70" fmla="*/ 12605 w 22163"/>
                <a:gd name="connsiteY70" fmla="*/ 2005 h 9968"/>
                <a:gd name="connsiteX71" fmla="*/ 12216 w 22163"/>
                <a:gd name="connsiteY71" fmla="*/ 1435 h 9968"/>
                <a:gd name="connsiteX72" fmla="*/ 11682 w 22163"/>
                <a:gd name="connsiteY72" fmla="*/ 1114 h 9968"/>
                <a:gd name="connsiteX73" fmla="*/ 11012 w 22163"/>
                <a:gd name="connsiteY73" fmla="*/ 1007 h 9968"/>
                <a:gd name="connsiteX74" fmla="*/ 10203 w 22163"/>
                <a:gd name="connsiteY74" fmla="*/ 1173 h 9968"/>
                <a:gd name="connsiteX75" fmla="*/ 9611 w 22163"/>
                <a:gd name="connsiteY75" fmla="*/ 1687 h 9968"/>
                <a:gd name="connsiteX76" fmla="*/ 9249 w 22163"/>
                <a:gd name="connsiteY76" fmla="*/ 2614 h 9968"/>
                <a:gd name="connsiteX77" fmla="*/ 9126 w 22163"/>
                <a:gd name="connsiteY77" fmla="*/ 4005 h 9968"/>
                <a:gd name="connsiteX78" fmla="*/ 9126 w 22163"/>
                <a:gd name="connsiteY78" fmla="*/ 5892 h 9968"/>
                <a:gd name="connsiteX79" fmla="*/ 9203 w 22163"/>
                <a:gd name="connsiteY79" fmla="*/ 7043 h 9968"/>
                <a:gd name="connsiteX80" fmla="*/ 9443 w 22163"/>
                <a:gd name="connsiteY80" fmla="*/ 7910 h 9968"/>
                <a:gd name="connsiteX81" fmla="*/ 9831 w 22163"/>
                <a:gd name="connsiteY81" fmla="*/ 8502 h 9968"/>
                <a:gd name="connsiteX82" fmla="*/ 10355 w 22163"/>
                <a:gd name="connsiteY82" fmla="*/ 8848 h 9968"/>
                <a:gd name="connsiteX83" fmla="*/ 11025 w 22163"/>
                <a:gd name="connsiteY83" fmla="*/ 8954 h 9968"/>
                <a:gd name="connsiteX84" fmla="*/ 11850 w 22163"/>
                <a:gd name="connsiteY84" fmla="*/ 8783 h 9968"/>
                <a:gd name="connsiteX85" fmla="*/ 12436 w 22163"/>
                <a:gd name="connsiteY85" fmla="*/ 8243 h 9968"/>
                <a:gd name="connsiteX86" fmla="*/ 12795 w 22163"/>
                <a:gd name="connsiteY86" fmla="*/ 7289 h 9968"/>
                <a:gd name="connsiteX87" fmla="*/ 12915 w 22163"/>
                <a:gd name="connsiteY87" fmla="*/ 5892 h 9968"/>
                <a:gd name="connsiteX88" fmla="*/ 22164 w 22163"/>
                <a:gd name="connsiteY88" fmla="*/ 4211 h 9968"/>
                <a:gd name="connsiteX89" fmla="*/ 22164 w 22163"/>
                <a:gd name="connsiteY89" fmla="*/ 5692 h 9968"/>
                <a:gd name="connsiteX90" fmla="*/ 21941 w 22163"/>
                <a:gd name="connsiteY90" fmla="*/ 7704 h 9968"/>
                <a:gd name="connsiteX91" fmla="*/ 21306 w 22163"/>
                <a:gd name="connsiteY91" fmla="*/ 9023 h 9968"/>
                <a:gd name="connsiteX92" fmla="*/ 20303 w 22163"/>
                <a:gd name="connsiteY92" fmla="*/ 9747 h 9968"/>
                <a:gd name="connsiteX93" fmla="*/ 18989 w 22163"/>
                <a:gd name="connsiteY93" fmla="*/ 9968 h 9968"/>
                <a:gd name="connsiteX94" fmla="*/ 17918 w 22163"/>
                <a:gd name="connsiteY94" fmla="*/ 9828 h 9968"/>
                <a:gd name="connsiteX95" fmla="*/ 17035 w 22163"/>
                <a:gd name="connsiteY95" fmla="*/ 9382 h 9968"/>
                <a:gd name="connsiteX96" fmla="*/ 16371 w 22163"/>
                <a:gd name="connsiteY96" fmla="*/ 8568 h 9968"/>
                <a:gd name="connsiteX97" fmla="*/ 15947 w 22163"/>
                <a:gd name="connsiteY97" fmla="*/ 7357 h 9968"/>
                <a:gd name="connsiteX98" fmla="*/ 15805 w 22163"/>
                <a:gd name="connsiteY98" fmla="*/ 5692 h 9968"/>
                <a:gd name="connsiteX99" fmla="*/ 15805 w 22163"/>
                <a:gd name="connsiteY99" fmla="*/ 4211 h 9968"/>
                <a:gd name="connsiteX100" fmla="*/ 16025 w 22163"/>
                <a:gd name="connsiteY100" fmla="*/ 2211 h 9968"/>
                <a:gd name="connsiteX101" fmla="*/ 16669 w 22163"/>
                <a:gd name="connsiteY101" fmla="*/ 920 h 9968"/>
                <a:gd name="connsiteX102" fmla="*/ 17662 w 22163"/>
                <a:gd name="connsiteY102" fmla="*/ 215 h 9968"/>
                <a:gd name="connsiteX103" fmla="*/ 18976 w 22163"/>
                <a:gd name="connsiteY103" fmla="*/ 0 h 9968"/>
                <a:gd name="connsiteX104" fmla="*/ 20054 w 22163"/>
                <a:gd name="connsiteY104" fmla="*/ 140 h 9968"/>
                <a:gd name="connsiteX105" fmla="*/ 20941 w 22163"/>
                <a:gd name="connsiteY105" fmla="*/ 574 h 9968"/>
                <a:gd name="connsiteX106" fmla="*/ 21597 w 22163"/>
                <a:gd name="connsiteY106" fmla="*/ 1360 h 9968"/>
                <a:gd name="connsiteX107" fmla="*/ 22018 w 22163"/>
                <a:gd name="connsiteY107" fmla="*/ 2551 h 9968"/>
                <a:gd name="connsiteX108" fmla="*/ 22164 w 22163"/>
                <a:gd name="connsiteY108" fmla="*/ 4211 h 9968"/>
                <a:gd name="connsiteX109" fmla="*/ 20876 w 22163"/>
                <a:gd name="connsiteY109" fmla="*/ 5892 h 9968"/>
                <a:gd name="connsiteX110" fmla="*/ 20876 w 22163"/>
                <a:gd name="connsiteY110" fmla="*/ 4005 h 9968"/>
                <a:gd name="connsiteX111" fmla="*/ 20795 w 22163"/>
                <a:gd name="connsiteY111" fmla="*/ 2860 h 9968"/>
                <a:gd name="connsiteX112" fmla="*/ 20565 w 22163"/>
                <a:gd name="connsiteY112" fmla="*/ 2005 h 9968"/>
                <a:gd name="connsiteX113" fmla="*/ 20180 w 22163"/>
                <a:gd name="connsiteY113" fmla="*/ 1435 h 9968"/>
                <a:gd name="connsiteX114" fmla="*/ 19646 w 22163"/>
                <a:gd name="connsiteY114" fmla="*/ 1114 h 9968"/>
                <a:gd name="connsiteX115" fmla="*/ 18976 w 22163"/>
                <a:gd name="connsiteY115" fmla="*/ 1007 h 9968"/>
                <a:gd name="connsiteX116" fmla="*/ 18167 w 22163"/>
                <a:gd name="connsiteY116" fmla="*/ 1173 h 9968"/>
                <a:gd name="connsiteX117" fmla="*/ 17572 w 22163"/>
                <a:gd name="connsiteY117" fmla="*/ 1687 h 9968"/>
                <a:gd name="connsiteX118" fmla="*/ 17213 w 22163"/>
                <a:gd name="connsiteY118" fmla="*/ 2614 h 9968"/>
                <a:gd name="connsiteX119" fmla="*/ 17090 w 22163"/>
                <a:gd name="connsiteY119" fmla="*/ 4005 h 9968"/>
                <a:gd name="connsiteX120" fmla="*/ 17090 w 22163"/>
                <a:gd name="connsiteY120" fmla="*/ 5892 h 9968"/>
                <a:gd name="connsiteX121" fmla="*/ 17164 w 22163"/>
                <a:gd name="connsiteY121" fmla="*/ 7043 h 9968"/>
                <a:gd name="connsiteX122" fmla="*/ 17407 w 22163"/>
                <a:gd name="connsiteY122" fmla="*/ 7910 h 9968"/>
                <a:gd name="connsiteX123" fmla="*/ 17795 w 22163"/>
                <a:gd name="connsiteY123" fmla="*/ 8502 h 9968"/>
                <a:gd name="connsiteX124" fmla="*/ 18319 w 22163"/>
                <a:gd name="connsiteY124" fmla="*/ 8848 h 9968"/>
                <a:gd name="connsiteX125" fmla="*/ 18989 w 22163"/>
                <a:gd name="connsiteY125" fmla="*/ 8954 h 9968"/>
                <a:gd name="connsiteX126" fmla="*/ 19814 w 22163"/>
                <a:gd name="connsiteY126" fmla="*/ 8783 h 9968"/>
                <a:gd name="connsiteX127" fmla="*/ 20400 w 22163"/>
                <a:gd name="connsiteY127" fmla="*/ 8243 h 9968"/>
                <a:gd name="connsiteX128" fmla="*/ 20759 w 22163"/>
                <a:gd name="connsiteY128" fmla="*/ 7289 h 9968"/>
                <a:gd name="connsiteX129" fmla="*/ 20876 w 22163"/>
                <a:gd name="connsiteY129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2163" h="9968">
                  <a:moveTo>
                    <a:pt x="4825" y="122"/>
                  </a:moveTo>
                  <a:lnTo>
                    <a:pt x="4938" y="122"/>
                  </a:lnTo>
                  <a:lnTo>
                    <a:pt x="4938" y="1167"/>
                  </a:lnTo>
                  <a:lnTo>
                    <a:pt x="4825" y="1167"/>
                  </a:lnTo>
                  <a:cubicBezTo>
                    <a:pt x="4149" y="1167"/>
                    <a:pt x="3582" y="1273"/>
                    <a:pt x="3126" y="1488"/>
                  </a:cubicBezTo>
                  <a:cubicBezTo>
                    <a:pt x="2670" y="1697"/>
                    <a:pt x="2307" y="1977"/>
                    <a:pt x="2039" y="2333"/>
                  </a:cubicBezTo>
                  <a:cubicBezTo>
                    <a:pt x="1773" y="2682"/>
                    <a:pt x="1579" y="3078"/>
                    <a:pt x="1459" y="3518"/>
                  </a:cubicBezTo>
                  <a:cubicBezTo>
                    <a:pt x="1343" y="3958"/>
                    <a:pt x="1288" y="4404"/>
                    <a:pt x="1288" y="4859"/>
                  </a:cubicBezTo>
                  <a:lnTo>
                    <a:pt x="1288" y="6285"/>
                  </a:lnTo>
                  <a:cubicBezTo>
                    <a:pt x="1288" y="6715"/>
                    <a:pt x="1340" y="7096"/>
                    <a:pt x="1447" y="7429"/>
                  </a:cubicBezTo>
                  <a:cubicBezTo>
                    <a:pt x="1553" y="7757"/>
                    <a:pt x="1696" y="8034"/>
                    <a:pt x="1880" y="8262"/>
                  </a:cubicBezTo>
                  <a:cubicBezTo>
                    <a:pt x="2065" y="8490"/>
                    <a:pt x="2272" y="8661"/>
                    <a:pt x="2505" y="8777"/>
                  </a:cubicBezTo>
                  <a:cubicBezTo>
                    <a:pt x="2738" y="8892"/>
                    <a:pt x="2984" y="8948"/>
                    <a:pt x="3236" y="8948"/>
                  </a:cubicBezTo>
                  <a:cubicBezTo>
                    <a:pt x="3531" y="8948"/>
                    <a:pt x="3793" y="8895"/>
                    <a:pt x="4026" y="8789"/>
                  </a:cubicBezTo>
                  <a:cubicBezTo>
                    <a:pt x="4255" y="8677"/>
                    <a:pt x="4450" y="8524"/>
                    <a:pt x="4605" y="8327"/>
                  </a:cubicBezTo>
                  <a:cubicBezTo>
                    <a:pt x="4767" y="8128"/>
                    <a:pt x="4890" y="7894"/>
                    <a:pt x="4971" y="7623"/>
                  </a:cubicBezTo>
                  <a:cubicBezTo>
                    <a:pt x="5055" y="7351"/>
                    <a:pt x="5097" y="7055"/>
                    <a:pt x="5097" y="6731"/>
                  </a:cubicBezTo>
                  <a:cubicBezTo>
                    <a:pt x="5097" y="6441"/>
                    <a:pt x="5058" y="6163"/>
                    <a:pt x="4983" y="5898"/>
                  </a:cubicBezTo>
                  <a:cubicBezTo>
                    <a:pt x="4912" y="5627"/>
                    <a:pt x="4799" y="5386"/>
                    <a:pt x="4647" y="5177"/>
                  </a:cubicBezTo>
                  <a:cubicBezTo>
                    <a:pt x="4495" y="4965"/>
                    <a:pt x="4304" y="4797"/>
                    <a:pt x="4074" y="4678"/>
                  </a:cubicBezTo>
                  <a:cubicBezTo>
                    <a:pt x="3848" y="4554"/>
                    <a:pt x="3576" y="4491"/>
                    <a:pt x="3265" y="4491"/>
                  </a:cubicBezTo>
                  <a:cubicBezTo>
                    <a:pt x="2909" y="4491"/>
                    <a:pt x="2576" y="4575"/>
                    <a:pt x="2268" y="4744"/>
                  </a:cubicBezTo>
                  <a:cubicBezTo>
                    <a:pt x="1964" y="4909"/>
                    <a:pt x="1712" y="5127"/>
                    <a:pt x="1515" y="5399"/>
                  </a:cubicBezTo>
                  <a:cubicBezTo>
                    <a:pt x="1320" y="5664"/>
                    <a:pt x="1210" y="5954"/>
                    <a:pt x="1184" y="6269"/>
                  </a:cubicBezTo>
                  <a:lnTo>
                    <a:pt x="505" y="6263"/>
                  </a:lnTo>
                  <a:cubicBezTo>
                    <a:pt x="570" y="5767"/>
                    <a:pt x="689" y="5343"/>
                    <a:pt x="864" y="4990"/>
                  </a:cubicBezTo>
                  <a:cubicBezTo>
                    <a:pt x="1045" y="4635"/>
                    <a:pt x="1265" y="4348"/>
                    <a:pt x="1527" y="4126"/>
                  </a:cubicBezTo>
                  <a:cubicBezTo>
                    <a:pt x="1796" y="3899"/>
                    <a:pt x="2094" y="3733"/>
                    <a:pt x="2421" y="3630"/>
                  </a:cubicBezTo>
                  <a:cubicBezTo>
                    <a:pt x="2751" y="3524"/>
                    <a:pt x="3103" y="3471"/>
                    <a:pt x="3472" y="3471"/>
                  </a:cubicBezTo>
                  <a:cubicBezTo>
                    <a:pt x="3974" y="3471"/>
                    <a:pt x="4408" y="3562"/>
                    <a:pt x="4770" y="3746"/>
                  </a:cubicBezTo>
                  <a:cubicBezTo>
                    <a:pt x="5136" y="3927"/>
                    <a:pt x="5433" y="4173"/>
                    <a:pt x="5670" y="4479"/>
                  </a:cubicBezTo>
                  <a:cubicBezTo>
                    <a:pt x="5906" y="4781"/>
                    <a:pt x="6077" y="5121"/>
                    <a:pt x="6187" y="5505"/>
                  </a:cubicBezTo>
                  <a:cubicBezTo>
                    <a:pt x="6304" y="5882"/>
                    <a:pt x="6362" y="6269"/>
                    <a:pt x="6362" y="6671"/>
                  </a:cubicBezTo>
                  <a:cubicBezTo>
                    <a:pt x="6362" y="7127"/>
                    <a:pt x="6294" y="7557"/>
                    <a:pt x="6161" y="7956"/>
                  </a:cubicBezTo>
                  <a:cubicBezTo>
                    <a:pt x="6026" y="8356"/>
                    <a:pt x="5825" y="8708"/>
                    <a:pt x="5560" y="9007"/>
                  </a:cubicBezTo>
                  <a:cubicBezTo>
                    <a:pt x="5298" y="9310"/>
                    <a:pt x="4971" y="9547"/>
                    <a:pt x="4585" y="9715"/>
                  </a:cubicBezTo>
                  <a:cubicBezTo>
                    <a:pt x="4197" y="9884"/>
                    <a:pt x="3747" y="9968"/>
                    <a:pt x="3236" y="9968"/>
                  </a:cubicBezTo>
                  <a:cubicBezTo>
                    <a:pt x="2693" y="9968"/>
                    <a:pt x="2217" y="9862"/>
                    <a:pt x="1812" y="9647"/>
                  </a:cubicBezTo>
                  <a:cubicBezTo>
                    <a:pt x="1408" y="9432"/>
                    <a:pt x="1071" y="9142"/>
                    <a:pt x="802" y="8783"/>
                  </a:cubicBezTo>
                  <a:cubicBezTo>
                    <a:pt x="537" y="8421"/>
                    <a:pt x="337" y="8022"/>
                    <a:pt x="201" y="7582"/>
                  </a:cubicBezTo>
                  <a:cubicBezTo>
                    <a:pt x="68" y="7142"/>
                    <a:pt x="0" y="6696"/>
                    <a:pt x="0" y="6244"/>
                  </a:cubicBezTo>
                  <a:lnTo>
                    <a:pt x="0" y="5664"/>
                  </a:lnTo>
                  <a:cubicBezTo>
                    <a:pt x="0" y="4981"/>
                    <a:pt x="71" y="4310"/>
                    <a:pt x="217" y="3652"/>
                  </a:cubicBezTo>
                  <a:cubicBezTo>
                    <a:pt x="359" y="2994"/>
                    <a:pt x="605" y="2398"/>
                    <a:pt x="955" y="1865"/>
                  </a:cubicBezTo>
                  <a:cubicBezTo>
                    <a:pt x="1311" y="1335"/>
                    <a:pt x="1799" y="911"/>
                    <a:pt x="2427" y="593"/>
                  </a:cubicBezTo>
                  <a:cubicBezTo>
                    <a:pt x="3055" y="278"/>
                    <a:pt x="3854" y="122"/>
                    <a:pt x="4825" y="122"/>
                  </a:cubicBezTo>
                  <a:close/>
                  <a:moveTo>
                    <a:pt x="14200" y="4211"/>
                  </a:moveTo>
                  <a:lnTo>
                    <a:pt x="14200" y="5692"/>
                  </a:lnTo>
                  <a:cubicBezTo>
                    <a:pt x="14200" y="6484"/>
                    <a:pt x="14125" y="7158"/>
                    <a:pt x="13980" y="7704"/>
                  </a:cubicBezTo>
                  <a:cubicBezTo>
                    <a:pt x="13831" y="8250"/>
                    <a:pt x="13621" y="8689"/>
                    <a:pt x="13342" y="9023"/>
                  </a:cubicBezTo>
                  <a:cubicBezTo>
                    <a:pt x="13067" y="9354"/>
                    <a:pt x="12731" y="9597"/>
                    <a:pt x="12339" y="9747"/>
                  </a:cubicBezTo>
                  <a:cubicBezTo>
                    <a:pt x="11954" y="9893"/>
                    <a:pt x="11514" y="9968"/>
                    <a:pt x="11025" y="9968"/>
                  </a:cubicBezTo>
                  <a:cubicBezTo>
                    <a:pt x="10640" y="9968"/>
                    <a:pt x="10281" y="9921"/>
                    <a:pt x="9954" y="9828"/>
                  </a:cubicBezTo>
                  <a:cubicBezTo>
                    <a:pt x="9627" y="9734"/>
                    <a:pt x="9333" y="9584"/>
                    <a:pt x="9071" y="9382"/>
                  </a:cubicBezTo>
                  <a:cubicBezTo>
                    <a:pt x="8812" y="9173"/>
                    <a:pt x="8592" y="8901"/>
                    <a:pt x="8407" y="8568"/>
                  </a:cubicBezTo>
                  <a:cubicBezTo>
                    <a:pt x="8223" y="8237"/>
                    <a:pt x="8080" y="7832"/>
                    <a:pt x="7987" y="7357"/>
                  </a:cubicBezTo>
                  <a:cubicBezTo>
                    <a:pt x="7889" y="6880"/>
                    <a:pt x="7841" y="6325"/>
                    <a:pt x="7841" y="5692"/>
                  </a:cubicBezTo>
                  <a:lnTo>
                    <a:pt x="7841" y="4211"/>
                  </a:lnTo>
                  <a:cubicBezTo>
                    <a:pt x="7841" y="3415"/>
                    <a:pt x="7912" y="2751"/>
                    <a:pt x="8061" y="2211"/>
                  </a:cubicBezTo>
                  <a:cubicBezTo>
                    <a:pt x="8213" y="1675"/>
                    <a:pt x="8427" y="1244"/>
                    <a:pt x="8705" y="920"/>
                  </a:cubicBezTo>
                  <a:cubicBezTo>
                    <a:pt x="8980" y="593"/>
                    <a:pt x="9313" y="356"/>
                    <a:pt x="9698" y="215"/>
                  </a:cubicBezTo>
                  <a:cubicBezTo>
                    <a:pt x="10090" y="72"/>
                    <a:pt x="10530" y="0"/>
                    <a:pt x="11012" y="0"/>
                  </a:cubicBezTo>
                  <a:cubicBezTo>
                    <a:pt x="11404" y="0"/>
                    <a:pt x="11763" y="47"/>
                    <a:pt x="12090" y="140"/>
                  </a:cubicBezTo>
                  <a:cubicBezTo>
                    <a:pt x="12423" y="231"/>
                    <a:pt x="12718" y="374"/>
                    <a:pt x="12977" y="574"/>
                  </a:cubicBezTo>
                  <a:cubicBezTo>
                    <a:pt x="13236" y="770"/>
                    <a:pt x="13452" y="1032"/>
                    <a:pt x="13634" y="1360"/>
                  </a:cubicBezTo>
                  <a:cubicBezTo>
                    <a:pt x="13818" y="1684"/>
                    <a:pt x="13957" y="2080"/>
                    <a:pt x="14054" y="2551"/>
                  </a:cubicBezTo>
                  <a:cubicBezTo>
                    <a:pt x="14151" y="3022"/>
                    <a:pt x="14200" y="3577"/>
                    <a:pt x="14200" y="4211"/>
                  </a:cubicBezTo>
                  <a:close/>
                  <a:moveTo>
                    <a:pt x="12915" y="5892"/>
                  </a:moveTo>
                  <a:lnTo>
                    <a:pt x="12915" y="4005"/>
                  </a:lnTo>
                  <a:cubicBezTo>
                    <a:pt x="12915" y="3571"/>
                    <a:pt x="12886" y="3188"/>
                    <a:pt x="12831" y="2860"/>
                  </a:cubicBezTo>
                  <a:cubicBezTo>
                    <a:pt x="12779" y="2526"/>
                    <a:pt x="12705" y="2243"/>
                    <a:pt x="12605" y="2005"/>
                  </a:cubicBezTo>
                  <a:cubicBezTo>
                    <a:pt x="12501" y="1772"/>
                    <a:pt x="12371" y="1581"/>
                    <a:pt x="12216" y="1435"/>
                  </a:cubicBezTo>
                  <a:cubicBezTo>
                    <a:pt x="12064" y="1288"/>
                    <a:pt x="11886" y="1179"/>
                    <a:pt x="11682" y="1114"/>
                  </a:cubicBezTo>
                  <a:cubicBezTo>
                    <a:pt x="11485" y="1042"/>
                    <a:pt x="11261" y="1007"/>
                    <a:pt x="11012" y="1007"/>
                  </a:cubicBezTo>
                  <a:cubicBezTo>
                    <a:pt x="10708" y="1007"/>
                    <a:pt x="10440" y="1064"/>
                    <a:pt x="10203" y="1173"/>
                  </a:cubicBezTo>
                  <a:cubicBezTo>
                    <a:pt x="9970" y="1279"/>
                    <a:pt x="9770" y="1450"/>
                    <a:pt x="9611" y="1687"/>
                  </a:cubicBezTo>
                  <a:cubicBezTo>
                    <a:pt x="9453" y="1921"/>
                    <a:pt x="9333" y="2230"/>
                    <a:pt x="9249" y="2614"/>
                  </a:cubicBezTo>
                  <a:cubicBezTo>
                    <a:pt x="9168" y="2994"/>
                    <a:pt x="9126" y="3459"/>
                    <a:pt x="9126" y="4005"/>
                  </a:cubicBezTo>
                  <a:lnTo>
                    <a:pt x="9126" y="5892"/>
                  </a:lnTo>
                  <a:cubicBezTo>
                    <a:pt x="9126" y="6325"/>
                    <a:pt x="9152" y="6709"/>
                    <a:pt x="9203" y="7043"/>
                  </a:cubicBezTo>
                  <a:cubicBezTo>
                    <a:pt x="9258" y="7376"/>
                    <a:pt x="9339" y="7666"/>
                    <a:pt x="9443" y="7910"/>
                  </a:cubicBezTo>
                  <a:cubicBezTo>
                    <a:pt x="9550" y="8150"/>
                    <a:pt x="9679" y="8346"/>
                    <a:pt x="9831" y="8502"/>
                  </a:cubicBezTo>
                  <a:cubicBezTo>
                    <a:pt x="9983" y="8658"/>
                    <a:pt x="10158" y="8773"/>
                    <a:pt x="10355" y="8848"/>
                  </a:cubicBezTo>
                  <a:cubicBezTo>
                    <a:pt x="10559" y="8920"/>
                    <a:pt x="10783" y="8954"/>
                    <a:pt x="11025" y="8954"/>
                  </a:cubicBezTo>
                  <a:cubicBezTo>
                    <a:pt x="11339" y="8954"/>
                    <a:pt x="11614" y="8898"/>
                    <a:pt x="11850" y="8783"/>
                  </a:cubicBezTo>
                  <a:cubicBezTo>
                    <a:pt x="12083" y="8667"/>
                    <a:pt x="12281" y="8487"/>
                    <a:pt x="12436" y="8243"/>
                  </a:cubicBezTo>
                  <a:cubicBezTo>
                    <a:pt x="12598" y="7994"/>
                    <a:pt x="12718" y="7676"/>
                    <a:pt x="12795" y="7289"/>
                  </a:cubicBezTo>
                  <a:cubicBezTo>
                    <a:pt x="12876" y="6899"/>
                    <a:pt x="12915" y="6431"/>
                    <a:pt x="12915" y="5892"/>
                  </a:cubicBezTo>
                  <a:close/>
                  <a:moveTo>
                    <a:pt x="22164" y="4211"/>
                  </a:moveTo>
                  <a:lnTo>
                    <a:pt x="22164" y="5692"/>
                  </a:lnTo>
                  <a:cubicBezTo>
                    <a:pt x="22164" y="6484"/>
                    <a:pt x="22089" y="7158"/>
                    <a:pt x="21941" y="7704"/>
                  </a:cubicBezTo>
                  <a:cubicBezTo>
                    <a:pt x="21795" y="8250"/>
                    <a:pt x="21581" y="8689"/>
                    <a:pt x="21306" y="9023"/>
                  </a:cubicBezTo>
                  <a:cubicBezTo>
                    <a:pt x="21028" y="9354"/>
                    <a:pt x="20695" y="9597"/>
                    <a:pt x="20303" y="9747"/>
                  </a:cubicBezTo>
                  <a:cubicBezTo>
                    <a:pt x="19918" y="9893"/>
                    <a:pt x="19478" y="9968"/>
                    <a:pt x="18989" y="9968"/>
                  </a:cubicBezTo>
                  <a:cubicBezTo>
                    <a:pt x="18604" y="9968"/>
                    <a:pt x="18245" y="9921"/>
                    <a:pt x="17918" y="9828"/>
                  </a:cubicBezTo>
                  <a:cubicBezTo>
                    <a:pt x="17591" y="9734"/>
                    <a:pt x="17297" y="9584"/>
                    <a:pt x="17035" y="9382"/>
                  </a:cubicBezTo>
                  <a:cubicBezTo>
                    <a:pt x="16776" y="9173"/>
                    <a:pt x="16556" y="8901"/>
                    <a:pt x="16371" y="8568"/>
                  </a:cubicBezTo>
                  <a:cubicBezTo>
                    <a:pt x="16187" y="8237"/>
                    <a:pt x="16044" y="7832"/>
                    <a:pt x="15947" y="7357"/>
                  </a:cubicBezTo>
                  <a:cubicBezTo>
                    <a:pt x="15850" y="6880"/>
                    <a:pt x="15805" y="6325"/>
                    <a:pt x="15805" y="5692"/>
                  </a:cubicBezTo>
                  <a:lnTo>
                    <a:pt x="15805" y="4211"/>
                  </a:lnTo>
                  <a:cubicBezTo>
                    <a:pt x="15805" y="3415"/>
                    <a:pt x="15876" y="2751"/>
                    <a:pt x="16025" y="2211"/>
                  </a:cubicBezTo>
                  <a:cubicBezTo>
                    <a:pt x="16177" y="1675"/>
                    <a:pt x="16391" y="1244"/>
                    <a:pt x="16669" y="920"/>
                  </a:cubicBezTo>
                  <a:cubicBezTo>
                    <a:pt x="16944" y="593"/>
                    <a:pt x="17277" y="356"/>
                    <a:pt x="17662" y="215"/>
                  </a:cubicBezTo>
                  <a:cubicBezTo>
                    <a:pt x="18054" y="72"/>
                    <a:pt x="18491" y="0"/>
                    <a:pt x="18976" y="0"/>
                  </a:cubicBezTo>
                  <a:cubicBezTo>
                    <a:pt x="19368" y="0"/>
                    <a:pt x="19727" y="47"/>
                    <a:pt x="20054" y="140"/>
                  </a:cubicBezTo>
                  <a:cubicBezTo>
                    <a:pt x="20387" y="231"/>
                    <a:pt x="20682" y="374"/>
                    <a:pt x="20941" y="574"/>
                  </a:cubicBezTo>
                  <a:cubicBezTo>
                    <a:pt x="21196" y="770"/>
                    <a:pt x="21416" y="1032"/>
                    <a:pt x="21597" y="1360"/>
                  </a:cubicBezTo>
                  <a:cubicBezTo>
                    <a:pt x="21782" y="1684"/>
                    <a:pt x="21921" y="2080"/>
                    <a:pt x="22018" y="2551"/>
                  </a:cubicBezTo>
                  <a:cubicBezTo>
                    <a:pt x="22115" y="3022"/>
                    <a:pt x="22164" y="3577"/>
                    <a:pt x="22164" y="4211"/>
                  </a:cubicBezTo>
                  <a:close/>
                  <a:moveTo>
                    <a:pt x="20876" y="5892"/>
                  </a:moveTo>
                  <a:lnTo>
                    <a:pt x="20876" y="4005"/>
                  </a:lnTo>
                  <a:cubicBezTo>
                    <a:pt x="20876" y="3571"/>
                    <a:pt x="20850" y="3188"/>
                    <a:pt x="20795" y="2860"/>
                  </a:cubicBezTo>
                  <a:cubicBezTo>
                    <a:pt x="20743" y="2526"/>
                    <a:pt x="20669" y="2243"/>
                    <a:pt x="20565" y="2005"/>
                  </a:cubicBezTo>
                  <a:cubicBezTo>
                    <a:pt x="20465" y="1772"/>
                    <a:pt x="20335" y="1581"/>
                    <a:pt x="20180" y="1435"/>
                  </a:cubicBezTo>
                  <a:cubicBezTo>
                    <a:pt x="20028" y="1288"/>
                    <a:pt x="19850" y="1179"/>
                    <a:pt x="19646" y="1114"/>
                  </a:cubicBezTo>
                  <a:cubicBezTo>
                    <a:pt x="19449" y="1042"/>
                    <a:pt x="19225" y="1007"/>
                    <a:pt x="18976" y="1007"/>
                  </a:cubicBezTo>
                  <a:cubicBezTo>
                    <a:pt x="18672" y="1007"/>
                    <a:pt x="18403" y="1064"/>
                    <a:pt x="18167" y="1173"/>
                  </a:cubicBezTo>
                  <a:cubicBezTo>
                    <a:pt x="17931" y="1279"/>
                    <a:pt x="17734" y="1450"/>
                    <a:pt x="17572" y="1687"/>
                  </a:cubicBezTo>
                  <a:cubicBezTo>
                    <a:pt x="17417" y="1921"/>
                    <a:pt x="17297" y="2230"/>
                    <a:pt x="17213" y="2614"/>
                  </a:cubicBezTo>
                  <a:cubicBezTo>
                    <a:pt x="17132" y="2994"/>
                    <a:pt x="17090" y="3459"/>
                    <a:pt x="17090" y="4005"/>
                  </a:cubicBezTo>
                  <a:lnTo>
                    <a:pt x="17090" y="5892"/>
                  </a:lnTo>
                  <a:cubicBezTo>
                    <a:pt x="17090" y="6325"/>
                    <a:pt x="17116" y="6709"/>
                    <a:pt x="17164" y="7043"/>
                  </a:cubicBezTo>
                  <a:cubicBezTo>
                    <a:pt x="17219" y="7376"/>
                    <a:pt x="17300" y="7666"/>
                    <a:pt x="17407" y="7910"/>
                  </a:cubicBezTo>
                  <a:cubicBezTo>
                    <a:pt x="17513" y="8150"/>
                    <a:pt x="17643" y="8346"/>
                    <a:pt x="17795" y="8502"/>
                  </a:cubicBezTo>
                  <a:cubicBezTo>
                    <a:pt x="17947" y="8658"/>
                    <a:pt x="18122" y="8773"/>
                    <a:pt x="18319" y="8848"/>
                  </a:cubicBezTo>
                  <a:cubicBezTo>
                    <a:pt x="18523" y="8920"/>
                    <a:pt x="18747" y="8954"/>
                    <a:pt x="18989" y="8954"/>
                  </a:cubicBezTo>
                  <a:cubicBezTo>
                    <a:pt x="19303" y="8954"/>
                    <a:pt x="19578" y="8898"/>
                    <a:pt x="19814" y="8783"/>
                  </a:cubicBezTo>
                  <a:cubicBezTo>
                    <a:pt x="20047" y="8667"/>
                    <a:pt x="20245" y="8487"/>
                    <a:pt x="20400" y="8243"/>
                  </a:cubicBezTo>
                  <a:cubicBezTo>
                    <a:pt x="20562" y="7994"/>
                    <a:pt x="20682" y="7676"/>
                    <a:pt x="20759" y="7289"/>
                  </a:cubicBezTo>
                  <a:cubicBezTo>
                    <a:pt x="20837" y="6899"/>
                    <a:pt x="20876" y="6431"/>
                    <a:pt x="20876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0A78A25-F594-4CE7-E3C3-E6675D3C9DE2}"/>
                </a:ext>
              </a:extLst>
            </p:cNvPr>
            <p:cNvSpPr/>
            <p:nvPr/>
          </p:nvSpPr>
          <p:spPr>
            <a:xfrm>
              <a:off x="3245467" y="2850083"/>
              <a:ext cx="22302" cy="9968"/>
            </a:xfrm>
            <a:custGeom>
              <a:avLst/>
              <a:gdLst>
                <a:gd name="connsiteX0" fmla="*/ 6401 w 22302"/>
                <a:gd name="connsiteY0" fmla="*/ 7211 h 9968"/>
                <a:gd name="connsiteX1" fmla="*/ 5974 w 22302"/>
                <a:gd name="connsiteY1" fmla="*/ 8714 h 9968"/>
                <a:gd name="connsiteX2" fmla="*/ 4825 w 22302"/>
                <a:gd name="connsiteY2" fmla="*/ 9647 h 9968"/>
                <a:gd name="connsiteX3" fmla="*/ 3201 w 22302"/>
                <a:gd name="connsiteY3" fmla="*/ 9968 h 9968"/>
                <a:gd name="connsiteX4" fmla="*/ 1569 w 22302"/>
                <a:gd name="connsiteY4" fmla="*/ 9647 h 9968"/>
                <a:gd name="connsiteX5" fmla="*/ 424 w 22302"/>
                <a:gd name="connsiteY5" fmla="*/ 8714 h 9968"/>
                <a:gd name="connsiteX6" fmla="*/ 0 w 22302"/>
                <a:gd name="connsiteY6" fmla="*/ 7211 h 9968"/>
                <a:gd name="connsiteX7" fmla="*/ 230 w 22302"/>
                <a:gd name="connsiteY7" fmla="*/ 6150 h 9968"/>
                <a:gd name="connsiteX8" fmla="*/ 887 w 22302"/>
                <a:gd name="connsiteY8" fmla="*/ 5305 h 9968"/>
                <a:gd name="connsiteX9" fmla="*/ 1896 w 22302"/>
                <a:gd name="connsiteY9" fmla="*/ 4750 h 9968"/>
                <a:gd name="connsiteX10" fmla="*/ 3187 w 22302"/>
                <a:gd name="connsiteY10" fmla="*/ 4551 h 9968"/>
                <a:gd name="connsiteX11" fmla="*/ 4841 w 22302"/>
                <a:gd name="connsiteY11" fmla="*/ 4897 h 9968"/>
                <a:gd name="connsiteX12" fmla="*/ 5980 w 22302"/>
                <a:gd name="connsiteY12" fmla="*/ 5839 h 9968"/>
                <a:gd name="connsiteX13" fmla="*/ 6401 w 22302"/>
                <a:gd name="connsiteY13" fmla="*/ 7211 h 9968"/>
                <a:gd name="connsiteX14" fmla="*/ 5116 w 22302"/>
                <a:gd name="connsiteY14" fmla="*/ 7183 h 9968"/>
                <a:gd name="connsiteX15" fmla="*/ 4873 w 22302"/>
                <a:gd name="connsiteY15" fmla="*/ 6232 h 9968"/>
                <a:gd name="connsiteX16" fmla="*/ 4197 w 22302"/>
                <a:gd name="connsiteY16" fmla="*/ 5577 h 9968"/>
                <a:gd name="connsiteX17" fmla="*/ 3187 w 22302"/>
                <a:gd name="connsiteY17" fmla="*/ 5343 h 9968"/>
                <a:gd name="connsiteX18" fmla="*/ 2171 w 22302"/>
                <a:gd name="connsiteY18" fmla="*/ 5577 h 9968"/>
                <a:gd name="connsiteX19" fmla="*/ 1515 w 22302"/>
                <a:gd name="connsiteY19" fmla="*/ 6232 h 9968"/>
                <a:gd name="connsiteX20" fmla="*/ 1281 w 22302"/>
                <a:gd name="connsiteY20" fmla="*/ 7183 h 9968"/>
                <a:gd name="connsiteX21" fmla="*/ 1508 w 22302"/>
                <a:gd name="connsiteY21" fmla="*/ 8143 h 9968"/>
                <a:gd name="connsiteX22" fmla="*/ 2171 w 22302"/>
                <a:gd name="connsiteY22" fmla="*/ 8749 h 9968"/>
                <a:gd name="connsiteX23" fmla="*/ 3201 w 22302"/>
                <a:gd name="connsiteY23" fmla="*/ 8954 h 9968"/>
                <a:gd name="connsiteX24" fmla="*/ 4226 w 22302"/>
                <a:gd name="connsiteY24" fmla="*/ 8749 h 9968"/>
                <a:gd name="connsiteX25" fmla="*/ 4883 w 22302"/>
                <a:gd name="connsiteY25" fmla="*/ 8143 h 9968"/>
                <a:gd name="connsiteX26" fmla="*/ 5116 w 22302"/>
                <a:gd name="connsiteY26" fmla="*/ 7183 h 9968"/>
                <a:gd name="connsiteX27" fmla="*/ 6168 w 22302"/>
                <a:gd name="connsiteY27" fmla="*/ 2660 h 9968"/>
                <a:gd name="connsiteX28" fmla="*/ 5780 w 22302"/>
                <a:gd name="connsiteY28" fmla="*/ 3933 h 9968"/>
                <a:gd name="connsiteX29" fmla="*/ 4721 w 22302"/>
                <a:gd name="connsiteY29" fmla="*/ 4825 h 9968"/>
                <a:gd name="connsiteX30" fmla="*/ 3201 w 22302"/>
                <a:gd name="connsiteY30" fmla="*/ 5152 h 9968"/>
                <a:gd name="connsiteX31" fmla="*/ 1660 w 22302"/>
                <a:gd name="connsiteY31" fmla="*/ 4825 h 9968"/>
                <a:gd name="connsiteX32" fmla="*/ 608 w 22302"/>
                <a:gd name="connsiteY32" fmla="*/ 3933 h 9968"/>
                <a:gd name="connsiteX33" fmla="*/ 230 w 22302"/>
                <a:gd name="connsiteY33" fmla="*/ 2660 h 9968"/>
                <a:gd name="connsiteX34" fmla="*/ 608 w 22302"/>
                <a:gd name="connsiteY34" fmla="*/ 1220 h 9968"/>
                <a:gd name="connsiteX35" fmla="*/ 1667 w 22302"/>
                <a:gd name="connsiteY35" fmla="*/ 315 h 9968"/>
                <a:gd name="connsiteX36" fmla="*/ 3194 w 22302"/>
                <a:gd name="connsiteY36" fmla="*/ 0 h 9968"/>
                <a:gd name="connsiteX37" fmla="*/ 4731 w 22302"/>
                <a:gd name="connsiteY37" fmla="*/ 315 h 9968"/>
                <a:gd name="connsiteX38" fmla="*/ 5780 w 22302"/>
                <a:gd name="connsiteY38" fmla="*/ 1220 h 9968"/>
                <a:gd name="connsiteX39" fmla="*/ 6168 w 22302"/>
                <a:gd name="connsiteY39" fmla="*/ 2660 h 9968"/>
                <a:gd name="connsiteX40" fmla="*/ 4890 w 22302"/>
                <a:gd name="connsiteY40" fmla="*/ 2679 h 9968"/>
                <a:gd name="connsiteX41" fmla="*/ 4673 w 22302"/>
                <a:gd name="connsiteY41" fmla="*/ 1818 h 9968"/>
                <a:gd name="connsiteX42" fmla="*/ 4081 w 22302"/>
                <a:gd name="connsiteY42" fmla="*/ 1232 h 9968"/>
                <a:gd name="connsiteX43" fmla="*/ 3194 w 22302"/>
                <a:gd name="connsiteY43" fmla="*/ 1014 h 9968"/>
                <a:gd name="connsiteX44" fmla="*/ 2311 w 22302"/>
                <a:gd name="connsiteY44" fmla="*/ 1220 h 9968"/>
                <a:gd name="connsiteX45" fmla="*/ 1722 w 22302"/>
                <a:gd name="connsiteY45" fmla="*/ 1793 h 9968"/>
                <a:gd name="connsiteX46" fmla="*/ 1515 w 22302"/>
                <a:gd name="connsiteY46" fmla="*/ 2679 h 9968"/>
                <a:gd name="connsiteX47" fmla="*/ 1722 w 22302"/>
                <a:gd name="connsiteY47" fmla="*/ 3552 h 9968"/>
                <a:gd name="connsiteX48" fmla="*/ 2317 w 22302"/>
                <a:gd name="connsiteY48" fmla="*/ 4133 h 9968"/>
                <a:gd name="connsiteX49" fmla="*/ 3201 w 22302"/>
                <a:gd name="connsiteY49" fmla="*/ 4338 h 9968"/>
                <a:gd name="connsiteX50" fmla="*/ 4081 w 22302"/>
                <a:gd name="connsiteY50" fmla="*/ 4133 h 9968"/>
                <a:gd name="connsiteX51" fmla="*/ 4673 w 22302"/>
                <a:gd name="connsiteY51" fmla="*/ 3552 h 9968"/>
                <a:gd name="connsiteX52" fmla="*/ 4890 w 22302"/>
                <a:gd name="connsiteY52" fmla="*/ 2679 h 9968"/>
                <a:gd name="connsiteX53" fmla="*/ 14339 w 22302"/>
                <a:gd name="connsiteY53" fmla="*/ 4211 h 9968"/>
                <a:gd name="connsiteX54" fmla="*/ 14339 w 22302"/>
                <a:gd name="connsiteY54" fmla="*/ 5692 h 9968"/>
                <a:gd name="connsiteX55" fmla="*/ 14116 w 22302"/>
                <a:gd name="connsiteY55" fmla="*/ 7704 h 9968"/>
                <a:gd name="connsiteX56" fmla="*/ 13481 w 22302"/>
                <a:gd name="connsiteY56" fmla="*/ 9023 h 9968"/>
                <a:gd name="connsiteX57" fmla="*/ 12478 w 22302"/>
                <a:gd name="connsiteY57" fmla="*/ 9747 h 9968"/>
                <a:gd name="connsiteX58" fmla="*/ 11164 w 22302"/>
                <a:gd name="connsiteY58" fmla="*/ 9968 h 9968"/>
                <a:gd name="connsiteX59" fmla="*/ 10093 w 22302"/>
                <a:gd name="connsiteY59" fmla="*/ 9828 h 9968"/>
                <a:gd name="connsiteX60" fmla="*/ 9210 w 22302"/>
                <a:gd name="connsiteY60" fmla="*/ 9382 h 9968"/>
                <a:gd name="connsiteX61" fmla="*/ 8546 w 22302"/>
                <a:gd name="connsiteY61" fmla="*/ 8568 h 9968"/>
                <a:gd name="connsiteX62" fmla="*/ 8123 w 22302"/>
                <a:gd name="connsiteY62" fmla="*/ 7357 h 9968"/>
                <a:gd name="connsiteX63" fmla="*/ 7977 w 22302"/>
                <a:gd name="connsiteY63" fmla="*/ 5692 h 9968"/>
                <a:gd name="connsiteX64" fmla="*/ 7977 w 22302"/>
                <a:gd name="connsiteY64" fmla="*/ 4211 h 9968"/>
                <a:gd name="connsiteX65" fmla="*/ 8200 w 22302"/>
                <a:gd name="connsiteY65" fmla="*/ 2211 h 9968"/>
                <a:gd name="connsiteX66" fmla="*/ 8844 w 22302"/>
                <a:gd name="connsiteY66" fmla="*/ 920 h 9968"/>
                <a:gd name="connsiteX67" fmla="*/ 9838 w 22302"/>
                <a:gd name="connsiteY67" fmla="*/ 215 h 9968"/>
                <a:gd name="connsiteX68" fmla="*/ 11151 w 22302"/>
                <a:gd name="connsiteY68" fmla="*/ 0 h 9968"/>
                <a:gd name="connsiteX69" fmla="*/ 12229 w 22302"/>
                <a:gd name="connsiteY69" fmla="*/ 140 h 9968"/>
                <a:gd name="connsiteX70" fmla="*/ 13116 w 22302"/>
                <a:gd name="connsiteY70" fmla="*/ 574 h 9968"/>
                <a:gd name="connsiteX71" fmla="*/ 13773 w 22302"/>
                <a:gd name="connsiteY71" fmla="*/ 1360 h 9968"/>
                <a:gd name="connsiteX72" fmla="*/ 14193 w 22302"/>
                <a:gd name="connsiteY72" fmla="*/ 2551 h 9968"/>
                <a:gd name="connsiteX73" fmla="*/ 14339 w 22302"/>
                <a:gd name="connsiteY73" fmla="*/ 4211 h 9968"/>
                <a:gd name="connsiteX74" fmla="*/ 13051 w 22302"/>
                <a:gd name="connsiteY74" fmla="*/ 5892 h 9968"/>
                <a:gd name="connsiteX75" fmla="*/ 13051 w 22302"/>
                <a:gd name="connsiteY75" fmla="*/ 4005 h 9968"/>
                <a:gd name="connsiteX76" fmla="*/ 12970 w 22302"/>
                <a:gd name="connsiteY76" fmla="*/ 2860 h 9968"/>
                <a:gd name="connsiteX77" fmla="*/ 12740 w 22302"/>
                <a:gd name="connsiteY77" fmla="*/ 2005 h 9968"/>
                <a:gd name="connsiteX78" fmla="*/ 12355 w 22302"/>
                <a:gd name="connsiteY78" fmla="*/ 1435 h 9968"/>
                <a:gd name="connsiteX79" fmla="*/ 11821 w 22302"/>
                <a:gd name="connsiteY79" fmla="*/ 1114 h 9968"/>
                <a:gd name="connsiteX80" fmla="*/ 11151 w 22302"/>
                <a:gd name="connsiteY80" fmla="*/ 1007 h 9968"/>
                <a:gd name="connsiteX81" fmla="*/ 10342 w 22302"/>
                <a:gd name="connsiteY81" fmla="*/ 1173 h 9968"/>
                <a:gd name="connsiteX82" fmla="*/ 9747 w 22302"/>
                <a:gd name="connsiteY82" fmla="*/ 1687 h 9968"/>
                <a:gd name="connsiteX83" fmla="*/ 9388 w 22302"/>
                <a:gd name="connsiteY83" fmla="*/ 2614 h 9968"/>
                <a:gd name="connsiteX84" fmla="*/ 9265 w 22302"/>
                <a:gd name="connsiteY84" fmla="*/ 4005 h 9968"/>
                <a:gd name="connsiteX85" fmla="*/ 9265 w 22302"/>
                <a:gd name="connsiteY85" fmla="*/ 5892 h 9968"/>
                <a:gd name="connsiteX86" fmla="*/ 9339 w 22302"/>
                <a:gd name="connsiteY86" fmla="*/ 7043 h 9968"/>
                <a:gd name="connsiteX87" fmla="*/ 9582 w 22302"/>
                <a:gd name="connsiteY87" fmla="*/ 7910 h 9968"/>
                <a:gd name="connsiteX88" fmla="*/ 9970 w 22302"/>
                <a:gd name="connsiteY88" fmla="*/ 8502 h 9968"/>
                <a:gd name="connsiteX89" fmla="*/ 10494 w 22302"/>
                <a:gd name="connsiteY89" fmla="*/ 8848 h 9968"/>
                <a:gd name="connsiteX90" fmla="*/ 11164 w 22302"/>
                <a:gd name="connsiteY90" fmla="*/ 8954 h 9968"/>
                <a:gd name="connsiteX91" fmla="*/ 11986 w 22302"/>
                <a:gd name="connsiteY91" fmla="*/ 8783 h 9968"/>
                <a:gd name="connsiteX92" fmla="*/ 12575 w 22302"/>
                <a:gd name="connsiteY92" fmla="*/ 8243 h 9968"/>
                <a:gd name="connsiteX93" fmla="*/ 12935 w 22302"/>
                <a:gd name="connsiteY93" fmla="*/ 7289 h 9968"/>
                <a:gd name="connsiteX94" fmla="*/ 13051 w 22302"/>
                <a:gd name="connsiteY94" fmla="*/ 5892 h 9968"/>
                <a:gd name="connsiteX95" fmla="*/ 22303 w 22302"/>
                <a:gd name="connsiteY95" fmla="*/ 4211 h 9968"/>
                <a:gd name="connsiteX96" fmla="*/ 22303 w 22302"/>
                <a:gd name="connsiteY96" fmla="*/ 5692 h 9968"/>
                <a:gd name="connsiteX97" fmla="*/ 22080 w 22302"/>
                <a:gd name="connsiteY97" fmla="*/ 7704 h 9968"/>
                <a:gd name="connsiteX98" fmla="*/ 21445 w 22302"/>
                <a:gd name="connsiteY98" fmla="*/ 9023 h 9968"/>
                <a:gd name="connsiteX99" fmla="*/ 20442 w 22302"/>
                <a:gd name="connsiteY99" fmla="*/ 9747 h 9968"/>
                <a:gd name="connsiteX100" fmla="*/ 19128 w 22302"/>
                <a:gd name="connsiteY100" fmla="*/ 9968 h 9968"/>
                <a:gd name="connsiteX101" fmla="*/ 18057 w 22302"/>
                <a:gd name="connsiteY101" fmla="*/ 9828 h 9968"/>
                <a:gd name="connsiteX102" fmla="*/ 17174 w 22302"/>
                <a:gd name="connsiteY102" fmla="*/ 9382 h 9968"/>
                <a:gd name="connsiteX103" fmla="*/ 16507 w 22302"/>
                <a:gd name="connsiteY103" fmla="*/ 8568 h 9968"/>
                <a:gd name="connsiteX104" fmla="*/ 16086 w 22302"/>
                <a:gd name="connsiteY104" fmla="*/ 7357 h 9968"/>
                <a:gd name="connsiteX105" fmla="*/ 15941 w 22302"/>
                <a:gd name="connsiteY105" fmla="*/ 5692 h 9968"/>
                <a:gd name="connsiteX106" fmla="*/ 15941 w 22302"/>
                <a:gd name="connsiteY106" fmla="*/ 4211 h 9968"/>
                <a:gd name="connsiteX107" fmla="*/ 16164 w 22302"/>
                <a:gd name="connsiteY107" fmla="*/ 2211 h 9968"/>
                <a:gd name="connsiteX108" fmla="*/ 16805 w 22302"/>
                <a:gd name="connsiteY108" fmla="*/ 920 h 9968"/>
                <a:gd name="connsiteX109" fmla="*/ 17801 w 22302"/>
                <a:gd name="connsiteY109" fmla="*/ 215 h 9968"/>
                <a:gd name="connsiteX110" fmla="*/ 19115 w 22302"/>
                <a:gd name="connsiteY110" fmla="*/ 0 h 9968"/>
                <a:gd name="connsiteX111" fmla="*/ 20193 w 22302"/>
                <a:gd name="connsiteY111" fmla="*/ 140 h 9968"/>
                <a:gd name="connsiteX112" fmla="*/ 21076 w 22302"/>
                <a:gd name="connsiteY112" fmla="*/ 574 h 9968"/>
                <a:gd name="connsiteX113" fmla="*/ 21733 w 22302"/>
                <a:gd name="connsiteY113" fmla="*/ 1360 h 9968"/>
                <a:gd name="connsiteX114" fmla="*/ 22157 w 22302"/>
                <a:gd name="connsiteY114" fmla="*/ 2551 h 9968"/>
                <a:gd name="connsiteX115" fmla="*/ 22303 w 22302"/>
                <a:gd name="connsiteY115" fmla="*/ 4211 h 9968"/>
                <a:gd name="connsiteX116" fmla="*/ 21015 w 22302"/>
                <a:gd name="connsiteY116" fmla="*/ 5892 h 9968"/>
                <a:gd name="connsiteX117" fmla="*/ 21015 w 22302"/>
                <a:gd name="connsiteY117" fmla="*/ 4005 h 9968"/>
                <a:gd name="connsiteX118" fmla="*/ 20934 w 22302"/>
                <a:gd name="connsiteY118" fmla="*/ 2860 h 9968"/>
                <a:gd name="connsiteX119" fmla="*/ 20704 w 22302"/>
                <a:gd name="connsiteY119" fmla="*/ 2005 h 9968"/>
                <a:gd name="connsiteX120" fmla="*/ 20319 w 22302"/>
                <a:gd name="connsiteY120" fmla="*/ 1435 h 9968"/>
                <a:gd name="connsiteX121" fmla="*/ 19785 w 22302"/>
                <a:gd name="connsiteY121" fmla="*/ 1114 h 9968"/>
                <a:gd name="connsiteX122" fmla="*/ 19115 w 22302"/>
                <a:gd name="connsiteY122" fmla="*/ 1007 h 9968"/>
                <a:gd name="connsiteX123" fmla="*/ 18306 w 22302"/>
                <a:gd name="connsiteY123" fmla="*/ 1173 h 9968"/>
                <a:gd name="connsiteX124" fmla="*/ 17711 w 22302"/>
                <a:gd name="connsiteY124" fmla="*/ 1687 h 9968"/>
                <a:gd name="connsiteX125" fmla="*/ 17352 w 22302"/>
                <a:gd name="connsiteY125" fmla="*/ 2614 h 9968"/>
                <a:gd name="connsiteX126" fmla="*/ 17229 w 22302"/>
                <a:gd name="connsiteY126" fmla="*/ 4005 h 9968"/>
                <a:gd name="connsiteX127" fmla="*/ 17229 w 22302"/>
                <a:gd name="connsiteY127" fmla="*/ 5892 h 9968"/>
                <a:gd name="connsiteX128" fmla="*/ 17303 w 22302"/>
                <a:gd name="connsiteY128" fmla="*/ 7043 h 9968"/>
                <a:gd name="connsiteX129" fmla="*/ 17546 w 22302"/>
                <a:gd name="connsiteY129" fmla="*/ 7910 h 9968"/>
                <a:gd name="connsiteX130" fmla="*/ 17934 w 22302"/>
                <a:gd name="connsiteY130" fmla="*/ 8502 h 9968"/>
                <a:gd name="connsiteX131" fmla="*/ 18458 w 22302"/>
                <a:gd name="connsiteY131" fmla="*/ 8848 h 9968"/>
                <a:gd name="connsiteX132" fmla="*/ 19128 w 22302"/>
                <a:gd name="connsiteY132" fmla="*/ 8954 h 9968"/>
                <a:gd name="connsiteX133" fmla="*/ 19950 w 22302"/>
                <a:gd name="connsiteY133" fmla="*/ 8783 h 9968"/>
                <a:gd name="connsiteX134" fmla="*/ 20539 w 22302"/>
                <a:gd name="connsiteY134" fmla="*/ 8243 h 9968"/>
                <a:gd name="connsiteX135" fmla="*/ 20898 w 22302"/>
                <a:gd name="connsiteY135" fmla="*/ 7289 h 9968"/>
                <a:gd name="connsiteX136" fmla="*/ 21015 w 22302"/>
                <a:gd name="connsiteY136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22302" h="9968">
                  <a:moveTo>
                    <a:pt x="6401" y="7211"/>
                  </a:moveTo>
                  <a:cubicBezTo>
                    <a:pt x="6401" y="7800"/>
                    <a:pt x="6259" y="8303"/>
                    <a:pt x="5974" y="8714"/>
                  </a:cubicBezTo>
                  <a:cubicBezTo>
                    <a:pt x="5692" y="9123"/>
                    <a:pt x="5310" y="9435"/>
                    <a:pt x="4825" y="9647"/>
                  </a:cubicBezTo>
                  <a:cubicBezTo>
                    <a:pt x="4346" y="9862"/>
                    <a:pt x="3805" y="9968"/>
                    <a:pt x="3201" y="9968"/>
                  </a:cubicBezTo>
                  <a:cubicBezTo>
                    <a:pt x="2598" y="9968"/>
                    <a:pt x="2055" y="9862"/>
                    <a:pt x="1569" y="9647"/>
                  </a:cubicBezTo>
                  <a:cubicBezTo>
                    <a:pt x="1087" y="9435"/>
                    <a:pt x="706" y="9123"/>
                    <a:pt x="424" y="8714"/>
                  </a:cubicBezTo>
                  <a:cubicBezTo>
                    <a:pt x="142" y="8303"/>
                    <a:pt x="0" y="7800"/>
                    <a:pt x="0" y="7211"/>
                  </a:cubicBezTo>
                  <a:cubicBezTo>
                    <a:pt x="0" y="6824"/>
                    <a:pt x="78" y="6469"/>
                    <a:pt x="230" y="6150"/>
                  </a:cubicBezTo>
                  <a:cubicBezTo>
                    <a:pt x="385" y="5826"/>
                    <a:pt x="605" y="5545"/>
                    <a:pt x="887" y="5305"/>
                  </a:cubicBezTo>
                  <a:cubicBezTo>
                    <a:pt x="1171" y="5065"/>
                    <a:pt x="1508" y="4881"/>
                    <a:pt x="1896" y="4750"/>
                  </a:cubicBezTo>
                  <a:cubicBezTo>
                    <a:pt x="2288" y="4619"/>
                    <a:pt x="2718" y="4551"/>
                    <a:pt x="3187" y="4551"/>
                  </a:cubicBezTo>
                  <a:cubicBezTo>
                    <a:pt x="3805" y="4551"/>
                    <a:pt x="4356" y="4666"/>
                    <a:pt x="4841" y="4897"/>
                  </a:cubicBezTo>
                  <a:cubicBezTo>
                    <a:pt x="5323" y="5124"/>
                    <a:pt x="5705" y="5436"/>
                    <a:pt x="5980" y="5839"/>
                  </a:cubicBezTo>
                  <a:cubicBezTo>
                    <a:pt x="6262" y="6238"/>
                    <a:pt x="6401" y="6693"/>
                    <a:pt x="6401" y="7211"/>
                  </a:cubicBezTo>
                  <a:close/>
                  <a:moveTo>
                    <a:pt x="5116" y="7183"/>
                  </a:moveTo>
                  <a:cubicBezTo>
                    <a:pt x="5116" y="6824"/>
                    <a:pt x="5035" y="6506"/>
                    <a:pt x="4873" y="6232"/>
                  </a:cubicBezTo>
                  <a:cubicBezTo>
                    <a:pt x="4715" y="5951"/>
                    <a:pt x="4488" y="5733"/>
                    <a:pt x="4197" y="5577"/>
                  </a:cubicBezTo>
                  <a:cubicBezTo>
                    <a:pt x="3906" y="5421"/>
                    <a:pt x="3569" y="5343"/>
                    <a:pt x="3187" y="5343"/>
                  </a:cubicBezTo>
                  <a:cubicBezTo>
                    <a:pt x="2796" y="5343"/>
                    <a:pt x="2456" y="5421"/>
                    <a:pt x="2171" y="5577"/>
                  </a:cubicBezTo>
                  <a:cubicBezTo>
                    <a:pt x="1890" y="5733"/>
                    <a:pt x="1673" y="5951"/>
                    <a:pt x="1515" y="6232"/>
                  </a:cubicBezTo>
                  <a:cubicBezTo>
                    <a:pt x="1359" y="6506"/>
                    <a:pt x="1281" y="6824"/>
                    <a:pt x="1281" y="7183"/>
                  </a:cubicBezTo>
                  <a:cubicBezTo>
                    <a:pt x="1281" y="7557"/>
                    <a:pt x="1356" y="7875"/>
                    <a:pt x="1508" y="8143"/>
                  </a:cubicBezTo>
                  <a:cubicBezTo>
                    <a:pt x="1663" y="8405"/>
                    <a:pt x="1887" y="8605"/>
                    <a:pt x="2171" y="8749"/>
                  </a:cubicBezTo>
                  <a:cubicBezTo>
                    <a:pt x="2463" y="8886"/>
                    <a:pt x="2806" y="8954"/>
                    <a:pt x="3201" y="8954"/>
                  </a:cubicBezTo>
                  <a:cubicBezTo>
                    <a:pt x="3598" y="8954"/>
                    <a:pt x="3938" y="8886"/>
                    <a:pt x="4226" y="8749"/>
                  </a:cubicBezTo>
                  <a:cubicBezTo>
                    <a:pt x="4511" y="8605"/>
                    <a:pt x="4731" y="8405"/>
                    <a:pt x="4883" y="8143"/>
                  </a:cubicBezTo>
                  <a:cubicBezTo>
                    <a:pt x="5039" y="7875"/>
                    <a:pt x="5116" y="7557"/>
                    <a:pt x="5116" y="7183"/>
                  </a:cubicBezTo>
                  <a:close/>
                  <a:moveTo>
                    <a:pt x="6168" y="2660"/>
                  </a:moveTo>
                  <a:cubicBezTo>
                    <a:pt x="6168" y="3131"/>
                    <a:pt x="6038" y="3556"/>
                    <a:pt x="5780" y="3933"/>
                  </a:cubicBezTo>
                  <a:cubicBezTo>
                    <a:pt x="5521" y="4310"/>
                    <a:pt x="5171" y="4607"/>
                    <a:pt x="4721" y="4825"/>
                  </a:cubicBezTo>
                  <a:cubicBezTo>
                    <a:pt x="4275" y="5043"/>
                    <a:pt x="3770" y="5152"/>
                    <a:pt x="3201" y="5152"/>
                  </a:cubicBezTo>
                  <a:cubicBezTo>
                    <a:pt x="2624" y="5152"/>
                    <a:pt x="2113" y="5043"/>
                    <a:pt x="1660" y="4825"/>
                  </a:cubicBezTo>
                  <a:cubicBezTo>
                    <a:pt x="1214" y="4607"/>
                    <a:pt x="864" y="4310"/>
                    <a:pt x="608" y="3933"/>
                  </a:cubicBezTo>
                  <a:cubicBezTo>
                    <a:pt x="356" y="3556"/>
                    <a:pt x="230" y="3131"/>
                    <a:pt x="230" y="2660"/>
                  </a:cubicBezTo>
                  <a:cubicBezTo>
                    <a:pt x="230" y="2096"/>
                    <a:pt x="356" y="1616"/>
                    <a:pt x="608" y="1220"/>
                  </a:cubicBezTo>
                  <a:cubicBezTo>
                    <a:pt x="867" y="823"/>
                    <a:pt x="1220" y="524"/>
                    <a:pt x="1667" y="315"/>
                  </a:cubicBezTo>
                  <a:cubicBezTo>
                    <a:pt x="2113" y="106"/>
                    <a:pt x="2624" y="0"/>
                    <a:pt x="3194" y="0"/>
                  </a:cubicBezTo>
                  <a:cubicBezTo>
                    <a:pt x="3770" y="0"/>
                    <a:pt x="4281" y="106"/>
                    <a:pt x="4731" y="315"/>
                  </a:cubicBezTo>
                  <a:cubicBezTo>
                    <a:pt x="5178" y="524"/>
                    <a:pt x="5527" y="823"/>
                    <a:pt x="5780" y="1220"/>
                  </a:cubicBezTo>
                  <a:cubicBezTo>
                    <a:pt x="6038" y="1616"/>
                    <a:pt x="6168" y="2096"/>
                    <a:pt x="6168" y="2660"/>
                  </a:cubicBezTo>
                  <a:close/>
                  <a:moveTo>
                    <a:pt x="4890" y="2679"/>
                  </a:moveTo>
                  <a:cubicBezTo>
                    <a:pt x="4890" y="2355"/>
                    <a:pt x="4819" y="2068"/>
                    <a:pt x="4673" y="1818"/>
                  </a:cubicBezTo>
                  <a:cubicBezTo>
                    <a:pt x="4530" y="1572"/>
                    <a:pt x="4333" y="1375"/>
                    <a:pt x="4081" y="1232"/>
                  </a:cubicBezTo>
                  <a:cubicBezTo>
                    <a:pt x="3825" y="1085"/>
                    <a:pt x="3531" y="1014"/>
                    <a:pt x="3194" y="1014"/>
                  </a:cubicBezTo>
                  <a:cubicBezTo>
                    <a:pt x="2857" y="1014"/>
                    <a:pt x="2563" y="1082"/>
                    <a:pt x="2311" y="1220"/>
                  </a:cubicBezTo>
                  <a:cubicBezTo>
                    <a:pt x="2061" y="1354"/>
                    <a:pt x="1864" y="1544"/>
                    <a:pt x="1722" y="1793"/>
                  </a:cubicBezTo>
                  <a:cubicBezTo>
                    <a:pt x="1586" y="2043"/>
                    <a:pt x="1515" y="2336"/>
                    <a:pt x="1515" y="2679"/>
                  </a:cubicBezTo>
                  <a:cubicBezTo>
                    <a:pt x="1515" y="3013"/>
                    <a:pt x="1586" y="3303"/>
                    <a:pt x="1722" y="3552"/>
                  </a:cubicBezTo>
                  <a:cubicBezTo>
                    <a:pt x="1864" y="3802"/>
                    <a:pt x="2065" y="3995"/>
                    <a:pt x="2317" y="4133"/>
                  </a:cubicBezTo>
                  <a:cubicBezTo>
                    <a:pt x="2569" y="4270"/>
                    <a:pt x="2864" y="4338"/>
                    <a:pt x="3201" y="4338"/>
                  </a:cubicBezTo>
                  <a:cubicBezTo>
                    <a:pt x="3537" y="4338"/>
                    <a:pt x="3832" y="4270"/>
                    <a:pt x="4081" y="4133"/>
                  </a:cubicBezTo>
                  <a:cubicBezTo>
                    <a:pt x="4333" y="3995"/>
                    <a:pt x="4530" y="3802"/>
                    <a:pt x="4673" y="3552"/>
                  </a:cubicBezTo>
                  <a:cubicBezTo>
                    <a:pt x="4819" y="3303"/>
                    <a:pt x="4890" y="3013"/>
                    <a:pt x="4890" y="2679"/>
                  </a:cubicBezTo>
                  <a:close/>
                  <a:moveTo>
                    <a:pt x="14339" y="4211"/>
                  </a:moveTo>
                  <a:lnTo>
                    <a:pt x="14339" y="5692"/>
                  </a:lnTo>
                  <a:cubicBezTo>
                    <a:pt x="14339" y="6484"/>
                    <a:pt x="14265" y="7158"/>
                    <a:pt x="14116" y="7704"/>
                  </a:cubicBezTo>
                  <a:cubicBezTo>
                    <a:pt x="13970" y="8250"/>
                    <a:pt x="13756" y="8689"/>
                    <a:pt x="13481" y="9023"/>
                  </a:cubicBezTo>
                  <a:cubicBezTo>
                    <a:pt x="13203" y="9354"/>
                    <a:pt x="12870" y="9597"/>
                    <a:pt x="12478" y="9747"/>
                  </a:cubicBezTo>
                  <a:cubicBezTo>
                    <a:pt x="12093" y="9893"/>
                    <a:pt x="11653" y="9968"/>
                    <a:pt x="11164" y="9968"/>
                  </a:cubicBezTo>
                  <a:cubicBezTo>
                    <a:pt x="10779" y="9968"/>
                    <a:pt x="10420" y="9921"/>
                    <a:pt x="10093" y="9828"/>
                  </a:cubicBezTo>
                  <a:cubicBezTo>
                    <a:pt x="9766" y="9734"/>
                    <a:pt x="9472" y="9584"/>
                    <a:pt x="9210" y="9382"/>
                  </a:cubicBezTo>
                  <a:cubicBezTo>
                    <a:pt x="8951" y="9173"/>
                    <a:pt x="8731" y="8901"/>
                    <a:pt x="8546" y="8568"/>
                  </a:cubicBezTo>
                  <a:cubicBezTo>
                    <a:pt x="8362" y="8237"/>
                    <a:pt x="8220" y="7832"/>
                    <a:pt x="8123" y="7357"/>
                  </a:cubicBezTo>
                  <a:cubicBezTo>
                    <a:pt x="8025" y="6880"/>
                    <a:pt x="7977" y="6325"/>
                    <a:pt x="7977" y="5692"/>
                  </a:cubicBezTo>
                  <a:lnTo>
                    <a:pt x="7977" y="4211"/>
                  </a:lnTo>
                  <a:cubicBezTo>
                    <a:pt x="7977" y="3415"/>
                    <a:pt x="8051" y="2751"/>
                    <a:pt x="8200" y="2211"/>
                  </a:cubicBezTo>
                  <a:cubicBezTo>
                    <a:pt x="8352" y="1675"/>
                    <a:pt x="8566" y="1244"/>
                    <a:pt x="8844" y="920"/>
                  </a:cubicBezTo>
                  <a:cubicBezTo>
                    <a:pt x="9119" y="593"/>
                    <a:pt x="9449" y="356"/>
                    <a:pt x="9838" y="215"/>
                  </a:cubicBezTo>
                  <a:cubicBezTo>
                    <a:pt x="10229" y="72"/>
                    <a:pt x="10666" y="0"/>
                    <a:pt x="11151" y="0"/>
                  </a:cubicBezTo>
                  <a:cubicBezTo>
                    <a:pt x="11543" y="0"/>
                    <a:pt x="11902" y="47"/>
                    <a:pt x="12229" y="140"/>
                  </a:cubicBezTo>
                  <a:cubicBezTo>
                    <a:pt x="12562" y="231"/>
                    <a:pt x="12857" y="374"/>
                    <a:pt x="13116" y="574"/>
                  </a:cubicBezTo>
                  <a:cubicBezTo>
                    <a:pt x="13371" y="770"/>
                    <a:pt x="13591" y="1032"/>
                    <a:pt x="13773" y="1360"/>
                  </a:cubicBezTo>
                  <a:cubicBezTo>
                    <a:pt x="13957" y="1684"/>
                    <a:pt x="14096" y="2080"/>
                    <a:pt x="14193" y="2551"/>
                  </a:cubicBezTo>
                  <a:cubicBezTo>
                    <a:pt x="14290" y="3022"/>
                    <a:pt x="14339" y="3577"/>
                    <a:pt x="14339" y="4211"/>
                  </a:cubicBezTo>
                  <a:close/>
                  <a:moveTo>
                    <a:pt x="13051" y="5892"/>
                  </a:moveTo>
                  <a:lnTo>
                    <a:pt x="13051" y="4005"/>
                  </a:lnTo>
                  <a:cubicBezTo>
                    <a:pt x="13051" y="3571"/>
                    <a:pt x="13025" y="3188"/>
                    <a:pt x="12970" y="2860"/>
                  </a:cubicBezTo>
                  <a:cubicBezTo>
                    <a:pt x="12918" y="2526"/>
                    <a:pt x="12844" y="2243"/>
                    <a:pt x="12740" y="2005"/>
                  </a:cubicBezTo>
                  <a:cubicBezTo>
                    <a:pt x="12640" y="1772"/>
                    <a:pt x="12510" y="1581"/>
                    <a:pt x="12355" y="1435"/>
                  </a:cubicBezTo>
                  <a:cubicBezTo>
                    <a:pt x="12203" y="1288"/>
                    <a:pt x="12025" y="1179"/>
                    <a:pt x="11821" y="1114"/>
                  </a:cubicBezTo>
                  <a:cubicBezTo>
                    <a:pt x="11624" y="1042"/>
                    <a:pt x="11401" y="1007"/>
                    <a:pt x="11151" y="1007"/>
                  </a:cubicBezTo>
                  <a:cubicBezTo>
                    <a:pt x="10847" y="1007"/>
                    <a:pt x="10579" y="1064"/>
                    <a:pt x="10342" y="1173"/>
                  </a:cubicBezTo>
                  <a:cubicBezTo>
                    <a:pt x="10106" y="1279"/>
                    <a:pt x="9909" y="1450"/>
                    <a:pt x="9747" y="1687"/>
                  </a:cubicBezTo>
                  <a:cubicBezTo>
                    <a:pt x="9592" y="1921"/>
                    <a:pt x="9472" y="2230"/>
                    <a:pt x="9388" y="2614"/>
                  </a:cubicBezTo>
                  <a:cubicBezTo>
                    <a:pt x="9307" y="2994"/>
                    <a:pt x="9265" y="3459"/>
                    <a:pt x="9265" y="4005"/>
                  </a:cubicBezTo>
                  <a:lnTo>
                    <a:pt x="9265" y="5892"/>
                  </a:lnTo>
                  <a:cubicBezTo>
                    <a:pt x="9265" y="6325"/>
                    <a:pt x="9291" y="6709"/>
                    <a:pt x="9339" y="7043"/>
                  </a:cubicBezTo>
                  <a:cubicBezTo>
                    <a:pt x="9394" y="7376"/>
                    <a:pt x="9475" y="7666"/>
                    <a:pt x="9582" y="7910"/>
                  </a:cubicBezTo>
                  <a:cubicBezTo>
                    <a:pt x="9689" y="8150"/>
                    <a:pt x="9818" y="8346"/>
                    <a:pt x="9970" y="8502"/>
                  </a:cubicBezTo>
                  <a:cubicBezTo>
                    <a:pt x="10122" y="8658"/>
                    <a:pt x="10297" y="8773"/>
                    <a:pt x="10494" y="8848"/>
                  </a:cubicBezTo>
                  <a:cubicBezTo>
                    <a:pt x="10698" y="8920"/>
                    <a:pt x="10922" y="8954"/>
                    <a:pt x="11164" y="8954"/>
                  </a:cubicBezTo>
                  <a:cubicBezTo>
                    <a:pt x="11478" y="8954"/>
                    <a:pt x="11753" y="8898"/>
                    <a:pt x="11986" y="8783"/>
                  </a:cubicBezTo>
                  <a:cubicBezTo>
                    <a:pt x="12223" y="8667"/>
                    <a:pt x="12420" y="8487"/>
                    <a:pt x="12575" y="8243"/>
                  </a:cubicBezTo>
                  <a:cubicBezTo>
                    <a:pt x="12737" y="7994"/>
                    <a:pt x="12857" y="7676"/>
                    <a:pt x="12935" y="7289"/>
                  </a:cubicBezTo>
                  <a:cubicBezTo>
                    <a:pt x="13012" y="6899"/>
                    <a:pt x="13051" y="6431"/>
                    <a:pt x="13051" y="5892"/>
                  </a:cubicBezTo>
                  <a:close/>
                  <a:moveTo>
                    <a:pt x="22303" y="4211"/>
                  </a:moveTo>
                  <a:lnTo>
                    <a:pt x="22303" y="5692"/>
                  </a:lnTo>
                  <a:cubicBezTo>
                    <a:pt x="22303" y="6484"/>
                    <a:pt x="22229" y="7158"/>
                    <a:pt x="22080" y="7704"/>
                  </a:cubicBezTo>
                  <a:cubicBezTo>
                    <a:pt x="21934" y="8250"/>
                    <a:pt x="21720" y="8689"/>
                    <a:pt x="21445" y="9023"/>
                  </a:cubicBezTo>
                  <a:cubicBezTo>
                    <a:pt x="21167" y="9354"/>
                    <a:pt x="20834" y="9597"/>
                    <a:pt x="20442" y="9747"/>
                  </a:cubicBezTo>
                  <a:cubicBezTo>
                    <a:pt x="20054" y="9893"/>
                    <a:pt x="19617" y="9968"/>
                    <a:pt x="19128" y="9968"/>
                  </a:cubicBezTo>
                  <a:cubicBezTo>
                    <a:pt x="18740" y="9968"/>
                    <a:pt x="18384" y="9921"/>
                    <a:pt x="18057" y="9828"/>
                  </a:cubicBezTo>
                  <a:cubicBezTo>
                    <a:pt x="17730" y="9734"/>
                    <a:pt x="17436" y="9584"/>
                    <a:pt x="17174" y="9382"/>
                  </a:cubicBezTo>
                  <a:cubicBezTo>
                    <a:pt x="16915" y="9173"/>
                    <a:pt x="16692" y="8901"/>
                    <a:pt x="16507" y="8568"/>
                  </a:cubicBezTo>
                  <a:cubicBezTo>
                    <a:pt x="16326" y="8237"/>
                    <a:pt x="16183" y="7832"/>
                    <a:pt x="16086" y="7357"/>
                  </a:cubicBezTo>
                  <a:cubicBezTo>
                    <a:pt x="15989" y="6880"/>
                    <a:pt x="15941" y="6325"/>
                    <a:pt x="15941" y="5692"/>
                  </a:cubicBezTo>
                  <a:lnTo>
                    <a:pt x="15941" y="4211"/>
                  </a:lnTo>
                  <a:cubicBezTo>
                    <a:pt x="15941" y="3415"/>
                    <a:pt x="16015" y="2751"/>
                    <a:pt x="16164" y="2211"/>
                  </a:cubicBezTo>
                  <a:cubicBezTo>
                    <a:pt x="16316" y="1675"/>
                    <a:pt x="16530" y="1244"/>
                    <a:pt x="16805" y="920"/>
                  </a:cubicBezTo>
                  <a:cubicBezTo>
                    <a:pt x="17083" y="593"/>
                    <a:pt x="17413" y="356"/>
                    <a:pt x="17801" y="215"/>
                  </a:cubicBezTo>
                  <a:cubicBezTo>
                    <a:pt x="18193" y="72"/>
                    <a:pt x="18630" y="0"/>
                    <a:pt x="19115" y="0"/>
                  </a:cubicBezTo>
                  <a:cubicBezTo>
                    <a:pt x="19507" y="0"/>
                    <a:pt x="19866" y="47"/>
                    <a:pt x="20193" y="140"/>
                  </a:cubicBezTo>
                  <a:cubicBezTo>
                    <a:pt x="20526" y="231"/>
                    <a:pt x="20821" y="374"/>
                    <a:pt x="21076" y="574"/>
                  </a:cubicBezTo>
                  <a:cubicBezTo>
                    <a:pt x="21335" y="770"/>
                    <a:pt x="21555" y="1032"/>
                    <a:pt x="21733" y="1360"/>
                  </a:cubicBezTo>
                  <a:cubicBezTo>
                    <a:pt x="21918" y="1684"/>
                    <a:pt x="22060" y="2080"/>
                    <a:pt x="22157" y="2551"/>
                  </a:cubicBezTo>
                  <a:cubicBezTo>
                    <a:pt x="22254" y="3022"/>
                    <a:pt x="22303" y="3577"/>
                    <a:pt x="22303" y="4211"/>
                  </a:cubicBezTo>
                  <a:close/>
                  <a:moveTo>
                    <a:pt x="21015" y="5892"/>
                  </a:moveTo>
                  <a:lnTo>
                    <a:pt x="21015" y="4005"/>
                  </a:lnTo>
                  <a:cubicBezTo>
                    <a:pt x="21015" y="3571"/>
                    <a:pt x="20989" y="3188"/>
                    <a:pt x="20934" y="2860"/>
                  </a:cubicBezTo>
                  <a:cubicBezTo>
                    <a:pt x="20882" y="2526"/>
                    <a:pt x="20805" y="2243"/>
                    <a:pt x="20704" y="2005"/>
                  </a:cubicBezTo>
                  <a:cubicBezTo>
                    <a:pt x="20604" y="1772"/>
                    <a:pt x="20474" y="1581"/>
                    <a:pt x="20319" y="1435"/>
                  </a:cubicBezTo>
                  <a:cubicBezTo>
                    <a:pt x="20167" y="1288"/>
                    <a:pt x="19989" y="1179"/>
                    <a:pt x="19785" y="1114"/>
                  </a:cubicBezTo>
                  <a:cubicBezTo>
                    <a:pt x="19588" y="1042"/>
                    <a:pt x="19365" y="1007"/>
                    <a:pt x="19115" y="1007"/>
                  </a:cubicBezTo>
                  <a:cubicBezTo>
                    <a:pt x="18811" y="1007"/>
                    <a:pt x="18543" y="1064"/>
                    <a:pt x="18306" y="1173"/>
                  </a:cubicBezTo>
                  <a:cubicBezTo>
                    <a:pt x="18070" y="1279"/>
                    <a:pt x="17873" y="1450"/>
                    <a:pt x="17711" y="1687"/>
                  </a:cubicBezTo>
                  <a:cubicBezTo>
                    <a:pt x="17556" y="1921"/>
                    <a:pt x="17436" y="2230"/>
                    <a:pt x="17352" y="2614"/>
                  </a:cubicBezTo>
                  <a:cubicBezTo>
                    <a:pt x="17268" y="2994"/>
                    <a:pt x="17229" y="3459"/>
                    <a:pt x="17229" y="4005"/>
                  </a:cubicBezTo>
                  <a:lnTo>
                    <a:pt x="17229" y="5892"/>
                  </a:lnTo>
                  <a:cubicBezTo>
                    <a:pt x="17229" y="6325"/>
                    <a:pt x="17251" y="6709"/>
                    <a:pt x="17303" y="7043"/>
                  </a:cubicBezTo>
                  <a:cubicBezTo>
                    <a:pt x="17358" y="7376"/>
                    <a:pt x="17439" y="7666"/>
                    <a:pt x="17546" y="7910"/>
                  </a:cubicBezTo>
                  <a:cubicBezTo>
                    <a:pt x="17653" y="8150"/>
                    <a:pt x="17782" y="8346"/>
                    <a:pt x="17934" y="8502"/>
                  </a:cubicBezTo>
                  <a:cubicBezTo>
                    <a:pt x="18086" y="8658"/>
                    <a:pt x="18261" y="8773"/>
                    <a:pt x="18458" y="8848"/>
                  </a:cubicBezTo>
                  <a:cubicBezTo>
                    <a:pt x="18662" y="8920"/>
                    <a:pt x="18886" y="8954"/>
                    <a:pt x="19128" y="8954"/>
                  </a:cubicBezTo>
                  <a:cubicBezTo>
                    <a:pt x="19442" y="8954"/>
                    <a:pt x="19717" y="8898"/>
                    <a:pt x="19950" y="8783"/>
                  </a:cubicBezTo>
                  <a:cubicBezTo>
                    <a:pt x="20186" y="8667"/>
                    <a:pt x="20381" y="8487"/>
                    <a:pt x="20539" y="8243"/>
                  </a:cubicBezTo>
                  <a:cubicBezTo>
                    <a:pt x="20701" y="7994"/>
                    <a:pt x="20821" y="7676"/>
                    <a:pt x="20898" y="7289"/>
                  </a:cubicBezTo>
                  <a:cubicBezTo>
                    <a:pt x="20976" y="6899"/>
                    <a:pt x="21015" y="6431"/>
                    <a:pt x="21015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280C0E8-53EC-612C-4D3B-47F22DB5D7E7}"/>
                </a:ext>
              </a:extLst>
            </p:cNvPr>
            <p:cNvSpPr/>
            <p:nvPr/>
          </p:nvSpPr>
          <p:spPr>
            <a:xfrm>
              <a:off x="3377724" y="2851857"/>
              <a:ext cx="29862" cy="9968"/>
            </a:xfrm>
            <a:custGeom>
              <a:avLst/>
              <a:gdLst>
                <a:gd name="connsiteX0" fmla="*/ 3857 w 29862"/>
                <a:gd name="connsiteY0" fmla="*/ 81 h 9968"/>
                <a:gd name="connsiteX1" fmla="*/ 3857 w 29862"/>
                <a:gd name="connsiteY1" fmla="*/ 9834 h 9968"/>
                <a:gd name="connsiteX2" fmla="*/ 2576 w 29862"/>
                <a:gd name="connsiteY2" fmla="*/ 9834 h 9968"/>
                <a:gd name="connsiteX3" fmla="*/ 2576 w 29862"/>
                <a:gd name="connsiteY3" fmla="*/ 1619 h 9968"/>
                <a:gd name="connsiteX4" fmla="*/ 0 w 29862"/>
                <a:gd name="connsiteY4" fmla="*/ 2526 h 9968"/>
                <a:gd name="connsiteX5" fmla="*/ 0 w 29862"/>
                <a:gd name="connsiteY5" fmla="*/ 1413 h 9968"/>
                <a:gd name="connsiteX6" fmla="*/ 3657 w 29862"/>
                <a:gd name="connsiteY6" fmla="*/ 81 h 9968"/>
                <a:gd name="connsiteX7" fmla="*/ 3857 w 29862"/>
                <a:gd name="connsiteY7" fmla="*/ 81 h 9968"/>
                <a:gd name="connsiteX8" fmla="*/ 13934 w 29862"/>
                <a:gd name="connsiteY8" fmla="*/ 4211 h 9968"/>
                <a:gd name="connsiteX9" fmla="*/ 13934 w 29862"/>
                <a:gd name="connsiteY9" fmla="*/ 5692 h 9968"/>
                <a:gd name="connsiteX10" fmla="*/ 13714 w 29862"/>
                <a:gd name="connsiteY10" fmla="*/ 7704 h 9968"/>
                <a:gd name="connsiteX11" fmla="*/ 13077 w 29862"/>
                <a:gd name="connsiteY11" fmla="*/ 9023 h 9968"/>
                <a:gd name="connsiteX12" fmla="*/ 12074 w 29862"/>
                <a:gd name="connsiteY12" fmla="*/ 9750 h 9968"/>
                <a:gd name="connsiteX13" fmla="*/ 10763 w 29862"/>
                <a:gd name="connsiteY13" fmla="*/ 9968 h 9968"/>
                <a:gd name="connsiteX14" fmla="*/ 9689 w 29862"/>
                <a:gd name="connsiteY14" fmla="*/ 9828 h 9968"/>
                <a:gd name="connsiteX15" fmla="*/ 8805 w 29862"/>
                <a:gd name="connsiteY15" fmla="*/ 9382 h 9968"/>
                <a:gd name="connsiteX16" fmla="*/ 8142 w 29862"/>
                <a:gd name="connsiteY16" fmla="*/ 8568 h 9968"/>
                <a:gd name="connsiteX17" fmla="*/ 7721 w 29862"/>
                <a:gd name="connsiteY17" fmla="*/ 7357 h 9968"/>
                <a:gd name="connsiteX18" fmla="*/ 7576 w 29862"/>
                <a:gd name="connsiteY18" fmla="*/ 5692 h 9968"/>
                <a:gd name="connsiteX19" fmla="*/ 7576 w 29862"/>
                <a:gd name="connsiteY19" fmla="*/ 4211 h 9968"/>
                <a:gd name="connsiteX20" fmla="*/ 7796 w 29862"/>
                <a:gd name="connsiteY20" fmla="*/ 2214 h 9968"/>
                <a:gd name="connsiteX21" fmla="*/ 8440 w 29862"/>
                <a:gd name="connsiteY21" fmla="*/ 920 h 9968"/>
                <a:gd name="connsiteX22" fmla="*/ 9433 w 29862"/>
                <a:gd name="connsiteY22" fmla="*/ 215 h 9968"/>
                <a:gd name="connsiteX23" fmla="*/ 10747 w 29862"/>
                <a:gd name="connsiteY23" fmla="*/ 0 h 9968"/>
                <a:gd name="connsiteX24" fmla="*/ 11825 w 29862"/>
                <a:gd name="connsiteY24" fmla="*/ 140 h 9968"/>
                <a:gd name="connsiteX25" fmla="*/ 12711 w 29862"/>
                <a:gd name="connsiteY25" fmla="*/ 574 h 9968"/>
                <a:gd name="connsiteX26" fmla="*/ 13368 w 29862"/>
                <a:gd name="connsiteY26" fmla="*/ 1360 h 9968"/>
                <a:gd name="connsiteX27" fmla="*/ 13789 w 29862"/>
                <a:gd name="connsiteY27" fmla="*/ 2554 h 9968"/>
                <a:gd name="connsiteX28" fmla="*/ 13934 w 29862"/>
                <a:gd name="connsiteY28" fmla="*/ 4211 h 9968"/>
                <a:gd name="connsiteX29" fmla="*/ 12650 w 29862"/>
                <a:gd name="connsiteY29" fmla="*/ 5892 h 9968"/>
                <a:gd name="connsiteX30" fmla="*/ 12650 w 29862"/>
                <a:gd name="connsiteY30" fmla="*/ 4005 h 9968"/>
                <a:gd name="connsiteX31" fmla="*/ 12566 w 29862"/>
                <a:gd name="connsiteY31" fmla="*/ 2860 h 9968"/>
                <a:gd name="connsiteX32" fmla="*/ 12339 w 29862"/>
                <a:gd name="connsiteY32" fmla="*/ 2005 h 9968"/>
                <a:gd name="connsiteX33" fmla="*/ 11951 w 29862"/>
                <a:gd name="connsiteY33" fmla="*/ 1435 h 9968"/>
                <a:gd name="connsiteX34" fmla="*/ 11417 w 29862"/>
                <a:gd name="connsiteY34" fmla="*/ 1114 h 9968"/>
                <a:gd name="connsiteX35" fmla="*/ 10747 w 29862"/>
                <a:gd name="connsiteY35" fmla="*/ 1007 h 9968"/>
                <a:gd name="connsiteX36" fmla="*/ 9938 w 29862"/>
                <a:gd name="connsiteY36" fmla="*/ 1173 h 9968"/>
                <a:gd name="connsiteX37" fmla="*/ 9346 w 29862"/>
                <a:gd name="connsiteY37" fmla="*/ 1687 h 9968"/>
                <a:gd name="connsiteX38" fmla="*/ 8986 w 29862"/>
                <a:gd name="connsiteY38" fmla="*/ 2614 h 9968"/>
                <a:gd name="connsiteX39" fmla="*/ 8860 w 29862"/>
                <a:gd name="connsiteY39" fmla="*/ 4005 h 9968"/>
                <a:gd name="connsiteX40" fmla="*/ 8860 w 29862"/>
                <a:gd name="connsiteY40" fmla="*/ 5892 h 9968"/>
                <a:gd name="connsiteX41" fmla="*/ 8938 w 29862"/>
                <a:gd name="connsiteY41" fmla="*/ 7043 h 9968"/>
                <a:gd name="connsiteX42" fmla="*/ 9177 w 29862"/>
                <a:gd name="connsiteY42" fmla="*/ 7910 h 9968"/>
                <a:gd name="connsiteX43" fmla="*/ 9566 w 29862"/>
                <a:gd name="connsiteY43" fmla="*/ 8502 h 9968"/>
                <a:gd name="connsiteX44" fmla="*/ 10090 w 29862"/>
                <a:gd name="connsiteY44" fmla="*/ 8848 h 9968"/>
                <a:gd name="connsiteX45" fmla="*/ 10763 w 29862"/>
                <a:gd name="connsiteY45" fmla="*/ 8954 h 9968"/>
                <a:gd name="connsiteX46" fmla="*/ 11585 w 29862"/>
                <a:gd name="connsiteY46" fmla="*/ 8783 h 9968"/>
                <a:gd name="connsiteX47" fmla="*/ 12171 w 29862"/>
                <a:gd name="connsiteY47" fmla="*/ 8243 h 9968"/>
                <a:gd name="connsiteX48" fmla="*/ 12530 w 29862"/>
                <a:gd name="connsiteY48" fmla="*/ 7289 h 9968"/>
                <a:gd name="connsiteX49" fmla="*/ 12650 w 29862"/>
                <a:gd name="connsiteY49" fmla="*/ 5892 h 9968"/>
                <a:gd name="connsiteX50" fmla="*/ 21898 w 29862"/>
                <a:gd name="connsiteY50" fmla="*/ 4211 h 9968"/>
                <a:gd name="connsiteX51" fmla="*/ 21898 w 29862"/>
                <a:gd name="connsiteY51" fmla="*/ 5692 h 9968"/>
                <a:gd name="connsiteX52" fmla="*/ 21675 w 29862"/>
                <a:gd name="connsiteY52" fmla="*/ 7704 h 9968"/>
                <a:gd name="connsiteX53" fmla="*/ 21041 w 29862"/>
                <a:gd name="connsiteY53" fmla="*/ 9023 h 9968"/>
                <a:gd name="connsiteX54" fmla="*/ 20038 w 29862"/>
                <a:gd name="connsiteY54" fmla="*/ 9750 h 9968"/>
                <a:gd name="connsiteX55" fmla="*/ 18724 w 29862"/>
                <a:gd name="connsiteY55" fmla="*/ 9968 h 9968"/>
                <a:gd name="connsiteX56" fmla="*/ 17653 w 29862"/>
                <a:gd name="connsiteY56" fmla="*/ 9828 h 9968"/>
                <a:gd name="connsiteX57" fmla="*/ 16769 w 29862"/>
                <a:gd name="connsiteY57" fmla="*/ 9382 h 9968"/>
                <a:gd name="connsiteX58" fmla="*/ 16106 w 29862"/>
                <a:gd name="connsiteY58" fmla="*/ 8568 h 9968"/>
                <a:gd name="connsiteX59" fmla="*/ 15682 w 29862"/>
                <a:gd name="connsiteY59" fmla="*/ 7357 h 9968"/>
                <a:gd name="connsiteX60" fmla="*/ 15540 w 29862"/>
                <a:gd name="connsiteY60" fmla="*/ 5692 h 9968"/>
                <a:gd name="connsiteX61" fmla="*/ 15540 w 29862"/>
                <a:gd name="connsiteY61" fmla="*/ 4211 h 9968"/>
                <a:gd name="connsiteX62" fmla="*/ 15760 w 29862"/>
                <a:gd name="connsiteY62" fmla="*/ 2214 h 9968"/>
                <a:gd name="connsiteX63" fmla="*/ 16403 w 29862"/>
                <a:gd name="connsiteY63" fmla="*/ 920 h 9968"/>
                <a:gd name="connsiteX64" fmla="*/ 17397 w 29862"/>
                <a:gd name="connsiteY64" fmla="*/ 215 h 9968"/>
                <a:gd name="connsiteX65" fmla="*/ 18711 w 29862"/>
                <a:gd name="connsiteY65" fmla="*/ 0 h 9968"/>
                <a:gd name="connsiteX66" fmla="*/ 19788 w 29862"/>
                <a:gd name="connsiteY66" fmla="*/ 140 h 9968"/>
                <a:gd name="connsiteX67" fmla="*/ 20675 w 29862"/>
                <a:gd name="connsiteY67" fmla="*/ 574 h 9968"/>
                <a:gd name="connsiteX68" fmla="*/ 21332 w 29862"/>
                <a:gd name="connsiteY68" fmla="*/ 1360 h 9968"/>
                <a:gd name="connsiteX69" fmla="*/ 21753 w 29862"/>
                <a:gd name="connsiteY69" fmla="*/ 2554 h 9968"/>
                <a:gd name="connsiteX70" fmla="*/ 21898 w 29862"/>
                <a:gd name="connsiteY70" fmla="*/ 4211 h 9968"/>
                <a:gd name="connsiteX71" fmla="*/ 20614 w 29862"/>
                <a:gd name="connsiteY71" fmla="*/ 5892 h 9968"/>
                <a:gd name="connsiteX72" fmla="*/ 20614 w 29862"/>
                <a:gd name="connsiteY72" fmla="*/ 4005 h 9968"/>
                <a:gd name="connsiteX73" fmla="*/ 20530 w 29862"/>
                <a:gd name="connsiteY73" fmla="*/ 2860 h 9968"/>
                <a:gd name="connsiteX74" fmla="*/ 20300 w 29862"/>
                <a:gd name="connsiteY74" fmla="*/ 2005 h 9968"/>
                <a:gd name="connsiteX75" fmla="*/ 19915 w 29862"/>
                <a:gd name="connsiteY75" fmla="*/ 1435 h 9968"/>
                <a:gd name="connsiteX76" fmla="*/ 19381 w 29862"/>
                <a:gd name="connsiteY76" fmla="*/ 1114 h 9968"/>
                <a:gd name="connsiteX77" fmla="*/ 18711 w 29862"/>
                <a:gd name="connsiteY77" fmla="*/ 1007 h 9968"/>
                <a:gd name="connsiteX78" fmla="*/ 17902 w 29862"/>
                <a:gd name="connsiteY78" fmla="*/ 1173 h 9968"/>
                <a:gd name="connsiteX79" fmla="*/ 17307 w 29862"/>
                <a:gd name="connsiteY79" fmla="*/ 1687 h 9968"/>
                <a:gd name="connsiteX80" fmla="*/ 16947 w 29862"/>
                <a:gd name="connsiteY80" fmla="*/ 2614 h 9968"/>
                <a:gd name="connsiteX81" fmla="*/ 16824 w 29862"/>
                <a:gd name="connsiteY81" fmla="*/ 4005 h 9968"/>
                <a:gd name="connsiteX82" fmla="*/ 16824 w 29862"/>
                <a:gd name="connsiteY82" fmla="*/ 5892 h 9968"/>
                <a:gd name="connsiteX83" fmla="*/ 16899 w 29862"/>
                <a:gd name="connsiteY83" fmla="*/ 7043 h 9968"/>
                <a:gd name="connsiteX84" fmla="*/ 17141 w 29862"/>
                <a:gd name="connsiteY84" fmla="*/ 7910 h 9968"/>
                <a:gd name="connsiteX85" fmla="*/ 17530 w 29862"/>
                <a:gd name="connsiteY85" fmla="*/ 8502 h 9968"/>
                <a:gd name="connsiteX86" fmla="*/ 18054 w 29862"/>
                <a:gd name="connsiteY86" fmla="*/ 8848 h 9968"/>
                <a:gd name="connsiteX87" fmla="*/ 18724 w 29862"/>
                <a:gd name="connsiteY87" fmla="*/ 8954 h 9968"/>
                <a:gd name="connsiteX88" fmla="*/ 19549 w 29862"/>
                <a:gd name="connsiteY88" fmla="*/ 8783 h 9968"/>
                <a:gd name="connsiteX89" fmla="*/ 20135 w 29862"/>
                <a:gd name="connsiteY89" fmla="*/ 8243 h 9968"/>
                <a:gd name="connsiteX90" fmla="*/ 20494 w 29862"/>
                <a:gd name="connsiteY90" fmla="*/ 7289 h 9968"/>
                <a:gd name="connsiteX91" fmla="*/ 20614 w 29862"/>
                <a:gd name="connsiteY91" fmla="*/ 5892 h 9968"/>
                <a:gd name="connsiteX92" fmla="*/ 29862 w 29862"/>
                <a:gd name="connsiteY92" fmla="*/ 4211 h 9968"/>
                <a:gd name="connsiteX93" fmla="*/ 29862 w 29862"/>
                <a:gd name="connsiteY93" fmla="*/ 5692 h 9968"/>
                <a:gd name="connsiteX94" fmla="*/ 29639 w 29862"/>
                <a:gd name="connsiteY94" fmla="*/ 7704 h 9968"/>
                <a:gd name="connsiteX95" fmla="*/ 29005 w 29862"/>
                <a:gd name="connsiteY95" fmla="*/ 9023 h 9968"/>
                <a:gd name="connsiteX96" fmla="*/ 28002 w 29862"/>
                <a:gd name="connsiteY96" fmla="*/ 9750 h 9968"/>
                <a:gd name="connsiteX97" fmla="*/ 26688 w 29862"/>
                <a:gd name="connsiteY97" fmla="*/ 9968 h 9968"/>
                <a:gd name="connsiteX98" fmla="*/ 25617 w 29862"/>
                <a:gd name="connsiteY98" fmla="*/ 9828 h 9968"/>
                <a:gd name="connsiteX99" fmla="*/ 24733 w 29862"/>
                <a:gd name="connsiteY99" fmla="*/ 9382 h 9968"/>
                <a:gd name="connsiteX100" fmla="*/ 24070 w 29862"/>
                <a:gd name="connsiteY100" fmla="*/ 8568 h 9968"/>
                <a:gd name="connsiteX101" fmla="*/ 23646 w 29862"/>
                <a:gd name="connsiteY101" fmla="*/ 7357 h 9968"/>
                <a:gd name="connsiteX102" fmla="*/ 23500 w 29862"/>
                <a:gd name="connsiteY102" fmla="*/ 5692 h 9968"/>
                <a:gd name="connsiteX103" fmla="*/ 23500 w 29862"/>
                <a:gd name="connsiteY103" fmla="*/ 4211 h 9968"/>
                <a:gd name="connsiteX104" fmla="*/ 23724 w 29862"/>
                <a:gd name="connsiteY104" fmla="*/ 2214 h 9968"/>
                <a:gd name="connsiteX105" fmla="*/ 24364 w 29862"/>
                <a:gd name="connsiteY105" fmla="*/ 920 h 9968"/>
                <a:gd name="connsiteX106" fmla="*/ 25361 w 29862"/>
                <a:gd name="connsiteY106" fmla="*/ 215 h 9968"/>
                <a:gd name="connsiteX107" fmla="*/ 26675 w 29862"/>
                <a:gd name="connsiteY107" fmla="*/ 0 h 9968"/>
                <a:gd name="connsiteX108" fmla="*/ 27752 w 29862"/>
                <a:gd name="connsiteY108" fmla="*/ 140 h 9968"/>
                <a:gd name="connsiteX109" fmla="*/ 28639 w 29862"/>
                <a:gd name="connsiteY109" fmla="*/ 574 h 9968"/>
                <a:gd name="connsiteX110" fmla="*/ 29296 w 29862"/>
                <a:gd name="connsiteY110" fmla="*/ 1360 h 9968"/>
                <a:gd name="connsiteX111" fmla="*/ 29717 w 29862"/>
                <a:gd name="connsiteY111" fmla="*/ 2554 h 9968"/>
                <a:gd name="connsiteX112" fmla="*/ 29862 w 29862"/>
                <a:gd name="connsiteY112" fmla="*/ 4211 h 9968"/>
                <a:gd name="connsiteX113" fmla="*/ 28574 w 29862"/>
                <a:gd name="connsiteY113" fmla="*/ 5892 h 9968"/>
                <a:gd name="connsiteX114" fmla="*/ 28574 w 29862"/>
                <a:gd name="connsiteY114" fmla="*/ 4005 h 9968"/>
                <a:gd name="connsiteX115" fmla="*/ 28493 w 29862"/>
                <a:gd name="connsiteY115" fmla="*/ 2860 h 9968"/>
                <a:gd name="connsiteX116" fmla="*/ 28264 w 29862"/>
                <a:gd name="connsiteY116" fmla="*/ 2005 h 9968"/>
                <a:gd name="connsiteX117" fmla="*/ 27879 w 29862"/>
                <a:gd name="connsiteY117" fmla="*/ 1435 h 9968"/>
                <a:gd name="connsiteX118" fmla="*/ 27345 w 29862"/>
                <a:gd name="connsiteY118" fmla="*/ 1114 h 9968"/>
                <a:gd name="connsiteX119" fmla="*/ 26675 w 29862"/>
                <a:gd name="connsiteY119" fmla="*/ 1007 h 9968"/>
                <a:gd name="connsiteX120" fmla="*/ 25866 w 29862"/>
                <a:gd name="connsiteY120" fmla="*/ 1173 h 9968"/>
                <a:gd name="connsiteX121" fmla="*/ 25270 w 29862"/>
                <a:gd name="connsiteY121" fmla="*/ 1687 h 9968"/>
                <a:gd name="connsiteX122" fmla="*/ 24911 w 29862"/>
                <a:gd name="connsiteY122" fmla="*/ 2614 h 9968"/>
                <a:gd name="connsiteX123" fmla="*/ 24788 w 29862"/>
                <a:gd name="connsiteY123" fmla="*/ 4005 h 9968"/>
                <a:gd name="connsiteX124" fmla="*/ 24788 w 29862"/>
                <a:gd name="connsiteY124" fmla="*/ 5892 h 9968"/>
                <a:gd name="connsiteX125" fmla="*/ 24863 w 29862"/>
                <a:gd name="connsiteY125" fmla="*/ 7043 h 9968"/>
                <a:gd name="connsiteX126" fmla="*/ 25105 w 29862"/>
                <a:gd name="connsiteY126" fmla="*/ 7910 h 9968"/>
                <a:gd name="connsiteX127" fmla="*/ 25494 w 29862"/>
                <a:gd name="connsiteY127" fmla="*/ 8502 h 9968"/>
                <a:gd name="connsiteX128" fmla="*/ 26018 w 29862"/>
                <a:gd name="connsiteY128" fmla="*/ 8848 h 9968"/>
                <a:gd name="connsiteX129" fmla="*/ 26688 w 29862"/>
                <a:gd name="connsiteY129" fmla="*/ 8954 h 9968"/>
                <a:gd name="connsiteX130" fmla="*/ 27510 w 29862"/>
                <a:gd name="connsiteY130" fmla="*/ 8783 h 9968"/>
                <a:gd name="connsiteX131" fmla="*/ 28099 w 29862"/>
                <a:gd name="connsiteY131" fmla="*/ 8243 h 9968"/>
                <a:gd name="connsiteX132" fmla="*/ 28458 w 29862"/>
                <a:gd name="connsiteY132" fmla="*/ 7289 h 9968"/>
                <a:gd name="connsiteX133" fmla="*/ 28574 w 29862"/>
                <a:gd name="connsiteY133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9862" h="9968">
                  <a:moveTo>
                    <a:pt x="3857" y="81"/>
                  </a:moveTo>
                  <a:lnTo>
                    <a:pt x="3857" y="9834"/>
                  </a:lnTo>
                  <a:lnTo>
                    <a:pt x="2576" y="9834"/>
                  </a:lnTo>
                  <a:lnTo>
                    <a:pt x="2576" y="1619"/>
                  </a:lnTo>
                  <a:lnTo>
                    <a:pt x="0" y="2526"/>
                  </a:lnTo>
                  <a:lnTo>
                    <a:pt x="0" y="1413"/>
                  </a:lnTo>
                  <a:lnTo>
                    <a:pt x="3657" y="81"/>
                  </a:lnTo>
                  <a:lnTo>
                    <a:pt x="3857" y="81"/>
                  </a:lnTo>
                  <a:close/>
                  <a:moveTo>
                    <a:pt x="13934" y="4211"/>
                  </a:moveTo>
                  <a:lnTo>
                    <a:pt x="13934" y="5692"/>
                  </a:lnTo>
                  <a:cubicBezTo>
                    <a:pt x="13934" y="6487"/>
                    <a:pt x="13860" y="7158"/>
                    <a:pt x="13714" y="7704"/>
                  </a:cubicBezTo>
                  <a:cubicBezTo>
                    <a:pt x="13566" y="8250"/>
                    <a:pt x="13355" y="8689"/>
                    <a:pt x="13077" y="9023"/>
                  </a:cubicBezTo>
                  <a:cubicBezTo>
                    <a:pt x="12802" y="9357"/>
                    <a:pt x="12465" y="9597"/>
                    <a:pt x="12074" y="9750"/>
                  </a:cubicBezTo>
                  <a:cubicBezTo>
                    <a:pt x="11689" y="9896"/>
                    <a:pt x="11249" y="9968"/>
                    <a:pt x="10763" y="9968"/>
                  </a:cubicBezTo>
                  <a:cubicBezTo>
                    <a:pt x="10375" y="9968"/>
                    <a:pt x="10019" y="9921"/>
                    <a:pt x="9689" y="9828"/>
                  </a:cubicBezTo>
                  <a:cubicBezTo>
                    <a:pt x="9362" y="9734"/>
                    <a:pt x="9067" y="9587"/>
                    <a:pt x="8805" y="9382"/>
                  </a:cubicBezTo>
                  <a:cubicBezTo>
                    <a:pt x="8546" y="9173"/>
                    <a:pt x="8326" y="8901"/>
                    <a:pt x="8142" y="8568"/>
                  </a:cubicBezTo>
                  <a:cubicBezTo>
                    <a:pt x="7957" y="8237"/>
                    <a:pt x="7818" y="7832"/>
                    <a:pt x="7721" y="7357"/>
                  </a:cubicBezTo>
                  <a:cubicBezTo>
                    <a:pt x="7624" y="6880"/>
                    <a:pt x="7576" y="6325"/>
                    <a:pt x="7576" y="5692"/>
                  </a:cubicBezTo>
                  <a:lnTo>
                    <a:pt x="7576" y="4211"/>
                  </a:lnTo>
                  <a:cubicBezTo>
                    <a:pt x="7576" y="3418"/>
                    <a:pt x="7650" y="2751"/>
                    <a:pt x="7796" y="2214"/>
                  </a:cubicBezTo>
                  <a:cubicBezTo>
                    <a:pt x="7948" y="1675"/>
                    <a:pt x="8161" y="1244"/>
                    <a:pt x="8440" y="920"/>
                  </a:cubicBezTo>
                  <a:cubicBezTo>
                    <a:pt x="8715" y="593"/>
                    <a:pt x="9048" y="356"/>
                    <a:pt x="9433" y="215"/>
                  </a:cubicBezTo>
                  <a:cubicBezTo>
                    <a:pt x="9825" y="72"/>
                    <a:pt x="10265" y="0"/>
                    <a:pt x="10747" y="0"/>
                  </a:cubicBezTo>
                  <a:cubicBezTo>
                    <a:pt x="11139" y="0"/>
                    <a:pt x="11498" y="47"/>
                    <a:pt x="11825" y="140"/>
                  </a:cubicBezTo>
                  <a:cubicBezTo>
                    <a:pt x="12158" y="231"/>
                    <a:pt x="12452" y="374"/>
                    <a:pt x="12711" y="574"/>
                  </a:cubicBezTo>
                  <a:cubicBezTo>
                    <a:pt x="12970" y="770"/>
                    <a:pt x="13187" y="1032"/>
                    <a:pt x="13368" y="1360"/>
                  </a:cubicBezTo>
                  <a:cubicBezTo>
                    <a:pt x="13553" y="1684"/>
                    <a:pt x="13692" y="2084"/>
                    <a:pt x="13789" y="2554"/>
                  </a:cubicBezTo>
                  <a:cubicBezTo>
                    <a:pt x="13886" y="3022"/>
                    <a:pt x="13934" y="3577"/>
                    <a:pt x="13934" y="4211"/>
                  </a:cubicBezTo>
                  <a:close/>
                  <a:moveTo>
                    <a:pt x="12650" y="5892"/>
                  </a:moveTo>
                  <a:lnTo>
                    <a:pt x="12650" y="4005"/>
                  </a:lnTo>
                  <a:cubicBezTo>
                    <a:pt x="12650" y="3571"/>
                    <a:pt x="12621" y="3188"/>
                    <a:pt x="12566" y="2860"/>
                  </a:cubicBezTo>
                  <a:cubicBezTo>
                    <a:pt x="12514" y="2526"/>
                    <a:pt x="12439" y="2243"/>
                    <a:pt x="12339" y="2005"/>
                  </a:cubicBezTo>
                  <a:cubicBezTo>
                    <a:pt x="12236" y="1772"/>
                    <a:pt x="12106" y="1581"/>
                    <a:pt x="11951" y="1435"/>
                  </a:cubicBezTo>
                  <a:cubicBezTo>
                    <a:pt x="11799" y="1288"/>
                    <a:pt x="11621" y="1179"/>
                    <a:pt x="11417" y="1114"/>
                  </a:cubicBezTo>
                  <a:cubicBezTo>
                    <a:pt x="11219" y="1042"/>
                    <a:pt x="10996" y="1007"/>
                    <a:pt x="10747" y="1007"/>
                  </a:cubicBezTo>
                  <a:cubicBezTo>
                    <a:pt x="10443" y="1007"/>
                    <a:pt x="10174" y="1064"/>
                    <a:pt x="9938" y="1173"/>
                  </a:cubicBezTo>
                  <a:cubicBezTo>
                    <a:pt x="9705" y="1282"/>
                    <a:pt x="9504" y="1450"/>
                    <a:pt x="9346" y="1687"/>
                  </a:cubicBezTo>
                  <a:cubicBezTo>
                    <a:pt x="9187" y="1921"/>
                    <a:pt x="9067" y="2230"/>
                    <a:pt x="8986" y="2614"/>
                  </a:cubicBezTo>
                  <a:cubicBezTo>
                    <a:pt x="8902" y="2994"/>
                    <a:pt x="8860" y="3459"/>
                    <a:pt x="8860" y="4005"/>
                  </a:cubicBezTo>
                  <a:lnTo>
                    <a:pt x="8860" y="5892"/>
                  </a:lnTo>
                  <a:cubicBezTo>
                    <a:pt x="8860" y="6325"/>
                    <a:pt x="8886" y="6709"/>
                    <a:pt x="8938" y="7043"/>
                  </a:cubicBezTo>
                  <a:cubicBezTo>
                    <a:pt x="8993" y="7376"/>
                    <a:pt x="9074" y="7666"/>
                    <a:pt x="9177" y="7910"/>
                  </a:cubicBezTo>
                  <a:cubicBezTo>
                    <a:pt x="9284" y="8150"/>
                    <a:pt x="9414" y="8346"/>
                    <a:pt x="9566" y="8502"/>
                  </a:cubicBezTo>
                  <a:cubicBezTo>
                    <a:pt x="9718" y="8658"/>
                    <a:pt x="9893" y="8773"/>
                    <a:pt x="10090" y="8848"/>
                  </a:cubicBezTo>
                  <a:cubicBezTo>
                    <a:pt x="10294" y="8920"/>
                    <a:pt x="10517" y="8954"/>
                    <a:pt x="10763" y="8954"/>
                  </a:cubicBezTo>
                  <a:cubicBezTo>
                    <a:pt x="11074" y="8954"/>
                    <a:pt x="11349" y="8898"/>
                    <a:pt x="11585" y="8783"/>
                  </a:cubicBezTo>
                  <a:cubicBezTo>
                    <a:pt x="11818" y="8667"/>
                    <a:pt x="12016" y="8487"/>
                    <a:pt x="12171" y="8243"/>
                  </a:cubicBezTo>
                  <a:cubicBezTo>
                    <a:pt x="12333" y="7994"/>
                    <a:pt x="12452" y="7676"/>
                    <a:pt x="12530" y="7289"/>
                  </a:cubicBezTo>
                  <a:cubicBezTo>
                    <a:pt x="12611" y="6899"/>
                    <a:pt x="12650" y="6431"/>
                    <a:pt x="12650" y="5892"/>
                  </a:cubicBezTo>
                  <a:close/>
                  <a:moveTo>
                    <a:pt x="21898" y="4211"/>
                  </a:moveTo>
                  <a:lnTo>
                    <a:pt x="21898" y="5692"/>
                  </a:lnTo>
                  <a:cubicBezTo>
                    <a:pt x="21898" y="6487"/>
                    <a:pt x="21824" y="7158"/>
                    <a:pt x="21675" y="7704"/>
                  </a:cubicBezTo>
                  <a:cubicBezTo>
                    <a:pt x="21530" y="8250"/>
                    <a:pt x="21316" y="8689"/>
                    <a:pt x="21041" y="9023"/>
                  </a:cubicBezTo>
                  <a:cubicBezTo>
                    <a:pt x="20766" y="9357"/>
                    <a:pt x="20429" y="9597"/>
                    <a:pt x="20038" y="9750"/>
                  </a:cubicBezTo>
                  <a:cubicBezTo>
                    <a:pt x="19653" y="9896"/>
                    <a:pt x="19213" y="9968"/>
                    <a:pt x="18724" y="9968"/>
                  </a:cubicBezTo>
                  <a:cubicBezTo>
                    <a:pt x="18339" y="9968"/>
                    <a:pt x="17979" y="9921"/>
                    <a:pt x="17653" y="9828"/>
                  </a:cubicBezTo>
                  <a:cubicBezTo>
                    <a:pt x="17326" y="9734"/>
                    <a:pt x="17031" y="9587"/>
                    <a:pt x="16769" y="9382"/>
                  </a:cubicBezTo>
                  <a:cubicBezTo>
                    <a:pt x="16510" y="9173"/>
                    <a:pt x="16290" y="8901"/>
                    <a:pt x="16106" y="8568"/>
                  </a:cubicBezTo>
                  <a:cubicBezTo>
                    <a:pt x="15921" y="8237"/>
                    <a:pt x="15779" y="7832"/>
                    <a:pt x="15682" y="7357"/>
                  </a:cubicBezTo>
                  <a:cubicBezTo>
                    <a:pt x="15588" y="6880"/>
                    <a:pt x="15540" y="6325"/>
                    <a:pt x="15540" y="5692"/>
                  </a:cubicBezTo>
                  <a:lnTo>
                    <a:pt x="15540" y="4211"/>
                  </a:lnTo>
                  <a:cubicBezTo>
                    <a:pt x="15540" y="3418"/>
                    <a:pt x="15611" y="2751"/>
                    <a:pt x="15760" y="2214"/>
                  </a:cubicBezTo>
                  <a:cubicBezTo>
                    <a:pt x="15912" y="1675"/>
                    <a:pt x="16125" y="1244"/>
                    <a:pt x="16403" y="920"/>
                  </a:cubicBezTo>
                  <a:cubicBezTo>
                    <a:pt x="16679" y="593"/>
                    <a:pt x="17012" y="356"/>
                    <a:pt x="17397" y="215"/>
                  </a:cubicBezTo>
                  <a:cubicBezTo>
                    <a:pt x="17789" y="72"/>
                    <a:pt x="18229" y="0"/>
                    <a:pt x="18711" y="0"/>
                  </a:cubicBezTo>
                  <a:cubicBezTo>
                    <a:pt x="19102" y="0"/>
                    <a:pt x="19462" y="47"/>
                    <a:pt x="19788" y="140"/>
                  </a:cubicBezTo>
                  <a:cubicBezTo>
                    <a:pt x="20122" y="231"/>
                    <a:pt x="20416" y="374"/>
                    <a:pt x="20675" y="574"/>
                  </a:cubicBezTo>
                  <a:cubicBezTo>
                    <a:pt x="20931" y="770"/>
                    <a:pt x="21151" y="1032"/>
                    <a:pt x="21332" y="1360"/>
                  </a:cubicBezTo>
                  <a:cubicBezTo>
                    <a:pt x="21516" y="1684"/>
                    <a:pt x="21656" y="2084"/>
                    <a:pt x="21753" y="2554"/>
                  </a:cubicBezTo>
                  <a:cubicBezTo>
                    <a:pt x="21850" y="3022"/>
                    <a:pt x="21898" y="3577"/>
                    <a:pt x="21898" y="4211"/>
                  </a:cubicBezTo>
                  <a:close/>
                  <a:moveTo>
                    <a:pt x="20614" y="5892"/>
                  </a:moveTo>
                  <a:lnTo>
                    <a:pt x="20614" y="4005"/>
                  </a:lnTo>
                  <a:cubicBezTo>
                    <a:pt x="20614" y="3571"/>
                    <a:pt x="20585" y="3188"/>
                    <a:pt x="20530" y="2860"/>
                  </a:cubicBezTo>
                  <a:cubicBezTo>
                    <a:pt x="20478" y="2526"/>
                    <a:pt x="20403" y="2243"/>
                    <a:pt x="20300" y="2005"/>
                  </a:cubicBezTo>
                  <a:cubicBezTo>
                    <a:pt x="20199" y="1772"/>
                    <a:pt x="20070" y="1581"/>
                    <a:pt x="19915" y="1435"/>
                  </a:cubicBezTo>
                  <a:cubicBezTo>
                    <a:pt x="19763" y="1288"/>
                    <a:pt x="19585" y="1179"/>
                    <a:pt x="19381" y="1114"/>
                  </a:cubicBezTo>
                  <a:cubicBezTo>
                    <a:pt x="19183" y="1042"/>
                    <a:pt x="18960" y="1007"/>
                    <a:pt x="18711" y="1007"/>
                  </a:cubicBezTo>
                  <a:cubicBezTo>
                    <a:pt x="18407" y="1007"/>
                    <a:pt x="18138" y="1064"/>
                    <a:pt x="17902" y="1173"/>
                  </a:cubicBezTo>
                  <a:cubicBezTo>
                    <a:pt x="17669" y="1282"/>
                    <a:pt x="17468" y="1450"/>
                    <a:pt x="17307" y="1687"/>
                  </a:cubicBezTo>
                  <a:cubicBezTo>
                    <a:pt x="17151" y="1921"/>
                    <a:pt x="17031" y="2230"/>
                    <a:pt x="16947" y="2614"/>
                  </a:cubicBezTo>
                  <a:cubicBezTo>
                    <a:pt x="16866" y="2994"/>
                    <a:pt x="16824" y="3459"/>
                    <a:pt x="16824" y="4005"/>
                  </a:cubicBezTo>
                  <a:lnTo>
                    <a:pt x="16824" y="5892"/>
                  </a:lnTo>
                  <a:cubicBezTo>
                    <a:pt x="16824" y="6325"/>
                    <a:pt x="16850" y="6709"/>
                    <a:pt x="16899" y="7043"/>
                  </a:cubicBezTo>
                  <a:cubicBezTo>
                    <a:pt x="16957" y="7376"/>
                    <a:pt x="17035" y="7666"/>
                    <a:pt x="17141" y="7910"/>
                  </a:cubicBezTo>
                  <a:cubicBezTo>
                    <a:pt x="17248" y="8150"/>
                    <a:pt x="17378" y="8346"/>
                    <a:pt x="17530" y="8502"/>
                  </a:cubicBezTo>
                  <a:cubicBezTo>
                    <a:pt x="17682" y="8658"/>
                    <a:pt x="17857" y="8773"/>
                    <a:pt x="18054" y="8848"/>
                  </a:cubicBezTo>
                  <a:cubicBezTo>
                    <a:pt x="18258" y="8920"/>
                    <a:pt x="18481" y="8954"/>
                    <a:pt x="18724" y="8954"/>
                  </a:cubicBezTo>
                  <a:cubicBezTo>
                    <a:pt x="19038" y="8954"/>
                    <a:pt x="19313" y="8898"/>
                    <a:pt x="19549" y="8783"/>
                  </a:cubicBezTo>
                  <a:cubicBezTo>
                    <a:pt x="19782" y="8667"/>
                    <a:pt x="19979" y="8487"/>
                    <a:pt x="20135" y="8243"/>
                  </a:cubicBezTo>
                  <a:cubicBezTo>
                    <a:pt x="20296" y="7994"/>
                    <a:pt x="20416" y="7676"/>
                    <a:pt x="20494" y="7289"/>
                  </a:cubicBezTo>
                  <a:cubicBezTo>
                    <a:pt x="20572" y="6899"/>
                    <a:pt x="20614" y="6431"/>
                    <a:pt x="20614" y="5892"/>
                  </a:cubicBezTo>
                  <a:close/>
                  <a:moveTo>
                    <a:pt x="29862" y="4211"/>
                  </a:moveTo>
                  <a:lnTo>
                    <a:pt x="29862" y="5692"/>
                  </a:lnTo>
                  <a:cubicBezTo>
                    <a:pt x="29862" y="6487"/>
                    <a:pt x="29788" y="7158"/>
                    <a:pt x="29639" y="7704"/>
                  </a:cubicBezTo>
                  <a:cubicBezTo>
                    <a:pt x="29493" y="8250"/>
                    <a:pt x="29280" y="8689"/>
                    <a:pt x="29005" y="9023"/>
                  </a:cubicBezTo>
                  <a:cubicBezTo>
                    <a:pt x="28727" y="9357"/>
                    <a:pt x="28393" y="9597"/>
                    <a:pt x="28002" y="9750"/>
                  </a:cubicBezTo>
                  <a:cubicBezTo>
                    <a:pt x="27613" y="9896"/>
                    <a:pt x="27176" y="9968"/>
                    <a:pt x="26688" y="9968"/>
                  </a:cubicBezTo>
                  <a:cubicBezTo>
                    <a:pt x="26303" y="9968"/>
                    <a:pt x="25943" y="9921"/>
                    <a:pt x="25617" y="9828"/>
                  </a:cubicBezTo>
                  <a:cubicBezTo>
                    <a:pt x="25290" y="9734"/>
                    <a:pt x="24995" y="9587"/>
                    <a:pt x="24733" y="9382"/>
                  </a:cubicBezTo>
                  <a:cubicBezTo>
                    <a:pt x="24474" y="9173"/>
                    <a:pt x="24254" y="8901"/>
                    <a:pt x="24070" y="8568"/>
                  </a:cubicBezTo>
                  <a:cubicBezTo>
                    <a:pt x="23885" y="8237"/>
                    <a:pt x="23743" y="7832"/>
                    <a:pt x="23646" y="7357"/>
                  </a:cubicBezTo>
                  <a:cubicBezTo>
                    <a:pt x="23549" y="6880"/>
                    <a:pt x="23500" y="6325"/>
                    <a:pt x="23500" y="5692"/>
                  </a:cubicBezTo>
                  <a:lnTo>
                    <a:pt x="23500" y="4211"/>
                  </a:lnTo>
                  <a:cubicBezTo>
                    <a:pt x="23500" y="3418"/>
                    <a:pt x="23575" y="2751"/>
                    <a:pt x="23724" y="2214"/>
                  </a:cubicBezTo>
                  <a:cubicBezTo>
                    <a:pt x="23876" y="1675"/>
                    <a:pt x="24089" y="1244"/>
                    <a:pt x="24364" y="920"/>
                  </a:cubicBezTo>
                  <a:cubicBezTo>
                    <a:pt x="24643" y="593"/>
                    <a:pt x="24973" y="356"/>
                    <a:pt x="25361" y="215"/>
                  </a:cubicBezTo>
                  <a:cubicBezTo>
                    <a:pt x="25753" y="72"/>
                    <a:pt x="26189" y="0"/>
                    <a:pt x="26675" y="0"/>
                  </a:cubicBezTo>
                  <a:cubicBezTo>
                    <a:pt x="27066" y="0"/>
                    <a:pt x="27426" y="47"/>
                    <a:pt x="27752" y="140"/>
                  </a:cubicBezTo>
                  <a:cubicBezTo>
                    <a:pt x="28086" y="231"/>
                    <a:pt x="28380" y="374"/>
                    <a:pt x="28639" y="574"/>
                  </a:cubicBezTo>
                  <a:cubicBezTo>
                    <a:pt x="28895" y="770"/>
                    <a:pt x="29115" y="1032"/>
                    <a:pt x="29296" y="1360"/>
                  </a:cubicBezTo>
                  <a:cubicBezTo>
                    <a:pt x="29477" y="1684"/>
                    <a:pt x="29620" y="2084"/>
                    <a:pt x="29717" y="2554"/>
                  </a:cubicBezTo>
                  <a:cubicBezTo>
                    <a:pt x="29814" y="3022"/>
                    <a:pt x="29862" y="3577"/>
                    <a:pt x="29862" y="4211"/>
                  </a:cubicBezTo>
                  <a:close/>
                  <a:moveTo>
                    <a:pt x="28574" y="5892"/>
                  </a:moveTo>
                  <a:lnTo>
                    <a:pt x="28574" y="4005"/>
                  </a:lnTo>
                  <a:cubicBezTo>
                    <a:pt x="28574" y="3571"/>
                    <a:pt x="28549" y="3188"/>
                    <a:pt x="28493" y="2860"/>
                  </a:cubicBezTo>
                  <a:cubicBezTo>
                    <a:pt x="28442" y="2526"/>
                    <a:pt x="28367" y="2243"/>
                    <a:pt x="28264" y="2005"/>
                  </a:cubicBezTo>
                  <a:cubicBezTo>
                    <a:pt x="28163" y="1772"/>
                    <a:pt x="28034" y="1581"/>
                    <a:pt x="27879" y="1435"/>
                  </a:cubicBezTo>
                  <a:cubicBezTo>
                    <a:pt x="27727" y="1288"/>
                    <a:pt x="27549" y="1179"/>
                    <a:pt x="27345" y="1114"/>
                  </a:cubicBezTo>
                  <a:cubicBezTo>
                    <a:pt x="27147" y="1042"/>
                    <a:pt x="26924" y="1007"/>
                    <a:pt x="26675" y="1007"/>
                  </a:cubicBezTo>
                  <a:cubicBezTo>
                    <a:pt x="26371" y="1007"/>
                    <a:pt x="26102" y="1064"/>
                    <a:pt x="25866" y="1173"/>
                  </a:cubicBezTo>
                  <a:cubicBezTo>
                    <a:pt x="25630" y="1282"/>
                    <a:pt x="25432" y="1450"/>
                    <a:pt x="25270" y="1687"/>
                  </a:cubicBezTo>
                  <a:cubicBezTo>
                    <a:pt x="25115" y="1921"/>
                    <a:pt x="24995" y="2230"/>
                    <a:pt x="24911" y="2614"/>
                  </a:cubicBezTo>
                  <a:cubicBezTo>
                    <a:pt x="24830" y="2994"/>
                    <a:pt x="24788" y="3459"/>
                    <a:pt x="24788" y="4005"/>
                  </a:cubicBezTo>
                  <a:lnTo>
                    <a:pt x="24788" y="5892"/>
                  </a:lnTo>
                  <a:cubicBezTo>
                    <a:pt x="24788" y="6325"/>
                    <a:pt x="24814" y="6709"/>
                    <a:pt x="24863" y="7043"/>
                  </a:cubicBezTo>
                  <a:cubicBezTo>
                    <a:pt x="24918" y="7376"/>
                    <a:pt x="24998" y="7666"/>
                    <a:pt x="25105" y="7910"/>
                  </a:cubicBezTo>
                  <a:cubicBezTo>
                    <a:pt x="25212" y="8150"/>
                    <a:pt x="25342" y="8346"/>
                    <a:pt x="25494" y="8502"/>
                  </a:cubicBezTo>
                  <a:cubicBezTo>
                    <a:pt x="25646" y="8658"/>
                    <a:pt x="25821" y="8773"/>
                    <a:pt x="26018" y="8848"/>
                  </a:cubicBezTo>
                  <a:cubicBezTo>
                    <a:pt x="26222" y="8920"/>
                    <a:pt x="26445" y="8954"/>
                    <a:pt x="26688" y="8954"/>
                  </a:cubicBezTo>
                  <a:cubicBezTo>
                    <a:pt x="27002" y="8954"/>
                    <a:pt x="27277" y="8898"/>
                    <a:pt x="27510" y="8783"/>
                  </a:cubicBezTo>
                  <a:cubicBezTo>
                    <a:pt x="27746" y="8667"/>
                    <a:pt x="27943" y="8487"/>
                    <a:pt x="28099" y="8243"/>
                  </a:cubicBezTo>
                  <a:cubicBezTo>
                    <a:pt x="28260" y="7994"/>
                    <a:pt x="28380" y="7676"/>
                    <a:pt x="28458" y="7289"/>
                  </a:cubicBezTo>
                  <a:cubicBezTo>
                    <a:pt x="28536" y="6899"/>
                    <a:pt x="28574" y="6431"/>
                    <a:pt x="28574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32DFBE1-31AF-699E-7770-043A10CCF5C4}"/>
                </a:ext>
              </a:extLst>
            </p:cNvPr>
            <p:cNvSpPr/>
            <p:nvPr/>
          </p:nvSpPr>
          <p:spPr>
            <a:xfrm>
              <a:off x="3518001" y="2851857"/>
              <a:ext cx="29862" cy="9968"/>
            </a:xfrm>
            <a:custGeom>
              <a:avLst/>
              <a:gdLst>
                <a:gd name="connsiteX0" fmla="*/ 3857 w 29862"/>
                <a:gd name="connsiteY0" fmla="*/ 81 h 9968"/>
                <a:gd name="connsiteX1" fmla="*/ 3857 w 29862"/>
                <a:gd name="connsiteY1" fmla="*/ 9834 h 9968"/>
                <a:gd name="connsiteX2" fmla="*/ 2576 w 29862"/>
                <a:gd name="connsiteY2" fmla="*/ 9834 h 9968"/>
                <a:gd name="connsiteX3" fmla="*/ 2576 w 29862"/>
                <a:gd name="connsiteY3" fmla="*/ 1619 h 9968"/>
                <a:gd name="connsiteX4" fmla="*/ 0 w 29862"/>
                <a:gd name="connsiteY4" fmla="*/ 2526 h 9968"/>
                <a:gd name="connsiteX5" fmla="*/ 0 w 29862"/>
                <a:gd name="connsiteY5" fmla="*/ 1413 h 9968"/>
                <a:gd name="connsiteX6" fmla="*/ 3657 w 29862"/>
                <a:gd name="connsiteY6" fmla="*/ 81 h 9968"/>
                <a:gd name="connsiteX7" fmla="*/ 3857 w 29862"/>
                <a:gd name="connsiteY7" fmla="*/ 81 h 9968"/>
                <a:gd name="connsiteX8" fmla="*/ 14213 w 29862"/>
                <a:gd name="connsiteY8" fmla="*/ 8823 h 9968"/>
                <a:gd name="connsiteX9" fmla="*/ 14213 w 29862"/>
                <a:gd name="connsiteY9" fmla="*/ 9834 h 9968"/>
                <a:gd name="connsiteX10" fmla="*/ 7624 w 29862"/>
                <a:gd name="connsiteY10" fmla="*/ 9834 h 9968"/>
                <a:gd name="connsiteX11" fmla="*/ 7624 w 29862"/>
                <a:gd name="connsiteY11" fmla="*/ 8948 h 9968"/>
                <a:gd name="connsiteX12" fmla="*/ 10922 w 29862"/>
                <a:gd name="connsiteY12" fmla="*/ 5411 h 9968"/>
                <a:gd name="connsiteX13" fmla="*/ 11860 w 29862"/>
                <a:gd name="connsiteY13" fmla="*/ 4304 h 9968"/>
                <a:gd name="connsiteX14" fmla="*/ 12333 w 29862"/>
                <a:gd name="connsiteY14" fmla="*/ 3487 h 9968"/>
                <a:gd name="connsiteX15" fmla="*/ 12468 w 29862"/>
                <a:gd name="connsiteY15" fmla="*/ 2738 h 9968"/>
                <a:gd name="connsiteX16" fmla="*/ 12261 w 29862"/>
                <a:gd name="connsiteY16" fmla="*/ 1874 h 9968"/>
                <a:gd name="connsiteX17" fmla="*/ 11666 w 29862"/>
                <a:gd name="connsiteY17" fmla="*/ 1248 h 9968"/>
                <a:gd name="connsiteX18" fmla="*/ 10715 w 29862"/>
                <a:gd name="connsiteY18" fmla="*/ 1014 h 9968"/>
                <a:gd name="connsiteX19" fmla="*/ 9595 w 29862"/>
                <a:gd name="connsiteY19" fmla="*/ 1266 h 9968"/>
                <a:gd name="connsiteX20" fmla="*/ 8931 w 29862"/>
                <a:gd name="connsiteY20" fmla="*/ 1959 h 9968"/>
                <a:gd name="connsiteX21" fmla="*/ 8708 w 29862"/>
                <a:gd name="connsiteY21" fmla="*/ 2985 h 9968"/>
                <a:gd name="connsiteX22" fmla="*/ 7430 w 29862"/>
                <a:gd name="connsiteY22" fmla="*/ 2985 h 9968"/>
                <a:gd name="connsiteX23" fmla="*/ 7802 w 29862"/>
                <a:gd name="connsiteY23" fmla="*/ 1488 h 9968"/>
                <a:gd name="connsiteX24" fmla="*/ 8909 w 29862"/>
                <a:gd name="connsiteY24" fmla="*/ 409 h 9968"/>
                <a:gd name="connsiteX25" fmla="*/ 10715 w 29862"/>
                <a:gd name="connsiteY25" fmla="*/ 0 h 9968"/>
                <a:gd name="connsiteX26" fmla="*/ 12346 w 29862"/>
                <a:gd name="connsiteY26" fmla="*/ 328 h 9968"/>
                <a:gd name="connsiteX27" fmla="*/ 13381 w 29862"/>
                <a:gd name="connsiteY27" fmla="*/ 1235 h 9968"/>
                <a:gd name="connsiteX28" fmla="*/ 13747 w 29862"/>
                <a:gd name="connsiteY28" fmla="*/ 2592 h 9968"/>
                <a:gd name="connsiteX29" fmla="*/ 13595 w 29862"/>
                <a:gd name="connsiteY29" fmla="*/ 3459 h 9968"/>
                <a:gd name="connsiteX30" fmla="*/ 13187 w 29862"/>
                <a:gd name="connsiteY30" fmla="*/ 4326 h 9968"/>
                <a:gd name="connsiteX31" fmla="*/ 12588 w 29862"/>
                <a:gd name="connsiteY31" fmla="*/ 5177 h 9968"/>
                <a:gd name="connsiteX32" fmla="*/ 11860 w 29862"/>
                <a:gd name="connsiteY32" fmla="*/ 6004 h 9968"/>
                <a:gd name="connsiteX33" fmla="*/ 9164 w 29862"/>
                <a:gd name="connsiteY33" fmla="*/ 8823 h 9968"/>
                <a:gd name="connsiteX34" fmla="*/ 14213 w 29862"/>
                <a:gd name="connsiteY34" fmla="*/ 8823 h 9968"/>
                <a:gd name="connsiteX35" fmla="*/ 21898 w 29862"/>
                <a:gd name="connsiteY35" fmla="*/ 4211 h 9968"/>
                <a:gd name="connsiteX36" fmla="*/ 21898 w 29862"/>
                <a:gd name="connsiteY36" fmla="*/ 5692 h 9968"/>
                <a:gd name="connsiteX37" fmla="*/ 21678 w 29862"/>
                <a:gd name="connsiteY37" fmla="*/ 7704 h 9968"/>
                <a:gd name="connsiteX38" fmla="*/ 21041 w 29862"/>
                <a:gd name="connsiteY38" fmla="*/ 9023 h 9968"/>
                <a:gd name="connsiteX39" fmla="*/ 20038 w 29862"/>
                <a:gd name="connsiteY39" fmla="*/ 9750 h 9968"/>
                <a:gd name="connsiteX40" fmla="*/ 18724 w 29862"/>
                <a:gd name="connsiteY40" fmla="*/ 9968 h 9968"/>
                <a:gd name="connsiteX41" fmla="*/ 17653 w 29862"/>
                <a:gd name="connsiteY41" fmla="*/ 9828 h 9968"/>
                <a:gd name="connsiteX42" fmla="*/ 16769 w 29862"/>
                <a:gd name="connsiteY42" fmla="*/ 9382 h 9968"/>
                <a:gd name="connsiteX43" fmla="*/ 16106 w 29862"/>
                <a:gd name="connsiteY43" fmla="*/ 8568 h 9968"/>
                <a:gd name="connsiteX44" fmla="*/ 15685 w 29862"/>
                <a:gd name="connsiteY44" fmla="*/ 7357 h 9968"/>
                <a:gd name="connsiteX45" fmla="*/ 15540 w 29862"/>
                <a:gd name="connsiteY45" fmla="*/ 5692 h 9968"/>
                <a:gd name="connsiteX46" fmla="*/ 15540 w 29862"/>
                <a:gd name="connsiteY46" fmla="*/ 4211 h 9968"/>
                <a:gd name="connsiteX47" fmla="*/ 15760 w 29862"/>
                <a:gd name="connsiteY47" fmla="*/ 2214 h 9968"/>
                <a:gd name="connsiteX48" fmla="*/ 16403 w 29862"/>
                <a:gd name="connsiteY48" fmla="*/ 920 h 9968"/>
                <a:gd name="connsiteX49" fmla="*/ 17397 w 29862"/>
                <a:gd name="connsiteY49" fmla="*/ 215 h 9968"/>
                <a:gd name="connsiteX50" fmla="*/ 18711 w 29862"/>
                <a:gd name="connsiteY50" fmla="*/ 0 h 9968"/>
                <a:gd name="connsiteX51" fmla="*/ 19788 w 29862"/>
                <a:gd name="connsiteY51" fmla="*/ 140 h 9968"/>
                <a:gd name="connsiteX52" fmla="*/ 20675 w 29862"/>
                <a:gd name="connsiteY52" fmla="*/ 574 h 9968"/>
                <a:gd name="connsiteX53" fmla="*/ 21332 w 29862"/>
                <a:gd name="connsiteY53" fmla="*/ 1360 h 9968"/>
                <a:gd name="connsiteX54" fmla="*/ 21753 w 29862"/>
                <a:gd name="connsiteY54" fmla="*/ 2554 h 9968"/>
                <a:gd name="connsiteX55" fmla="*/ 21898 w 29862"/>
                <a:gd name="connsiteY55" fmla="*/ 4211 h 9968"/>
                <a:gd name="connsiteX56" fmla="*/ 20614 w 29862"/>
                <a:gd name="connsiteY56" fmla="*/ 5892 h 9968"/>
                <a:gd name="connsiteX57" fmla="*/ 20614 w 29862"/>
                <a:gd name="connsiteY57" fmla="*/ 4005 h 9968"/>
                <a:gd name="connsiteX58" fmla="*/ 20530 w 29862"/>
                <a:gd name="connsiteY58" fmla="*/ 2860 h 9968"/>
                <a:gd name="connsiteX59" fmla="*/ 20303 w 29862"/>
                <a:gd name="connsiteY59" fmla="*/ 2005 h 9968"/>
                <a:gd name="connsiteX60" fmla="*/ 19915 w 29862"/>
                <a:gd name="connsiteY60" fmla="*/ 1435 h 9968"/>
                <a:gd name="connsiteX61" fmla="*/ 19381 w 29862"/>
                <a:gd name="connsiteY61" fmla="*/ 1114 h 9968"/>
                <a:gd name="connsiteX62" fmla="*/ 18711 w 29862"/>
                <a:gd name="connsiteY62" fmla="*/ 1007 h 9968"/>
                <a:gd name="connsiteX63" fmla="*/ 17902 w 29862"/>
                <a:gd name="connsiteY63" fmla="*/ 1173 h 9968"/>
                <a:gd name="connsiteX64" fmla="*/ 17310 w 29862"/>
                <a:gd name="connsiteY64" fmla="*/ 1687 h 9968"/>
                <a:gd name="connsiteX65" fmla="*/ 16950 w 29862"/>
                <a:gd name="connsiteY65" fmla="*/ 2614 h 9968"/>
                <a:gd name="connsiteX66" fmla="*/ 16824 w 29862"/>
                <a:gd name="connsiteY66" fmla="*/ 4005 h 9968"/>
                <a:gd name="connsiteX67" fmla="*/ 16824 w 29862"/>
                <a:gd name="connsiteY67" fmla="*/ 5892 h 9968"/>
                <a:gd name="connsiteX68" fmla="*/ 16902 w 29862"/>
                <a:gd name="connsiteY68" fmla="*/ 7043 h 9968"/>
                <a:gd name="connsiteX69" fmla="*/ 17141 w 29862"/>
                <a:gd name="connsiteY69" fmla="*/ 7910 h 9968"/>
                <a:gd name="connsiteX70" fmla="*/ 17530 w 29862"/>
                <a:gd name="connsiteY70" fmla="*/ 8502 h 9968"/>
                <a:gd name="connsiteX71" fmla="*/ 18054 w 29862"/>
                <a:gd name="connsiteY71" fmla="*/ 8848 h 9968"/>
                <a:gd name="connsiteX72" fmla="*/ 18724 w 29862"/>
                <a:gd name="connsiteY72" fmla="*/ 8954 h 9968"/>
                <a:gd name="connsiteX73" fmla="*/ 19549 w 29862"/>
                <a:gd name="connsiteY73" fmla="*/ 8783 h 9968"/>
                <a:gd name="connsiteX74" fmla="*/ 20135 w 29862"/>
                <a:gd name="connsiteY74" fmla="*/ 8243 h 9968"/>
                <a:gd name="connsiteX75" fmla="*/ 20494 w 29862"/>
                <a:gd name="connsiteY75" fmla="*/ 7289 h 9968"/>
                <a:gd name="connsiteX76" fmla="*/ 20614 w 29862"/>
                <a:gd name="connsiteY76" fmla="*/ 5892 h 9968"/>
                <a:gd name="connsiteX77" fmla="*/ 29862 w 29862"/>
                <a:gd name="connsiteY77" fmla="*/ 4211 h 9968"/>
                <a:gd name="connsiteX78" fmla="*/ 29862 w 29862"/>
                <a:gd name="connsiteY78" fmla="*/ 5692 h 9968"/>
                <a:gd name="connsiteX79" fmla="*/ 29639 w 29862"/>
                <a:gd name="connsiteY79" fmla="*/ 7704 h 9968"/>
                <a:gd name="connsiteX80" fmla="*/ 29005 w 29862"/>
                <a:gd name="connsiteY80" fmla="*/ 9023 h 9968"/>
                <a:gd name="connsiteX81" fmla="*/ 28001 w 29862"/>
                <a:gd name="connsiteY81" fmla="*/ 9750 h 9968"/>
                <a:gd name="connsiteX82" fmla="*/ 26688 w 29862"/>
                <a:gd name="connsiteY82" fmla="*/ 9968 h 9968"/>
                <a:gd name="connsiteX83" fmla="*/ 25616 w 29862"/>
                <a:gd name="connsiteY83" fmla="*/ 9828 h 9968"/>
                <a:gd name="connsiteX84" fmla="*/ 24733 w 29862"/>
                <a:gd name="connsiteY84" fmla="*/ 9382 h 9968"/>
                <a:gd name="connsiteX85" fmla="*/ 24070 w 29862"/>
                <a:gd name="connsiteY85" fmla="*/ 8568 h 9968"/>
                <a:gd name="connsiteX86" fmla="*/ 23646 w 29862"/>
                <a:gd name="connsiteY86" fmla="*/ 7357 h 9968"/>
                <a:gd name="connsiteX87" fmla="*/ 23503 w 29862"/>
                <a:gd name="connsiteY87" fmla="*/ 5692 h 9968"/>
                <a:gd name="connsiteX88" fmla="*/ 23503 w 29862"/>
                <a:gd name="connsiteY88" fmla="*/ 4211 h 9968"/>
                <a:gd name="connsiteX89" fmla="*/ 23724 w 29862"/>
                <a:gd name="connsiteY89" fmla="*/ 2214 h 9968"/>
                <a:gd name="connsiteX90" fmla="*/ 24367 w 29862"/>
                <a:gd name="connsiteY90" fmla="*/ 920 h 9968"/>
                <a:gd name="connsiteX91" fmla="*/ 25361 w 29862"/>
                <a:gd name="connsiteY91" fmla="*/ 215 h 9968"/>
                <a:gd name="connsiteX92" fmla="*/ 26675 w 29862"/>
                <a:gd name="connsiteY92" fmla="*/ 0 h 9968"/>
                <a:gd name="connsiteX93" fmla="*/ 27752 w 29862"/>
                <a:gd name="connsiteY93" fmla="*/ 140 h 9968"/>
                <a:gd name="connsiteX94" fmla="*/ 28639 w 29862"/>
                <a:gd name="connsiteY94" fmla="*/ 574 h 9968"/>
                <a:gd name="connsiteX95" fmla="*/ 29296 w 29862"/>
                <a:gd name="connsiteY95" fmla="*/ 1360 h 9968"/>
                <a:gd name="connsiteX96" fmla="*/ 29717 w 29862"/>
                <a:gd name="connsiteY96" fmla="*/ 2554 h 9968"/>
                <a:gd name="connsiteX97" fmla="*/ 29862 w 29862"/>
                <a:gd name="connsiteY97" fmla="*/ 4211 h 9968"/>
                <a:gd name="connsiteX98" fmla="*/ 28578 w 29862"/>
                <a:gd name="connsiteY98" fmla="*/ 5892 h 9968"/>
                <a:gd name="connsiteX99" fmla="*/ 28578 w 29862"/>
                <a:gd name="connsiteY99" fmla="*/ 4005 h 9968"/>
                <a:gd name="connsiteX100" fmla="*/ 28493 w 29862"/>
                <a:gd name="connsiteY100" fmla="*/ 2860 h 9968"/>
                <a:gd name="connsiteX101" fmla="*/ 28264 w 29862"/>
                <a:gd name="connsiteY101" fmla="*/ 2005 h 9968"/>
                <a:gd name="connsiteX102" fmla="*/ 27879 w 29862"/>
                <a:gd name="connsiteY102" fmla="*/ 1435 h 9968"/>
                <a:gd name="connsiteX103" fmla="*/ 27345 w 29862"/>
                <a:gd name="connsiteY103" fmla="*/ 1114 h 9968"/>
                <a:gd name="connsiteX104" fmla="*/ 26675 w 29862"/>
                <a:gd name="connsiteY104" fmla="*/ 1007 h 9968"/>
                <a:gd name="connsiteX105" fmla="*/ 25866 w 29862"/>
                <a:gd name="connsiteY105" fmla="*/ 1173 h 9968"/>
                <a:gd name="connsiteX106" fmla="*/ 25270 w 29862"/>
                <a:gd name="connsiteY106" fmla="*/ 1687 h 9968"/>
                <a:gd name="connsiteX107" fmla="*/ 24911 w 29862"/>
                <a:gd name="connsiteY107" fmla="*/ 2614 h 9968"/>
                <a:gd name="connsiteX108" fmla="*/ 24788 w 29862"/>
                <a:gd name="connsiteY108" fmla="*/ 4005 h 9968"/>
                <a:gd name="connsiteX109" fmla="*/ 24788 w 29862"/>
                <a:gd name="connsiteY109" fmla="*/ 5892 h 9968"/>
                <a:gd name="connsiteX110" fmla="*/ 24863 w 29862"/>
                <a:gd name="connsiteY110" fmla="*/ 7043 h 9968"/>
                <a:gd name="connsiteX111" fmla="*/ 25105 w 29862"/>
                <a:gd name="connsiteY111" fmla="*/ 7910 h 9968"/>
                <a:gd name="connsiteX112" fmla="*/ 25494 w 29862"/>
                <a:gd name="connsiteY112" fmla="*/ 8502 h 9968"/>
                <a:gd name="connsiteX113" fmla="*/ 26018 w 29862"/>
                <a:gd name="connsiteY113" fmla="*/ 8848 h 9968"/>
                <a:gd name="connsiteX114" fmla="*/ 26688 w 29862"/>
                <a:gd name="connsiteY114" fmla="*/ 8954 h 9968"/>
                <a:gd name="connsiteX115" fmla="*/ 27513 w 29862"/>
                <a:gd name="connsiteY115" fmla="*/ 8783 h 9968"/>
                <a:gd name="connsiteX116" fmla="*/ 28099 w 29862"/>
                <a:gd name="connsiteY116" fmla="*/ 8243 h 9968"/>
                <a:gd name="connsiteX117" fmla="*/ 28458 w 29862"/>
                <a:gd name="connsiteY117" fmla="*/ 7289 h 9968"/>
                <a:gd name="connsiteX118" fmla="*/ 28578 w 29862"/>
                <a:gd name="connsiteY118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9862" h="9968">
                  <a:moveTo>
                    <a:pt x="3857" y="81"/>
                  </a:moveTo>
                  <a:lnTo>
                    <a:pt x="3857" y="9834"/>
                  </a:lnTo>
                  <a:lnTo>
                    <a:pt x="2576" y="9834"/>
                  </a:lnTo>
                  <a:lnTo>
                    <a:pt x="2576" y="1619"/>
                  </a:lnTo>
                  <a:lnTo>
                    <a:pt x="0" y="2526"/>
                  </a:lnTo>
                  <a:lnTo>
                    <a:pt x="0" y="1413"/>
                  </a:lnTo>
                  <a:lnTo>
                    <a:pt x="3657" y="81"/>
                  </a:lnTo>
                  <a:lnTo>
                    <a:pt x="3857" y="81"/>
                  </a:lnTo>
                  <a:close/>
                  <a:moveTo>
                    <a:pt x="14213" y="8823"/>
                  </a:moveTo>
                  <a:lnTo>
                    <a:pt x="14213" y="9834"/>
                  </a:lnTo>
                  <a:lnTo>
                    <a:pt x="7624" y="9834"/>
                  </a:lnTo>
                  <a:lnTo>
                    <a:pt x="7624" y="8948"/>
                  </a:lnTo>
                  <a:lnTo>
                    <a:pt x="10922" y="5411"/>
                  </a:lnTo>
                  <a:cubicBezTo>
                    <a:pt x="11326" y="4975"/>
                    <a:pt x="11640" y="4607"/>
                    <a:pt x="11860" y="4304"/>
                  </a:cubicBezTo>
                  <a:cubicBezTo>
                    <a:pt x="12087" y="3998"/>
                    <a:pt x="12245" y="3724"/>
                    <a:pt x="12333" y="3487"/>
                  </a:cubicBezTo>
                  <a:cubicBezTo>
                    <a:pt x="12423" y="3241"/>
                    <a:pt x="12468" y="2994"/>
                    <a:pt x="12468" y="2738"/>
                  </a:cubicBezTo>
                  <a:cubicBezTo>
                    <a:pt x="12468" y="2420"/>
                    <a:pt x="12400" y="2130"/>
                    <a:pt x="12261" y="1874"/>
                  </a:cubicBezTo>
                  <a:cubicBezTo>
                    <a:pt x="12129" y="1613"/>
                    <a:pt x="11931" y="1404"/>
                    <a:pt x="11666" y="1248"/>
                  </a:cubicBezTo>
                  <a:cubicBezTo>
                    <a:pt x="11404" y="1092"/>
                    <a:pt x="11087" y="1014"/>
                    <a:pt x="10715" y="1014"/>
                  </a:cubicBezTo>
                  <a:cubicBezTo>
                    <a:pt x="10268" y="1014"/>
                    <a:pt x="9892" y="1098"/>
                    <a:pt x="9595" y="1266"/>
                  </a:cubicBezTo>
                  <a:cubicBezTo>
                    <a:pt x="9300" y="1432"/>
                    <a:pt x="9077" y="1662"/>
                    <a:pt x="8931" y="1959"/>
                  </a:cubicBezTo>
                  <a:cubicBezTo>
                    <a:pt x="8783" y="2258"/>
                    <a:pt x="8708" y="2598"/>
                    <a:pt x="8708" y="2985"/>
                  </a:cubicBezTo>
                  <a:lnTo>
                    <a:pt x="7430" y="2985"/>
                  </a:lnTo>
                  <a:cubicBezTo>
                    <a:pt x="7430" y="2439"/>
                    <a:pt x="7553" y="1940"/>
                    <a:pt x="7802" y="1488"/>
                  </a:cubicBezTo>
                  <a:cubicBezTo>
                    <a:pt x="8051" y="1032"/>
                    <a:pt x="8420" y="674"/>
                    <a:pt x="8909" y="409"/>
                  </a:cubicBezTo>
                  <a:cubicBezTo>
                    <a:pt x="9397" y="137"/>
                    <a:pt x="9999" y="0"/>
                    <a:pt x="10715" y="0"/>
                  </a:cubicBezTo>
                  <a:cubicBezTo>
                    <a:pt x="11349" y="0"/>
                    <a:pt x="11892" y="109"/>
                    <a:pt x="12346" y="328"/>
                  </a:cubicBezTo>
                  <a:cubicBezTo>
                    <a:pt x="12795" y="540"/>
                    <a:pt x="13142" y="842"/>
                    <a:pt x="13381" y="1235"/>
                  </a:cubicBezTo>
                  <a:cubicBezTo>
                    <a:pt x="13627" y="1619"/>
                    <a:pt x="13747" y="2074"/>
                    <a:pt x="13747" y="2592"/>
                  </a:cubicBezTo>
                  <a:cubicBezTo>
                    <a:pt x="13747" y="2876"/>
                    <a:pt x="13698" y="3166"/>
                    <a:pt x="13595" y="3459"/>
                  </a:cubicBezTo>
                  <a:cubicBezTo>
                    <a:pt x="13501" y="3749"/>
                    <a:pt x="13365" y="4036"/>
                    <a:pt x="13187" y="4326"/>
                  </a:cubicBezTo>
                  <a:cubicBezTo>
                    <a:pt x="13018" y="4613"/>
                    <a:pt x="12818" y="4897"/>
                    <a:pt x="12588" y="5177"/>
                  </a:cubicBezTo>
                  <a:cubicBezTo>
                    <a:pt x="12362" y="5458"/>
                    <a:pt x="12119" y="5733"/>
                    <a:pt x="11860" y="6004"/>
                  </a:cubicBezTo>
                  <a:lnTo>
                    <a:pt x="9164" y="8823"/>
                  </a:lnTo>
                  <a:lnTo>
                    <a:pt x="14213" y="8823"/>
                  </a:lnTo>
                  <a:close/>
                  <a:moveTo>
                    <a:pt x="21898" y="4211"/>
                  </a:moveTo>
                  <a:lnTo>
                    <a:pt x="21898" y="5692"/>
                  </a:lnTo>
                  <a:cubicBezTo>
                    <a:pt x="21898" y="6487"/>
                    <a:pt x="21824" y="7158"/>
                    <a:pt x="21678" y="7704"/>
                  </a:cubicBezTo>
                  <a:cubicBezTo>
                    <a:pt x="21529" y="8250"/>
                    <a:pt x="21319" y="8689"/>
                    <a:pt x="21041" y="9023"/>
                  </a:cubicBezTo>
                  <a:cubicBezTo>
                    <a:pt x="20766" y="9357"/>
                    <a:pt x="20429" y="9597"/>
                    <a:pt x="20038" y="9750"/>
                  </a:cubicBezTo>
                  <a:cubicBezTo>
                    <a:pt x="19653" y="9896"/>
                    <a:pt x="19212" y="9968"/>
                    <a:pt x="18724" y="9968"/>
                  </a:cubicBezTo>
                  <a:cubicBezTo>
                    <a:pt x="18339" y="9968"/>
                    <a:pt x="17983" y="9921"/>
                    <a:pt x="17653" y="9828"/>
                  </a:cubicBezTo>
                  <a:cubicBezTo>
                    <a:pt x="17326" y="9734"/>
                    <a:pt x="17031" y="9587"/>
                    <a:pt x="16769" y="9382"/>
                  </a:cubicBezTo>
                  <a:cubicBezTo>
                    <a:pt x="16510" y="9173"/>
                    <a:pt x="16290" y="8901"/>
                    <a:pt x="16106" y="8568"/>
                  </a:cubicBezTo>
                  <a:cubicBezTo>
                    <a:pt x="15921" y="8237"/>
                    <a:pt x="15782" y="7832"/>
                    <a:pt x="15685" y="7357"/>
                  </a:cubicBezTo>
                  <a:cubicBezTo>
                    <a:pt x="15588" y="6880"/>
                    <a:pt x="15540" y="6325"/>
                    <a:pt x="15540" y="5692"/>
                  </a:cubicBezTo>
                  <a:lnTo>
                    <a:pt x="15540" y="4211"/>
                  </a:lnTo>
                  <a:cubicBezTo>
                    <a:pt x="15540" y="3418"/>
                    <a:pt x="15614" y="2751"/>
                    <a:pt x="15760" y="2214"/>
                  </a:cubicBezTo>
                  <a:cubicBezTo>
                    <a:pt x="15912" y="1675"/>
                    <a:pt x="16125" y="1244"/>
                    <a:pt x="16403" y="920"/>
                  </a:cubicBezTo>
                  <a:cubicBezTo>
                    <a:pt x="16679" y="593"/>
                    <a:pt x="17012" y="356"/>
                    <a:pt x="17397" y="215"/>
                  </a:cubicBezTo>
                  <a:cubicBezTo>
                    <a:pt x="17788" y="72"/>
                    <a:pt x="18229" y="0"/>
                    <a:pt x="18711" y="0"/>
                  </a:cubicBezTo>
                  <a:cubicBezTo>
                    <a:pt x="19102" y="0"/>
                    <a:pt x="19462" y="47"/>
                    <a:pt x="19788" y="140"/>
                  </a:cubicBezTo>
                  <a:cubicBezTo>
                    <a:pt x="20122" y="231"/>
                    <a:pt x="20416" y="374"/>
                    <a:pt x="20675" y="574"/>
                  </a:cubicBezTo>
                  <a:cubicBezTo>
                    <a:pt x="20934" y="770"/>
                    <a:pt x="21151" y="1032"/>
                    <a:pt x="21332" y="1360"/>
                  </a:cubicBezTo>
                  <a:cubicBezTo>
                    <a:pt x="21516" y="1684"/>
                    <a:pt x="21656" y="2084"/>
                    <a:pt x="21753" y="2554"/>
                  </a:cubicBezTo>
                  <a:cubicBezTo>
                    <a:pt x="21850" y="3022"/>
                    <a:pt x="21898" y="3577"/>
                    <a:pt x="21898" y="4211"/>
                  </a:cubicBezTo>
                  <a:close/>
                  <a:moveTo>
                    <a:pt x="20614" y="5892"/>
                  </a:moveTo>
                  <a:lnTo>
                    <a:pt x="20614" y="4005"/>
                  </a:lnTo>
                  <a:cubicBezTo>
                    <a:pt x="20614" y="3571"/>
                    <a:pt x="20584" y="3188"/>
                    <a:pt x="20530" y="2860"/>
                  </a:cubicBezTo>
                  <a:cubicBezTo>
                    <a:pt x="20478" y="2526"/>
                    <a:pt x="20403" y="2243"/>
                    <a:pt x="20303" y="2005"/>
                  </a:cubicBezTo>
                  <a:cubicBezTo>
                    <a:pt x="20199" y="1772"/>
                    <a:pt x="20070" y="1581"/>
                    <a:pt x="19915" y="1435"/>
                  </a:cubicBezTo>
                  <a:cubicBezTo>
                    <a:pt x="19763" y="1288"/>
                    <a:pt x="19585" y="1179"/>
                    <a:pt x="19381" y="1114"/>
                  </a:cubicBezTo>
                  <a:cubicBezTo>
                    <a:pt x="19183" y="1042"/>
                    <a:pt x="18960" y="1007"/>
                    <a:pt x="18711" y="1007"/>
                  </a:cubicBezTo>
                  <a:cubicBezTo>
                    <a:pt x="18407" y="1007"/>
                    <a:pt x="18138" y="1064"/>
                    <a:pt x="17902" y="1173"/>
                  </a:cubicBezTo>
                  <a:cubicBezTo>
                    <a:pt x="17669" y="1282"/>
                    <a:pt x="17468" y="1450"/>
                    <a:pt x="17310" y="1687"/>
                  </a:cubicBezTo>
                  <a:cubicBezTo>
                    <a:pt x="17151" y="1921"/>
                    <a:pt x="17031" y="2230"/>
                    <a:pt x="16950" y="2614"/>
                  </a:cubicBezTo>
                  <a:cubicBezTo>
                    <a:pt x="16866" y="2994"/>
                    <a:pt x="16824" y="3459"/>
                    <a:pt x="16824" y="4005"/>
                  </a:cubicBezTo>
                  <a:lnTo>
                    <a:pt x="16824" y="5892"/>
                  </a:lnTo>
                  <a:cubicBezTo>
                    <a:pt x="16824" y="6325"/>
                    <a:pt x="16850" y="6709"/>
                    <a:pt x="16902" y="7043"/>
                  </a:cubicBezTo>
                  <a:cubicBezTo>
                    <a:pt x="16957" y="7376"/>
                    <a:pt x="17038" y="7666"/>
                    <a:pt x="17141" y="7910"/>
                  </a:cubicBezTo>
                  <a:cubicBezTo>
                    <a:pt x="17248" y="8150"/>
                    <a:pt x="17378" y="8346"/>
                    <a:pt x="17530" y="8502"/>
                  </a:cubicBezTo>
                  <a:cubicBezTo>
                    <a:pt x="17682" y="8658"/>
                    <a:pt x="17857" y="8773"/>
                    <a:pt x="18054" y="8848"/>
                  </a:cubicBezTo>
                  <a:cubicBezTo>
                    <a:pt x="18258" y="8920"/>
                    <a:pt x="18481" y="8954"/>
                    <a:pt x="18724" y="8954"/>
                  </a:cubicBezTo>
                  <a:cubicBezTo>
                    <a:pt x="19038" y="8954"/>
                    <a:pt x="19313" y="8898"/>
                    <a:pt x="19549" y="8783"/>
                  </a:cubicBezTo>
                  <a:cubicBezTo>
                    <a:pt x="19782" y="8667"/>
                    <a:pt x="19979" y="8487"/>
                    <a:pt x="20135" y="8243"/>
                  </a:cubicBezTo>
                  <a:cubicBezTo>
                    <a:pt x="20296" y="7994"/>
                    <a:pt x="20416" y="7676"/>
                    <a:pt x="20494" y="7289"/>
                  </a:cubicBezTo>
                  <a:cubicBezTo>
                    <a:pt x="20575" y="6899"/>
                    <a:pt x="20614" y="6431"/>
                    <a:pt x="20614" y="5892"/>
                  </a:cubicBezTo>
                  <a:close/>
                  <a:moveTo>
                    <a:pt x="29862" y="4211"/>
                  </a:moveTo>
                  <a:lnTo>
                    <a:pt x="29862" y="5692"/>
                  </a:lnTo>
                  <a:cubicBezTo>
                    <a:pt x="29862" y="6487"/>
                    <a:pt x="29788" y="7158"/>
                    <a:pt x="29639" y="7704"/>
                  </a:cubicBezTo>
                  <a:cubicBezTo>
                    <a:pt x="29493" y="8250"/>
                    <a:pt x="29280" y="8689"/>
                    <a:pt x="29005" y="9023"/>
                  </a:cubicBezTo>
                  <a:cubicBezTo>
                    <a:pt x="28726" y="9357"/>
                    <a:pt x="28393" y="9597"/>
                    <a:pt x="28001" y="9750"/>
                  </a:cubicBezTo>
                  <a:cubicBezTo>
                    <a:pt x="27616" y="9896"/>
                    <a:pt x="27176" y="9968"/>
                    <a:pt x="26688" y="9968"/>
                  </a:cubicBezTo>
                  <a:cubicBezTo>
                    <a:pt x="26303" y="9968"/>
                    <a:pt x="25943" y="9921"/>
                    <a:pt x="25616" y="9828"/>
                  </a:cubicBezTo>
                  <a:cubicBezTo>
                    <a:pt x="25290" y="9734"/>
                    <a:pt x="24995" y="9587"/>
                    <a:pt x="24733" y="9382"/>
                  </a:cubicBezTo>
                  <a:cubicBezTo>
                    <a:pt x="24474" y="9173"/>
                    <a:pt x="24254" y="8901"/>
                    <a:pt x="24070" y="8568"/>
                  </a:cubicBezTo>
                  <a:cubicBezTo>
                    <a:pt x="23885" y="8237"/>
                    <a:pt x="23743" y="7832"/>
                    <a:pt x="23646" y="7357"/>
                  </a:cubicBezTo>
                  <a:cubicBezTo>
                    <a:pt x="23552" y="6880"/>
                    <a:pt x="23503" y="6325"/>
                    <a:pt x="23503" y="5692"/>
                  </a:cubicBezTo>
                  <a:lnTo>
                    <a:pt x="23503" y="4211"/>
                  </a:lnTo>
                  <a:cubicBezTo>
                    <a:pt x="23503" y="3418"/>
                    <a:pt x="23575" y="2751"/>
                    <a:pt x="23724" y="2214"/>
                  </a:cubicBezTo>
                  <a:cubicBezTo>
                    <a:pt x="23876" y="1675"/>
                    <a:pt x="24089" y="1244"/>
                    <a:pt x="24367" y="920"/>
                  </a:cubicBezTo>
                  <a:cubicBezTo>
                    <a:pt x="24643" y="593"/>
                    <a:pt x="24976" y="356"/>
                    <a:pt x="25361" y="215"/>
                  </a:cubicBezTo>
                  <a:cubicBezTo>
                    <a:pt x="25752" y="72"/>
                    <a:pt x="26193" y="0"/>
                    <a:pt x="26675" y="0"/>
                  </a:cubicBezTo>
                  <a:cubicBezTo>
                    <a:pt x="27066" y="0"/>
                    <a:pt x="27426" y="47"/>
                    <a:pt x="27752" y="140"/>
                  </a:cubicBezTo>
                  <a:cubicBezTo>
                    <a:pt x="28086" y="231"/>
                    <a:pt x="28380" y="374"/>
                    <a:pt x="28639" y="574"/>
                  </a:cubicBezTo>
                  <a:cubicBezTo>
                    <a:pt x="28895" y="770"/>
                    <a:pt x="29115" y="1032"/>
                    <a:pt x="29296" y="1360"/>
                  </a:cubicBezTo>
                  <a:cubicBezTo>
                    <a:pt x="29480" y="1684"/>
                    <a:pt x="29619" y="2084"/>
                    <a:pt x="29717" y="2554"/>
                  </a:cubicBezTo>
                  <a:cubicBezTo>
                    <a:pt x="29814" y="3022"/>
                    <a:pt x="29862" y="3577"/>
                    <a:pt x="29862" y="4211"/>
                  </a:cubicBezTo>
                  <a:close/>
                  <a:moveTo>
                    <a:pt x="28578" y="5892"/>
                  </a:moveTo>
                  <a:lnTo>
                    <a:pt x="28578" y="4005"/>
                  </a:lnTo>
                  <a:cubicBezTo>
                    <a:pt x="28578" y="3571"/>
                    <a:pt x="28548" y="3188"/>
                    <a:pt x="28493" y="2860"/>
                  </a:cubicBezTo>
                  <a:cubicBezTo>
                    <a:pt x="28442" y="2526"/>
                    <a:pt x="28367" y="2243"/>
                    <a:pt x="28264" y="2005"/>
                  </a:cubicBezTo>
                  <a:cubicBezTo>
                    <a:pt x="28163" y="1772"/>
                    <a:pt x="28034" y="1581"/>
                    <a:pt x="27879" y="1435"/>
                  </a:cubicBezTo>
                  <a:cubicBezTo>
                    <a:pt x="27727" y="1288"/>
                    <a:pt x="27549" y="1179"/>
                    <a:pt x="27345" y="1114"/>
                  </a:cubicBezTo>
                  <a:cubicBezTo>
                    <a:pt x="27147" y="1042"/>
                    <a:pt x="26924" y="1007"/>
                    <a:pt x="26675" y="1007"/>
                  </a:cubicBezTo>
                  <a:cubicBezTo>
                    <a:pt x="26371" y="1007"/>
                    <a:pt x="26102" y="1064"/>
                    <a:pt x="25866" y="1173"/>
                  </a:cubicBezTo>
                  <a:cubicBezTo>
                    <a:pt x="25633" y="1282"/>
                    <a:pt x="25432" y="1450"/>
                    <a:pt x="25270" y="1687"/>
                  </a:cubicBezTo>
                  <a:cubicBezTo>
                    <a:pt x="25115" y="1921"/>
                    <a:pt x="24995" y="2230"/>
                    <a:pt x="24911" y="2614"/>
                  </a:cubicBezTo>
                  <a:cubicBezTo>
                    <a:pt x="24830" y="2994"/>
                    <a:pt x="24788" y="3459"/>
                    <a:pt x="24788" y="4005"/>
                  </a:cubicBezTo>
                  <a:lnTo>
                    <a:pt x="24788" y="5892"/>
                  </a:lnTo>
                  <a:cubicBezTo>
                    <a:pt x="24788" y="6325"/>
                    <a:pt x="24814" y="6709"/>
                    <a:pt x="24863" y="7043"/>
                  </a:cubicBezTo>
                  <a:cubicBezTo>
                    <a:pt x="24917" y="7376"/>
                    <a:pt x="24998" y="7666"/>
                    <a:pt x="25105" y="7910"/>
                  </a:cubicBezTo>
                  <a:cubicBezTo>
                    <a:pt x="25212" y="8150"/>
                    <a:pt x="25342" y="8346"/>
                    <a:pt x="25494" y="8502"/>
                  </a:cubicBezTo>
                  <a:cubicBezTo>
                    <a:pt x="25646" y="8658"/>
                    <a:pt x="25821" y="8773"/>
                    <a:pt x="26018" y="8848"/>
                  </a:cubicBezTo>
                  <a:cubicBezTo>
                    <a:pt x="26222" y="8920"/>
                    <a:pt x="26445" y="8954"/>
                    <a:pt x="26688" y="8954"/>
                  </a:cubicBezTo>
                  <a:cubicBezTo>
                    <a:pt x="27002" y="8954"/>
                    <a:pt x="27277" y="8898"/>
                    <a:pt x="27513" y="8783"/>
                  </a:cubicBezTo>
                  <a:cubicBezTo>
                    <a:pt x="27746" y="8667"/>
                    <a:pt x="27943" y="8487"/>
                    <a:pt x="28099" y="8243"/>
                  </a:cubicBezTo>
                  <a:cubicBezTo>
                    <a:pt x="28260" y="7994"/>
                    <a:pt x="28380" y="7676"/>
                    <a:pt x="28458" y="7289"/>
                  </a:cubicBezTo>
                  <a:cubicBezTo>
                    <a:pt x="28536" y="6899"/>
                    <a:pt x="28578" y="6431"/>
                    <a:pt x="28578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BBB99DF-FF1C-2228-1B31-CB184D83DA2C}"/>
                </a:ext>
              </a:extLst>
            </p:cNvPr>
            <p:cNvSpPr/>
            <p:nvPr/>
          </p:nvSpPr>
          <p:spPr>
            <a:xfrm>
              <a:off x="3655472" y="2851857"/>
              <a:ext cx="29862" cy="9968"/>
            </a:xfrm>
            <a:custGeom>
              <a:avLst/>
              <a:gdLst>
                <a:gd name="connsiteX0" fmla="*/ 3857 w 29862"/>
                <a:gd name="connsiteY0" fmla="*/ 81 h 9968"/>
                <a:gd name="connsiteX1" fmla="*/ 3857 w 29862"/>
                <a:gd name="connsiteY1" fmla="*/ 9834 h 9968"/>
                <a:gd name="connsiteX2" fmla="*/ 2579 w 29862"/>
                <a:gd name="connsiteY2" fmla="*/ 9834 h 9968"/>
                <a:gd name="connsiteX3" fmla="*/ 2579 w 29862"/>
                <a:gd name="connsiteY3" fmla="*/ 1619 h 9968"/>
                <a:gd name="connsiteX4" fmla="*/ 0 w 29862"/>
                <a:gd name="connsiteY4" fmla="*/ 2526 h 9968"/>
                <a:gd name="connsiteX5" fmla="*/ 0 w 29862"/>
                <a:gd name="connsiteY5" fmla="*/ 1413 h 9968"/>
                <a:gd name="connsiteX6" fmla="*/ 3657 w 29862"/>
                <a:gd name="connsiteY6" fmla="*/ 81 h 9968"/>
                <a:gd name="connsiteX7" fmla="*/ 3857 w 29862"/>
                <a:gd name="connsiteY7" fmla="*/ 81 h 9968"/>
                <a:gd name="connsiteX8" fmla="*/ 14420 w 29862"/>
                <a:gd name="connsiteY8" fmla="*/ 6572 h 9968"/>
                <a:gd name="connsiteX9" fmla="*/ 14420 w 29862"/>
                <a:gd name="connsiteY9" fmla="*/ 7582 h 9968"/>
                <a:gd name="connsiteX10" fmla="*/ 7149 w 29862"/>
                <a:gd name="connsiteY10" fmla="*/ 7582 h 9968"/>
                <a:gd name="connsiteX11" fmla="*/ 7149 w 29862"/>
                <a:gd name="connsiteY11" fmla="*/ 6855 h 9968"/>
                <a:gd name="connsiteX12" fmla="*/ 11656 w 29862"/>
                <a:gd name="connsiteY12" fmla="*/ 134 h 9968"/>
                <a:gd name="connsiteX13" fmla="*/ 12698 w 29862"/>
                <a:gd name="connsiteY13" fmla="*/ 134 h 9968"/>
                <a:gd name="connsiteX14" fmla="*/ 11579 w 29862"/>
                <a:gd name="connsiteY14" fmla="*/ 2080 h 9968"/>
                <a:gd name="connsiteX15" fmla="*/ 8598 w 29862"/>
                <a:gd name="connsiteY15" fmla="*/ 6572 h 9968"/>
                <a:gd name="connsiteX16" fmla="*/ 14420 w 29862"/>
                <a:gd name="connsiteY16" fmla="*/ 6572 h 9968"/>
                <a:gd name="connsiteX17" fmla="*/ 13016 w 29862"/>
                <a:gd name="connsiteY17" fmla="*/ 134 h 9968"/>
                <a:gd name="connsiteX18" fmla="*/ 13016 w 29862"/>
                <a:gd name="connsiteY18" fmla="*/ 9834 h 9968"/>
                <a:gd name="connsiteX19" fmla="*/ 11737 w 29862"/>
                <a:gd name="connsiteY19" fmla="*/ 9834 h 9968"/>
                <a:gd name="connsiteX20" fmla="*/ 11737 w 29862"/>
                <a:gd name="connsiteY20" fmla="*/ 134 h 9968"/>
                <a:gd name="connsiteX21" fmla="*/ 13016 w 29862"/>
                <a:gd name="connsiteY21" fmla="*/ 134 h 9968"/>
                <a:gd name="connsiteX22" fmla="*/ 21898 w 29862"/>
                <a:gd name="connsiteY22" fmla="*/ 4211 h 9968"/>
                <a:gd name="connsiteX23" fmla="*/ 21898 w 29862"/>
                <a:gd name="connsiteY23" fmla="*/ 5692 h 9968"/>
                <a:gd name="connsiteX24" fmla="*/ 21678 w 29862"/>
                <a:gd name="connsiteY24" fmla="*/ 7704 h 9968"/>
                <a:gd name="connsiteX25" fmla="*/ 21044 w 29862"/>
                <a:gd name="connsiteY25" fmla="*/ 9023 h 9968"/>
                <a:gd name="connsiteX26" fmla="*/ 20041 w 29862"/>
                <a:gd name="connsiteY26" fmla="*/ 9750 h 9968"/>
                <a:gd name="connsiteX27" fmla="*/ 18727 w 29862"/>
                <a:gd name="connsiteY27" fmla="*/ 9968 h 9968"/>
                <a:gd name="connsiteX28" fmla="*/ 17656 w 29862"/>
                <a:gd name="connsiteY28" fmla="*/ 9828 h 9968"/>
                <a:gd name="connsiteX29" fmla="*/ 16769 w 29862"/>
                <a:gd name="connsiteY29" fmla="*/ 9382 h 9968"/>
                <a:gd name="connsiteX30" fmla="*/ 16106 w 29862"/>
                <a:gd name="connsiteY30" fmla="*/ 8568 h 9968"/>
                <a:gd name="connsiteX31" fmla="*/ 15685 w 29862"/>
                <a:gd name="connsiteY31" fmla="*/ 7357 h 9968"/>
                <a:gd name="connsiteX32" fmla="*/ 15540 w 29862"/>
                <a:gd name="connsiteY32" fmla="*/ 5692 h 9968"/>
                <a:gd name="connsiteX33" fmla="*/ 15540 w 29862"/>
                <a:gd name="connsiteY33" fmla="*/ 4211 h 9968"/>
                <a:gd name="connsiteX34" fmla="*/ 15763 w 29862"/>
                <a:gd name="connsiteY34" fmla="*/ 2214 h 9968"/>
                <a:gd name="connsiteX35" fmla="*/ 16404 w 29862"/>
                <a:gd name="connsiteY35" fmla="*/ 920 h 9968"/>
                <a:gd name="connsiteX36" fmla="*/ 17400 w 29862"/>
                <a:gd name="connsiteY36" fmla="*/ 215 h 9968"/>
                <a:gd name="connsiteX37" fmla="*/ 18714 w 29862"/>
                <a:gd name="connsiteY37" fmla="*/ 0 h 9968"/>
                <a:gd name="connsiteX38" fmla="*/ 19792 w 29862"/>
                <a:gd name="connsiteY38" fmla="*/ 140 h 9968"/>
                <a:gd name="connsiteX39" fmla="*/ 20675 w 29862"/>
                <a:gd name="connsiteY39" fmla="*/ 574 h 9968"/>
                <a:gd name="connsiteX40" fmla="*/ 21332 w 29862"/>
                <a:gd name="connsiteY40" fmla="*/ 1360 h 9968"/>
                <a:gd name="connsiteX41" fmla="*/ 21756 w 29862"/>
                <a:gd name="connsiteY41" fmla="*/ 2554 h 9968"/>
                <a:gd name="connsiteX42" fmla="*/ 21898 w 29862"/>
                <a:gd name="connsiteY42" fmla="*/ 4211 h 9968"/>
                <a:gd name="connsiteX43" fmla="*/ 20614 w 29862"/>
                <a:gd name="connsiteY43" fmla="*/ 5892 h 9968"/>
                <a:gd name="connsiteX44" fmla="*/ 20614 w 29862"/>
                <a:gd name="connsiteY44" fmla="*/ 4005 h 9968"/>
                <a:gd name="connsiteX45" fmla="*/ 20530 w 29862"/>
                <a:gd name="connsiteY45" fmla="*/ 2860 h 9968"/>
                <a:gd name="connsiteX46" fmla="*/ 20303 w 29862"/>
                <a:gd name="connsiteY46" fmla="*/ 2005 h 9968"/>
                <a:gd name="connsiteX47" fmla="*/ 19915 w 29862"/>
                <a:gd name="connsiteY47" fmla="*/ 1435 h 9968"/>
                <a:gd name="connsiteX48" fmla="*/ 19384 w 29862"/>
                <a:gd name="connsiteY48" fmla="*/ 1114 h 9968"/>
                <a:gd name="connsiteX49" fmla="*/ 18714 w 29862"/>
                <a:gd name="connsiteY49" fmla="*/ 1007 h 9968"/>
                <a:gd name="connsiteX50" fmla="*/ 17905 w 29862"/>
                <a:gd name="connsiteY50" fmla="*/ 1173 h 9968"/>
                <a:gd name="connsiteX51" fmla="*/ 17310 w 29862"/>
                <a:gd name="connsiteY51" fmla="*/ 1687 h 9968"/>
                <a:gd name="connsiteX52" fmla="*/ 16951 w 29862"/>
                <a:gd name="connsiteY52" fmla="*/ 2614 h 9968"/>
                <a:gd name="connsiteX53" fmla="*/ 16828 w 29862"/>
                <a:gd name="connsiteY53" fmla="*/ 4005 h 9968"/>
                <a:gd name="connsiteX54" fmla="*/ 16828 w 29862"/>
                <a:gd name="connsiteY54" fmla="*/ 5892 h 9968"/>
                <a:gd name="connsiteX55" fmla="*/ 16902 w 29862"/>
                <a:gd name="connsiteY55" fmla="*/ 7043 h 9968"/>
                <a:gd name="connsiteX56" fmla="*/ 17145 w 29862"/>
                <a:gd name="connsiteY56" fmla="*/ 7910 h 9968"/>
                <a:gd name="connsiteX57" fmla="*/ 17530 w 29862"/>
                <a:gd name="connsiteY57" fmla="*/ 8502 h 9968"/>
                <a:gd name="connsiteX58" fmla="*/ 18057 w 29862"/>
                <a:gd name="connsiteY58" fmla="*/ 8848 h 9968"/>
                <a:gd name="connsiteX59" fmla="*/ 18727 w 29862"/>
                <a:gd name="connsiteY59" fmla="*/ 8954 h 9968"/>
                <a:gd name="connsiteX60" fmla="*/ 19549 w 29862"/>
                <a:gd name="connsiteY60" fmla="*/ 8783 h 9968"/>
                <a:gd name="connsiteX61" fmla="*/ 20138 w 29862"/>
                <a:gd name="connsiteY61" fmla="*/ 8243 h 9968"/>
                <a:gd name="connsiteX62" fmla="*/ 20497 w 29862"/>
                <a:gd name="connsiteY62" fmla="*/ 7289 h 9968"/>
                <a:gd name="connsiteX63" fmla="*/ 20614 w 29862"/>
                <a:gd name="connsiteY63" fmla="*/ 5892 h 9968"/>
                <a:gd name="connsiteX64" fmla="*/ 29862 w 29862"/>
                <a:gd name="connsiteY64" fmla="*/ 4211 h 9968"/>
                <a:gd name="connsiteX65" fmla="*/ 29862 w 29862"/>
                <a:gd name="connsiteY65" fmla="*/ 5692 h 9968"/>
                <a:gd name="connsiteX66" fmla="*/ 29642 w 29862"/>
                <a:gd name="connsiteY66" fmla="*/ 7704 h 9968"/>
                <a:gd name="connsiteX67" fmla="*/ 29005 w 29862"/>
                <a:gd name="connsiteY67" fmla="*/ 9023 h 9968"/>
                <a:gd name="connsiteX68" fmla="*/ 28005 w 29862"/>
                <a:gd name="connsiteY68" fmla="*/ 9750 h 9968"/>
                <a:gd name="connsiteX69" fmla="*/ 26691 w 29862"/>
                <a:gd name="connsiteY69" fmla="*/ 9968 h 9968"/>
                <a:gd name="connsiteX70" fmla="*/ 25620 w 29862"/>
                <a:gd name="connsiteY70" fmla="*/ 9828 h 9968"/>
                <a:gd name="connsiteX71" fmla="*/ 24733 w 29862"/>
                <a:gd name="connsiteY71" fmla="*/ 9382 h 9968"/>
                <a:gd name="connsiteX72" fmla="*/ 24070 w 29862"/>
                <a:gd name="connsiteY72" fmla="*/ 8568 h 9968"/>
                <a:gd name="connsiteX73" fmla="*/ 23649 w 29862"/>
                <a:gd name="connsiteY73" fmla="*/ 7357 h 9968"/>
                <a:gd name="connsiteX74" fmla="*/ 23503 w 29862"/>
                <a:gd name="connsiteY74" fmla="*/ 5692 h 9968"/>
                <a:gd name="connsiteX75" fmla="*/ 23503 w 29862"/>
                <a:gd name="connsiteY75" fmla="*/ 4211 h 9968"/>
                <a:gd name="connsiteX76" fmla="*/ 23724 w 29862"/>
                <a:gd name="connsiteY76" fmla="*/ 2214 h 9968"/>
                <a:gd name="connsiteX77" fmla="*/ 24368 w 29862"/>
                <a:gd name="connsiteY77" fmla="*/ 920 h 9968"/>
                <a:gd name="connsiteX78" fmla="*/ 25364 w 29862"/>
                <a:gd name="connsiteY78" fmla="*/ 215 h 9968"/>
                <a:gd name="connsiteX79" fmla="*/ 26678 w 29862"/>
                <a:gd name="connsiteY79" fmla="*/ 0 h 9968"/>
                <a:gd name="connsiteX80" fmla="*/ 27756 w 29862"/>
                <a:gd name="connsiteY80" fmla="*/ 140 h 9968"/>
                <a:gd name="connsiteX81" fmla="*/ 28639 w 29862"/>
                <a:gd name="connsiteY81" fmla="*/ 574 h 9968"/>
                <a:gd name="connsiteX82" fmla="*/ 29296 w 29862"/>
                <a:gd name="connsiteY82" fmla="*/ 1360 h 9968"/>
                <a:gd name="connsiteX83" fmla="*/ 29717 w 29862"/>
                <a:gd name="connsiteY83" fmla="*/ 2554 h 9968"/>
                <a:gd name="connsiteX84" fmla="*/ 29862 w 29862"/>
                <a:gd name="connsiteY84" fmla="*/ 4211 h 9968"/>
                <a:gd name="connsiteX85" fmla="*/ 28578 w 29862"/>
                <a:gd name="connsiteY85" fmla="*/ 5892 h 9968"/>
                <a:gd name="connsiteX86" fmla="*/ 28578 w 29862"/>
                <a:gd name="connsiteY86" fmla="*/ 4005 h 9968"/>
                <a:gd name="connsiteX87" fmla="*/ 28493 w 29862"/>
                <a:gd name="connsiteY87" fmla="*/ 2860 h 9968"/>
                <a:gd name="connsiteX88" fmla="*/ 28267 w 29862"/>
                <a:gd name="connsiteY88" fmla="*/ 2005 h 9968"/>
                <a:gd name="connsiteX89" fmla="*/ 27879 w 29862"/>
                <a:gd name="connsiteY89" fmla="*/ 1435 h 9968"/>
                <a:gd name="connsiteX90" fmla="*/ 27348 w 29862"/>
                <a:gd name="connsiteY90" fmla="*/ 1114 h 9968"/>
                <a:gd name="connsiteX91" fmla="*/ 26678 w 29862"/>
                <a:gd name="connsiteY91" fmla="*/ 1007 h 9968"/>
                <a:gd name="connsiteX92" fmla="*/ 25869 w 29862"/>
                <a:gd name="connsiteY92" fmla="*/ 1173 h 9968"/>
                <a:gd name="connsiteX93" fmla="*/ 25274 w 29862"/>
                <a:gd name="connsiteY93" fmla="*/ 1687 h 9968"/>
                <a:gd name="connsiteX94" fmla="*/ 24915 w 29862"/>
                <a:gd name="connsiteY94" fmla="*/ 2614 h 9968"/>
                <a:gd name="connsiteX95" fmla="*/ 24788 w 29862"/>
                <a:gd name="connsiteY95" fmla="*/ 4005 h 9968"/>
                <a:gd name="connsiteX96" fmla="*/ 24788 w 29862"/>
                <a:gd name="connsiteY96" fmla="*/ 5892 h 9968"/>
                <a:gd name="connsiteX97" fmla="*/ 24866 w 29862"/>
                <a:gd name="connsiteY97" fmla="*/ 7043 h 9968"/>
                <a:gd name="connsiteX98" fmla="*/ 25109 w 29862"/>
                <a:gd name="connsiteY98" fmla="*/ 7910 h 9968"/>
                <a:gd name="connsiteX99" fmla="*/ 25494 w 29862"/>
                <a:gd name="connsiteY99" fmla="*/ 8502 h 9968"/>
                <a:gd name="connsiteX100" fmla="*/ 26021 w 29862"/>
                <a:gd name="connsiteY100" fmla="*/ 8848 h 9968"/>
                <a:gd name="connsiteX101" fmla="*/ 26691 w 29862"/>
                <a:gd name="connsiteY101" fmla="*/ 8954 h 9968"/>
                <a:gd name="connsiteX102" fmla="*/ 27513 w 29862"/>
                <a:gd name="connsiteY102" fmla="*/ 8783 h 9968"/>
                <a:gd name="connsiteX103" fmla="*/ 28102 w 29862"/>
                <a:gd name="connsiteY103" fmla="*/ 8243 h 9968"/>
                <a:gd name="connsiteX104" fmla="*/ 28461 w 29862"/>
                <a:gd name="connsiteY104" fmla="*/ 7289 h 9968"/>
                <a:gd name="connsiteX105" fmla="*/ 28578 w 29862"/>
                <a:gd name="connsiteY105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862" h="9968">
                  <a:moveTo>
                    <a:pt x="3857" y="81"/>
                  </a:moveTo>
                  <a:lnTo>
                    <a:pt x="3857" y="9834"/>
                  </a:lnTo>
                  <a:lnTo>
                    <a:pt x="2579" y="9834"/>
                  </a:lnTo>
                  <a:lnTo>
                    <a:pt x="2579" y="1619"/>
                  </a:lnTo>
                  <a:lnTo>
                    <a:pt x="0" y="2526"/>
                  </a:lnTo>
                  <a:lnTo>
                    <a:pt x="0" y="1413"/>
                  </a:lnTo>
                  <a:lnTo>
                    <a:pt x="3657" y="81"/>
                  </a:lnTo>
                  <a:lnTo>
                    <a:pt x="3857" y="81"/>
                  </a:lnTo>
                  <a:close/>
                  <a:moveTo>
                    <a:pt x="14420" y="6572"/>
                  </a:moveTo>
                  <a:lnTo>
                    <a:pt x="14420" y="7582"/>
                  </a:lnTo>
                  <a:lnTo>
                    <a:pt x="7149" y="7582"/>
                  </a:lnTo>
                  <a:lnTo>
                    <a:pt x="7149" y="6855"/>
                  </a:lnTo>
                  <a:lnTo>
                    <a:pt x="11656" y="134"/>
                  </a:lnTo>
                  <a:lnTo>
                    <a:pt x="12698" y="134"/>
                  </a:lnTo>
                  <a:lnTo>
                    <a:pt x="11579" y="2080"/>
                  </a:lnTo>
                  <a:lnTo>
                    <a:pt x="8598" y="6572"/>
                  </a:lnTo>
                  <a:lnTo>
                    <a:pt x="14420" y="6572"/>
                  </a:lnTo>
                  <a:close/>
                  <a:moveTo>
                    <a:pt x="13016" y="134"/>
                  </a:moveTo>
                  <a:lnTo>
                    <a:pt x="13016" y="9834"/>
                  </a:lnTo>
                  <a:lnTo>
                    <a:pt x="11737" y="9834"/>
                  </a:lnTo>
                  <a:lnTo>
                    <a:pt x="11737" y="134"/>
                  </a:lnTo>
                  <a:lnTo>
                    <a:pt x="13016" y="134"/>
                  </a:lnTo>
                  <a:close/>
                  <a:moveTo>
                    <a:pt x="21898" y="4211"/>
                  </a:moveTo>
                  <a:lnTo>
                    <a:pt x="21898" y="5692"/>
                  </a:lnTo>
                  <a:cubicBezTo>
                    <a:pt x="21898" y="6487"/>
                    <a:pt x="21827" y="7158"/>
                    <a:pt x="21678" y="7704"/>
                  </a:cubicBezTo>
                  <a:cubicBezTo>
                    <a:pt x="21533" y="8250"/>
                    <a:pt x="21319" y="8689"/>
                    <a:pt x="21044" y="9023"/>
                  </a:cubicBezTo>
                  <a:cubicBezTo>
                    <a:pt x="20766" y="9357"/>
                    <a:pt x="20433" y="9597"/>
                    <a:pt x="20041" y="9750"/>
                  </a:cubicBezTo>
                  <a:cubicBezTo>
                    <a:pt x="19653" y="9896"/>
                    <a:pt x="19216" y="9968"/>
                    <a:pt x="18727" y="9968"/>
                  </a:cubicBezTo>
                  <a:cubicBezTo>
                    <a:pt x="18339" y="9968"/>
                    <a:pt x="17983" y="9921"/>
                    <a:pt x="17656" y="9828"/>
                  </a:cubicBezTo>
                  <a:cubicBezTo>
                    <a:pt x="17329" y="9734"/>
                    <a:pt x="17035" y="9587"/>
                    <a:pt x="16769" y="9382"/>
                  </a:cubicBezTo>
                  <a:cubicBezTo>
                    <a:pt x="16514" y="9173"/>
                    <a:pt x="16290" y="8901"/>
                    <a:pt x="16106" y="8568"/>
                  </a:cubicBezTo>
                  <a:cubicBezTo>
                    <a:pt x="15922" y="8237"/>
                    <a:pt x="15782" y="7832"/>
                    <a:pt x="15685" y="7357"/>
                  </a:cubicBezTo>
                  <a:cubicBezTo>
                    <a:pt x="15588" y="6880"/>
                    <a:pt x="15540" y="6325"/>
                    <a:pt x="15540" y="5692"/>
                  </a:cubicBezTo>
                  <a:lnTo>
                    <a:pt x="15540" y="4211"/>
                  </a:lnTo>
                  <a:cubicBezTo>
                    <a:pt x="15540" y="3418"/>
                    <a:pt x="15614" y="2751"/>
                    <a:pt x="15763" y="2214"/>
                  </a:cubicBezTo>
                  <a:cubicBezTo>
                    <a:pt x="15915" y="1675"/>
                    <a:pt x="16129" y="1244"/>
                    <a:pt x="16404" y="920"/>
                  </a:cubicBezTo>
                  <a:cubicBezTo>
                    <a:pt x="16682" y="593"/>
                    <a:pt x="17012" y="356"/>
                    <a:pt x="17400" y="215"/>
                  </a:cubicBezTo>
                  <a:cubicBezTo>
                    <a:pt x="17792" y="72"/>
                    <a:pt x="18229" y="0"/>
                    <a:pt x="18714" y="0"/>
                  </a:cubicBezTo>
                  <a:cubicBezTo>
                    <a:pt x="19106" y="0"/>
                    <a:pt x="19465" y="47"/>
                    <a:pt x="19792" y="140"/>
                  </a:cubicBezTo>
                  <a:cubicBezTo>
                    <a:pt x="20122" y="231"/>
                    <a:pt x="20420" y="374"/>
                    <a:pt x="20675" y="574"/>
                  </a:cubicBezTo>
                  <a:cubicBezTo>
                    <a:pt x="20934" y="770"/>
                    <a:pt x="21154" y="1032"/>
                    <a:pt x="21332" y="1360"/>
                  </a:cubicBezTo>
                  <a:cubicBezTo>
                    <a:pt x="21517" y="1684"/>
                    <a:pt x="21659" y="2084"/>
                    <a:pt x="21756" y="2554"/>
                  </a:cubicBezTo>
                  <a:cubicBezTo>
                    <a:pt x="21850" y="3022"/>
                    <a:pt x="21898" y="3577"/>
                    <a:pt x="21898" y="4211"/>
                  </a:cubicBezTo>
                  <a:close/>
                  <a:moveTo>
                    <a:pt x="20614" y="5892"/>
                  </a:moveTo>
                  <a:lnTo>
                    <a:pt x="20614" y="4005"/>
                  </a:lnTo>
                  <a:cubicBezTo>
                    <a:pt x="20614" y="3571"/>
                    <a:pt x="20588" y="3188"/>
                    <a:pt x="20530" y="2860"/>
                  </a:cubicBezTo>
                  <a:cubicBezTo>
                    <a:pt x="20481" y="2526"/>
                    <a:pt x="20403" y="2243"/>
                    <a:pt x="20303" y="2005"/>
                  </a:cubicBezTo>
                  <a:cubicBezTo>
                    <a:pt x="20203" y="1772"/>
                    <a:pt x="20073" y="1581"/>
                    <a:pt x="19915" y="1435"/>
                  </a:cubicBezTo>
                  <a:cubicBezTo>
                    <a:pt x="19763" y="1288"/>
                    <a:pt x="19588" y="1179"/>
                    <a:pt x="19384" y="1114"/>
                  </a:cubicBezTo>
                  <a:cubicBezTo>
                    <a:pt x="19187" y="1042"/>
                    <a:pt x="18963" y="1007"/>
                    <a:pt x="18714" y="1007"/>
                  </a:cubicBezTo>
                  <a:cubicBezTo>
                    <a:pt x="18410" y="1007"/>
                    <a:pt x="18138" y="1064"/>
                    <a:pt x="17905" y="1173"/>
                  </a:cubicBezTo>
                  <a:cubicBezTo>
                    <a:pt x="17669" y="1282"/>
                    <a:pt x="17472" y="1450"/>
                    <a:pt x="17310" y="1687"/>
                  </a:cubicBezTo>
                  <a:cubicBezTo>
                    <a:pt x="17154" y="1921"/>
                    <a:pt x="17035" y="2230"/>
                    <a:pt x="16951" y="2614"/>
                  </a:cubicBezTo>
                  <a:cubicBezTo>
                    <a:pt x="16866" y="2994"/>
                    <a:pt x="16828" y="3459"/>
                    <a:pt x="16828" y="4005"/>
                  </a:cubicBezTo>
                  <a:lnTo>
                    <a:pt x="16828" y="5892"/>
                  </a:lnTo>
                  <a:cubicBezTo>
                    <a:pt x="16828" y="6325"/>
                    <a:pt x="16850" y="6709"/>
                    <a:pt x="16902" y="7043"/>
                  </a:cubicBezTo>
                  <a:cubicBezTo>
                    <a:pt x="16957" y="7376"/>
                    <a:pt x="17038" y="7666"/>
                    <a:pt x="17145" y="7910"/>
                  </a:cubicBezTo>
                  <a:cubicBezTo>
                    <a:pt x="17251" y="8150"/>
                    <a:pt x="17378" y="8346"/>
                    <a:pt x="17530" y="8502"/>
                  </a:cubicBezTo>
                  <a:cubicBezTo>
                    <a:pt x="17682" y="8658"/>
                    <a:pt x="17860" y="8773"/>
                    <a:pt x="18057" y="8848"/>
                  </a:cubicBezTo>
                  <a:cubicBezTo>
                    <a:pt x="18258" y="8920"/>
                    <a:pt x="18481" y="8954"/>
                    <a:pt x="18727" y="8954"/>
                  </a:cubicBezTo>
                  <a:cubicBezTo>
                    <a:pt x="19041" y="8954"/>
                    <a:pt x="19316" y="8898"/>
                    <a:pt x="19549" y="8783"/>
                  </a:cubicBezTo>
                  <a:cubicBezTo>
                    <a:pt x="19785" y="8667"/>
                    <a:pt x="19979" y="8487"/>
                    <a:pt x="20138" y="8243"/>
                  </a:cubicBezTo>
                  <a:cubicBezTo>
                    <a:pt x="20300" y="7994"/>
                    <a:pt x="20420" y="7676"/>
                    <a:pt x="20497" y="7289"/>
                  </a:cubicBezTo>
                  <a:cubicBezTo>
                    <a:pt x="20575" y="6899"/>
                    <a:pt x="20614" y="6431"/>
                    <a:pt x="20614" y="5892"/>
                  </a:cubicBezTo>
                  <a:close/>
                  <a:moveTo>
                    <a:pt x="29862" y="4211"/>
                  </a:moveTo>
                  <a:lnTo>
                    <a:pt x="29862" y="5692"/>
                  </a:lnTo>
                  <a:cubicBezTo>
                    <a:pt x="29862" y="6487"/>
                    <a:pt x="29788" y="7158"/>
                    <a:pt x="29642" y="7704"/>
                  </a:cubicBezTo>
                  <a:cubicBezTo>
                    <a:pt x="29493" y="8250"/>
                    <a:pt x="29283" y="8689"/>
                    <a:pt x="29005" y="9023"/>
                  </a:cubicBezTo>
                  <a:cubicBezTo>
                    <a:pt x="28730" y="9357"/>
                    <a:pt x="28396" y="9597"/>
                    <a:pt x="28005" y="9750"/>
                  </a:cubicBezTo>
                  <a:cubicBezTo>
                    <a:pt x="27616" y="9896"/>
                    <a:pt x="27180" y="9968"/>
                    <a:pt x="26691" y="9968"/>
                  </a:cubicBezTo>
                  <a:cubicBezTo>
                    <a:pt x="26303" y="9968"/>
                    <a:pt x="25947" y="9921"/>
                    <a:pt x="25620" y="9828"/>
                  </a:cubicBezTo>
                  <a:cubicBezTo>
                    <a:pt x="25293" y="9734"/>
                    <a:pt x="24995" y="9587"/>
                    <a:pt x="24733" y="9382"/>
                  </a:cubicBezTo>
                  <a:cubicBezTo>
                    <a:pt x="24478" y="9173"/>
                    <a:pt x="24254" y="8901"/>
                    <a:pt x="24070" y="8568"/>
                  </a:cubicBezTo>
                  <a:cubicBezTo>
                    <a:pt x="23885" y="8237"/>
                    <a:pt x="23746" y="7832"/>
                    <a:pt x="23649" y="7357"/>
                  </a:cubicBezTo>
                  <a:cubicBezTo>
                    <a:pt x="23552" y="6880"/>
                    <a:pt x="23503" y="6325"/>
                    <a:pt x="23503" y="5692"/>
                  </a:cubicBezTo>
                  <a:lnTo>
                    <a:pt x="23503" y="4211"/>
                  </a:lnTo>
                  <a:cubicBezTo>
                    <a:pt x="23503" y="3418"/>
                    <a:pt x="23578" y="2751"/>
                    <a:pt x="23724" y="2214"/>
                  </a:cubicBezTo>
                  <a:cubicBezTo>
                    <a:pt x="23876" y="1675"/>
                    <a:pt x="24092" y="1244"/>
                    <a:pt x="24368" y="920"/>
                  </a:cubicBezTo>
                  <a:cubicBezTo>
                    <a:pt x="24643" y="593"/>
                    <a:pt x="24976" y="356"/>
                    <a:pt x="25364" y="215"/>
                  </a:cubicBezTo>
                  <a:cubicBezTo>
                    <a:pt x="25756" y="72"/>
                    <a:pt x="26193" y="0"/>
                    <a:pt x="26678" y="0"/>
                  </a:cubicBezTo>
                  <a:cubicBezTo>
                    <a:pt x="27070" y="0"/>
                    <a:pt x="27429" y="47"/>
                    <a:pt x="27756" y="140"/>
                  </a:cubicBezTo>
                  <a:cubicBezTo>
                    <a:pt x="28086" y="231"/>
                    <a:pt x="28380" y="374"/>
                    <a:pt x="28639" y="574"/>
                  </a:cubicBezTo>
                  <a:cubicBezTo>
                    <a:pt x="28898" y="770"/>
                    <a:pt x="29118" y="1032"/>
                    <a:pt x="29296" y="1360"/>
                  </a:cubicBezTo>
                  <a:cubicBezTo>
                    <a:pt x="29481" y="1684"/>
                    <a:pt x="29623" y="2084"/>
                    <a:pt x="29717" y="2554"/>
                  </a:cubicBezTo>
                  <a:cubicBezTo>
                    <a:pt x="29814" y="3022"/>
                    <a:pt x="29862" y="3577"/>
                    <a:pt x="29862" y="4211"/>
                  </a:cubicBezTo>
                  <a:close/>
                  <a:moveTo>
                    <a:pt x="28578" y="5892"/>
                  </a:moveTo>
                  <a:lnTo>
                    <a:pt x="28578" y="4005"/>
                  </a:lnTo>
                  <a:cubicBezTo>
                    <a:pt x="28578" y="3571"/>
                    <a:pt x="28549" y="3188"/>
                    <a:pt x="28493" y="2860"/>
                  </a:cubicBezTo>
                  <a:cubicBezTo>
                    <a:pt x="28445" y="2526"/>
                    <a:pt x="28367" y="2243"/>
                    <a:pt x="28267" y="2005"/>
                  </a:cubicBezTo>
                  <a:cubicBezTo>
                    <a:pt x="28163" y="1772"/>
                    <a:pt x="28037" y="1581"/>
                    <a:pt x="27879" y="1435"/>
                  </a:cubicBezTo>
                  <a:cubicBezTo>
                    <a:pt x="27727" y="1288"/>
                    <a:pt x="27549" y="1179"/>
                    <a:pt x="27348" y="1114"/>
                  </a:cubicBezTo>
                  <a:cubicBezTo>
                    <a:pt x="27147" y="1042"/>
                    <a:pt x="26924" y="1007"/>
                    <a:pt x="26678" y="1007"/>
                  </a:cubicBezTo>
                  <a:cubicBezTo>
                    <a:pt x="26374" y="1007"/>
                    <a:pt x="26102" y="1064"/>
                    <a:pt x="25869" y="1173"/>
                  </a:cubicBezTo>
                  <a:cubicBezTo>
                    <a:pt x="25633" y="1282"/>
                    <a:pt x="25436" y="1450"/>
                    <a:pt x="25274" y="1687"/>
                  </a:cubicBezTo>
                  <a:cubicBezTo>
                    <a:pt x="25115" y="1921"/>
                    <a:pt x="24995" y="2230"/>
                    <a:pt x="24915" y="2614"/>
                  </a:cubicBezTo>
                  <a:cubicBezTo>
                    <a:pt x="24830" y="2994"/>
                    <a:pt x="24788" y="3459"/>
                    <a:pt x="24788" y="4005"/>
                  </a:cubicBezTo>
                  <a:lnTo>
                    <a:pt x="24788" y="5892"/>
                  </a:lnTo>
                  <a:cubicBezTo>
                    <a:pt x="24788" y="6325"/>
                    <a:pt x="24814" y="6709"/>
                    <a:pt x="24866" y="7043"/>
                  </a:cubicBezTo>
                  <a:cubicBezTo>
                    <a:pt x="24921" y="7376"/>
                    <a:pt x="25002" y="7666"/>
                    <a:pt x="25109" y="7910"/>
                  </a:cubicBezTo>
                  <a:cubicBezTo>
                    <a:pt x="25212" y="8150"/>
                    <a:pt x="25342" y="8346"/>
                    <a:pt x="25494" y="8502"/>
                  </a:cubicBezTo>
                  <a:cubicBezTo>
                    <a:pt x="25646" y="8658"/>
                    <a:pt x="25821" y="8773"/>
                    <a:pt x="26021" y="8848"/>
                  </a:cubicBezTo>
                  <a:cubicBezTo>
                    <a:pt x="26222" y="8920"/>
                    <a:pt x="26445" y="8954"/>
                    <a:pt x="26691" y="8954"/>
                  </a:cubicBezTo>
                  <a:cubicBezTo>
                    <a:pt x="27005" y="8954"/>
                    <a:pt x="27277" y="8898"/>
                    <a:pt x="27513" y="8783"/>
                  </a:cubicBezTo>
                  <a:cubicBezTo>
                    <a:pt x="27749" y="8667"/>
                    <a:pt x="27943" y="8487"/>
                    <a:pt x="28102" y="8243"/>
                  </a:cubicBezTo>
                  <a:cubicBezTo>
                    <a:pt x="28261" y="7994"/>
                    <a:pt x="28380" y="7676"/>
                    <a:pt x="28461" y="7289"/>
                  </a:cubicBezTo>
                  <a:cubicBezTo>
                    <a:pt x="28539" y="6899"/>
                    <a:pt x="28578" y="6431"/>
                    <a:pt x="28578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82E35FF-5AD9-DB9E-0746-B0A8073C0F9C}"/>
                </a:ext>
              </a:extLst>
            </p:cNvPr>
            <p:cNvSpPr/>
            <p:nvPr/>
          </p:nvSpPr>
          <p:spPr>
            <a:xfrm>
              <a:off x="3798554" y="2851857"/>
              <a:ext cx="29872" cy="9968"/>
            </a:xfrm>
            <a:custGeom>
              <a:avLst/>
              <a:gdLst>
                <a:gd name="connsiteX0" fmla="*/ 3854 w 29872"/>
                <a:gd name="connsiteY0" fmla="*/ 81 h 9968"/>
                <a:gd name="connsiteX1" fmla="*/ 3854 w 29872"/>
                <a:gd name="connsiteY1" fmla="*/ 9834 h 9968"/>
                <a:gd name="connsiteX2" fmla="*/ 2592 w 29872"/>
                <a:gd name="connsiteY2" fmla="*/ 9834 h 9968"/>
                <a:gd name="connsiteX3" fmla="*/ 2592 w 29872"/>
                <a:gd name="connsiteY3" fmla="*/ 1619 h 9968"/>
                <a:gd name="connsiteX4" fmla="*/ 0 w 29872"/>
                <a:gd name="connsiteY4" fmla="*/ 2526 h 9968"/>
                <a:gd name="connsiteX5" fmla="*/ 0 w 29872"/>
                <a:gd name="connsiteY5" fmla="*/ 1413 h 9968"/>
                <a:gd name="connsiteX6" fmla="*/ 3660 w 29872"/>
                <a:gd name="connsiteY6" fmla="*/ 81 h 9968"/>
                <a:gd name="connsiteX7" fmla="*/ 3854 w 29872"/>
                <a:gd name="connsiteY7" fmla="*/ 81 h 9968"/>
                <a:gd name="connsiteX8" fmla="*/ 12527 w 29872"/>
                <a:gd name="connsiteY8" fmla="*/ 122 h 9968"/>
                <a:gd name="connsiteX9" fmla="*/ 12624 w 29872"/>
                <a:gd name="connsiteY9" fmla="*/ 122 h 9968"/>
                <a:gd name="connsiteX10" fmla="*/ 12624 w 29872"/>
                <a:gd name="connsiteY10" fmla="*/ 1167 h 9968"/>
                <a:gd name="connsiteX11" fmla="*/ 12527 w 29872"/>
                <a:gd name="connsiteY11" fmla="*/ 1167 h 9968"/>
                <a:gd name="connsiteX12" fmla="*/ 10812 w 29872"/>
                <a:gd name="connsiteY12" fmla="*/ 1488 h 9968"/>
                <a:gd name="connsiteX13" fmla="*/ 9744 w 29872"/>
                <a:gd name="connsiteY13" fmla="*/ 2333 h 9968"/>
                <a:gd name="connsiteX14" fmla="*/ 9161 w 29872"/>
                <a:gd name="connsiteY14" fmla="*/ 3518 h 9968"/>
                <a:gd name="connsiteX15" fmla="*/ 8999 w 29872"/>
                <a:gd name="connsiteY15" fmla="*/ 4859 h 9968"/>
                <a:gd name="connsiteX16" fmla="*/ 8999 w 29872"/>
                <a:gd name="connsiteY16" fmla="*/ 6285 h 9968"/>
                <a:gd name="connsiteX17" fmla="*/ 9161 w 29872"/>
                <a:gd name="connsiteY17" fmla="*/ 7429 h 9968"/>
                <a:gd name="connsiteX18" fmla="*/ 9582 w 29872"/>
                <a:gd name="connsiteY18" fmla="*/ 8262 h 9968"/>
                <a:gd name="connsiteX19" fmla="*/ 10197 w 29872"/>
                <a:gd name="connsiteY19" fmla="*/ 8777 h 9968"/>
                <a:gd name="connsiteX20" fmla="*/ 10941 w 29872"/>
                <a:gd name="connsiteY20" fmla="*/ 8948 h 9968"/>
                <a:gd name="connsiteX21" fmla="*/ 11718 w 29872"/>
                <a:gd name="connsiteY21" fmla="*/ 8789 h 9968"/>
                <a:gd name="connsiteX22" fmla="*/ 12300 w 29872"/>
                <a:gd name="connsiteY22" fmla="*/ 8331 h 9968"/>
                <a:gd name="connsiteX23" fmla="*/ 12656 w 29872"/>
                <a:gd name="connsiteY23" fmla="*/ 7623 h 9968"/>
                <a:gd name="connsiteX24" fmla="*/ 12786 w 29872"/>
                <a:gd name="connsiteY24" fmla="*/ 6731 h 9968"/>
                <a:gd name="connsiteX25" fmla="*/ 12689 w 29872"/>
                <a:gd name="connsiteY25" fmla="*/ 5898 h 9968"/>
                <a:gd name="connsiteX26" fmla="*/ 12333 w 29872"/>
                <a:gd name="connsiteY26" fmla="*/ 5177 h 9968"/>
                <a:gd name="connsiteX27" fmla="*/ 11782 w 29872"/>
                <a:gd name="connsiteY27" fmla="*/ 4678 h 9968"/>
                <a:gd name="connsiteX28" fmla="*/ 10973 w 29872"/>
                <a:gd name="connsiteY28" fmla="*/ 4491 h 9968"/>
                <a:gd name="connsiteX29" fmla="*/ 9970 w 29872"/>
                <a:gd name="connsiteY29" fmla="*/ 4744 h 9968"/>
                <a:gd name="connsiteX30" fmla="*/ 9226 w 29872"/>
                <a:gd name="connsiteY30" fmla="*/ 5399 h 9968"/>
                <a:gd name="connsiteX31" fmla="*/ 8870 w 29872"/>
                <a:gd name="connsiteY31" fmla="*/ 6269 h 9968"/>
                <a:gd name="connsiteX32" fmla="*/ 8190 w 29872"/>
                <a:gd name="connsiteY32" fmla="*/ 6263 h 9968"/>
                <a:gd name="connsiteX33" fmla="*/ 8579 w 29872"/>
                <a:gd name="connsiteY33" fmla="*/ 4990 h 9968"/>
                <a:gd name="connsiteX34" fmla="*/ 9226 w 29872"/>
                <a:gd name="connsiteY34" fmla="*/ 4126 h 9968"/>
                <a:gd name="connsiteX35" fmla="*/ 10132 w 29872"/>
                <a:gd name="connsiteY35" fmla="*/ 3634 h 9968"/>
                <a:gd name="connsiteX36" fmla="*/ 11168 w 29872"/>
                <a:gd name="connsiteY36" fmla="*/ 3471 h 9968"/>
                <a:gd name="connsiteX37" fmla="*/ 12462 w 29872"/>
                <a:gd name="connsiteY37" fmla="*/ 3746 h 9968"/>
                <a:gd name="connsiteX38" fmla="*/ 13368 w 29872"/>
                <a:gd name="connsiteY38" fmla="*/ 4479 h 9968"/>
                <a:gd name="connsiteX39" fmla="*/ 13886 w 29872"/>
                <a:gd name="connsiteY39" fmla="*/ 5505 h 9968"/>
                <a:gd name="connsiteX40" fmla="*/ 14048 w 29872"/>
                <a:gd name="connsiteY40" fmla="*/ 6671 h 9968"/>
                <a:gd name="connsiteX41" fmla="*/ 13854 w 29872"/>
                <a:gd name="connsiteY41" fmla="*/ 7956 h 9968"/>
                <a:gd name="connsiteX42" fmla="*/ 13271 w 29872"/>
                <a:gd name="connsiteY42" fmla="*/ 9007 h 9968"/>
                <a:gd name="connsiteX43" fmla="*/ 12300 w 29872"/>
                <a:gd name="connsiteY43" fmla="*/ 9715 h 9968"/>
                <a:gd name="connsiteX44" fmla="*/ 10941 w 29872"/>
                <a:gd name="connsiteY44" fmla="*/ 9968 h 9968"/>
                <a:gd name="connsiteX45" fmla="*/ 9517 w 29872"/>
                <a:gd name="connsiteY45" fmla="*/ 9650 h 9968"/>
                <a:gd name="connsiteX46" fmla="*/ 8514 w 29872"/>
                <a:gd name="connsiteY46" fmla="*/ 8783 h 9968"/>
                <a:gd name="connsiteX47" fmla="*/ 7899 w 29872"/>
                <a:gd name="connsiteY47" fmla="*/ 7582 h 9968"/>
                <a:gd name="connsiteX48" fmla="*/ 7705 w 29872"/>
                <a:gd name="connsiteY48" fmla="*/ 6244 h 9968"/>
                <a:gd name="connsiteX49" fmla="*/ 7705 w 29872"/>
                <a:gd name="connsiteY49" fmla="*/ 5664 h 9968"/>
                <a:gd name="connsiteX50" fmla="*/ 7899 w 29872"/>
                <a:gd name="connsiteY50" fmla="*/ 3652 h 9968"/>
                <a:gd name="connsiteX51" fmla="*/ 8644 w 29872"/>
                <a:gd name="connsiteY51" fmla="*/ 1868 h 9968"/>
                <a:gd name="connsiteX52" fmla="*/ 10132 w 29872"/>
                <a:gd name="connsiteY52" fmla="*/ 596 h 9968"/>
                <a:gd name="connsiteX53" fmla="*/ 12527 w 29872"/>
                <a:gd name="connsiteY53" fmla="*/ 122 h 9968"/>
                <a:gd name="connsiteX54" fmla="*/ 21911 w 29872"/>
                <a:gd name="connsiteY54" fmla="*/ 4211 h 9968"/>
                <a:gd name="connsiteX55" fmla="*/ 21911 w 29872"/>
                <a:gd name="connsiteY55" fmla="*/ 5692 h 9968"/>
                <a:gd name="connsiteX56" fmla="*/ 21685 w 29872"/>
                <a:gd name="connsiteY56" fmla="*/ 7704 h 9968"/>
                <a:gd name="connsiteX57" fmla="*/ 21038 w 29872"/>
                <a:gd name="connsiteY57" fmla="*/ 9023 h 9968"/>
                <a:gd name="connsiteX58" fmla="*/ 20034 w 29872"/>
                <a:gd name="connsiteY58" fmla="*/ 9750 h 9968"/>
                <a:gd name="connsiteX59" fmla="*/ 18740 w 29872"/>
                <a:gd name="connsiteY59" fmla="*/ 9968 h 9968"/>
                <a:gd name="connsiteX60" fmla="*/ 17640 w 29872"/>
                <a:gd name="connsiteY60" fmla="*/ 9828 h 9968"/>
                <a:gd name="connsiteX61" fmla="*/ 16766 w 29872"/>
                <a:gd name="connsiteY61" fmla="*/ 9382 h 9968"/>
                <a:gd name="connsiteX62" fmla="*/ 16119 w 29872"/>
                <a:gd name="connsiteY62" fmla="*/ 8568 h 9968"/>
                <a:gd name="connsiteX63" fmla="*/ 15698 w 29872"/>
                <a:gd name="connsiteY63" fmla="*/ 7357 h 9968"/>
                <a:gd name="connsiteX64" fmla="*/ 15536 w 29872"/>
                <a:gd name="connsiteY64" fmla="*/ 5692 h 9968"/>
                <a:gd name="connsiteX65" fmla="*/ 15536 w 29872"/>
                <a:gd name="connsiteY65" fmla="*/ 4211 h 9968"/>
                <a:gd name="connsiteX66" fmla="*/ 15763 w 29872"/>
                <a:gd name="connsiteY66" fmla="*/ 2214 h 9968"/>
                <a:gd name="connsiteX67" fmla="*/ 16410 w 29872"/>
                <a:gd name="connsiteY67" fmla="*/ 920 h 9968"/>
                <a:gd name="connsiteX68" fmla="*/ 17413 w 29872"/>
                <a:gd name="connsiteY68" fmla="*/ 215 h 9968"/>
                <a:gd name="connsiteX69" fmla="*/ 18708 w 29872"/>
                <a:gd name="connsiteY69" fmla="*/ 0 h 9968"/>
                <a:gd name="connsiteX70" fmla="*/ 19775 w 29872"/>
                <a:gd name="connsiteY70" fmla="*/ 140 h 9968"/>
                <a:gd name="connsiteX71" fmla="*/ 20682 w 29872"/>
                <a:gd name="connsiteY71" fmla="*/ 574 h 9968"/>
                <a:gd name="connsiteX72" fmla="*/ 21329 w 29872"/>
                <a:gd name="connsiteY72" fmla="*/ 1360 h 9968"/>
                <a:gd name="connsiteX73" fmla="*/ 21750 w 29872"/>
                <a:gd name="connsiteY73" fmla="*/ 2554 h 9968"/>
                <a:gd name="connsiteX74" fmla="*/ 21911 w 29872"/>
                <a:gd name="connsiteY74" fmla="*/ 4211 h 9968"/>
                <a:gd name="connsiteX75" fmla="*/ 20617 w 29872"/>
                <a:gd name="connsiteY75" fmla="*/ 5892 h 9968"/>
                <a:gd name="connsiteX76" fmla="*/ 20617 w 29872"/>
                <a:gd name="connsiteY76" fmla="*/ 4005 h 9968"/>
                <a:gd name="connsiteX77" fmla="*/ 20520 w 29872"/>
                <a:gd name="connsiteY77" fmla="*/ 2860 h 9968"/>
                <a:gd name="connsiteX78" fmla="*/ 20293 w 29872"/>
                <a:gd name="connsiteY78" fmla="*/ 2005 h 9968"/>
                <a:gd name="connsiteX79" fmla="*/ 19905 w 29872"/>
                <a:gd name="connsiteY79" fmla="*/ 1435 h 9968"/>
                <a:gd name="connsiteX80" fmla="*/ 19387 w 29872"/>
                <a:gd name="connsiteY80" fmla="*/ 1114 h 9968"/>
                <a:gd name="connsiteX81" fmla="*/ 18708 w 29872"/>
                <a:gd name="connsiteY81" fmla="*/ 1007 h 9968"/>
                <a:gd name="connsiteX82" fmla="*/ 17899 w 29872"/>
                <a:gd name="connsiteY82" fmla="*/ 1173 h 9968"/>
                <a:gd name="connsiteX83" fmla="*/ 17316 w 29872"/>
                <a:gd name="connsiteY83" fmla="*/ 1687 h 9968"/>
                <a:gd name="connsiteX84" fmla="*/ 16960 w 29872"/>
                <a:gd name="connsiteY84" fmla="*/ 2614 h 9968"/>
                <a:gd name="connsiteX85" fmla="*/ 16831 w 29872"/>
                <a:gd name="connsiteY85" fmla="*/ 4005 h 9968"/>
                <a:gd name="connsiteX86" fmla="*/ 16831 w 29872"/>
                <a:gd name="connsiteY86" fmla="*/ 5892 h 9968"/>
                <a:gd name="connsiteX87" fmla="*/ 16895 w 29872"/>
                <a:gd name="connsiteY87" fmla="*/ 7043 h 9968"/>
                <a:gd name="connsiteX88" fmla="*/ 17154 w 29872"/>
                <a:gd name="connsiteY88" fmla="*/ 7910 h 9968"/>
                <a:gd name="connsiteX89" fmla="*/ 17543 w 29872"/>
                <a:gd name="connsiteY89" fmla="*/ 8502 h 9968"/>
                <a:gd name="connsiteX90" fmla="*/ 18060 w 29872"/>
                <a:gd name="connsiteY90" fmla="*/ 8848 h 9968"/>
                <a:gd name="connsiteX91" fmla="*/ 18740 w 29872"/>
                <a:gd name="connsiteY91" fmla="*/ 8954 h 9968"/>
                <a:gd name="connsiteX92" fmla="*/ 19549 w 29872"/>
                <a:gd name="connsiteY92" fmla="*/ 8783 h 9968"/>
                <a:gd name="connsiteX93" fmla="*/ 20132 w 29872"/>
                <a:gd name="connsiteY93" fmla="*/ 8243 h 9968"/>
                <a:gd name="connsiteX94" fmla="*/ 20487 w 29872"/>
                <a:gd name="connsiteY94" fmla="*/ 7289 h 9968"/>
                <a:gd name="connsiteX95" fmla="*/ 20617 w 29872"/>
                <a:gd name="connsiteY95" fmla="*/ 5892 h 9968"/>
                <a:gd name="connsiteX96" fmla="*/ 29872 w 29872"/>
                <a:gd name="connsiteY96" fmla="*/ 4211 h 9968"/>
                <a:gd name="connsiteX97" fmla="*/ 29872 w 29872"/>
                <a:gd name="connsiteY97" fmla="*/ 5692 h 9968"/>
                <a:gd name="connsiteX98" fmla="*/ 29646 w 29872"/>
                <a:gd name="connsiteY98" fmla="*/ 7704 h 9968"/>
                <a:gd name="connsiteX99" fmla="*/ 28998 w 29872"/>
                <a:gd name="connsiteY99" fmla="*/ 9023 h 9968"/>
                <a:gd name="connsiteX100" fmla="*/ 27995 w 29872"/>
                <a:gd name="connsiteY100" fmla="*/ 9750 h 9968"/>
                <a:gd name="connsiteX101" fmla="*/ 26701 w 29872"/>
                <a:gd name="connsiteY101" fmla="*/ 9968 h 9968"/>
                <a:gd name="connsiteX102" fmla="*/ 25633 w 29872"/>
                <a:gd name="connsiteY102" fmla="*/ 9828 h 9968"/>
                <a:gd name="connsiteX103" fmla="*/ 24727 w 29872"/>
                <a:gd name="connsiteY103" fmla="*/ 9382 h 9968"/>
                <a:gd name="connsiteX104" fmla="*/ 24079 w 29872"/>
                <a:gd name="connsiteY104" fmla="*/ 8568 h 9968"/>
                <a:gd name="connsiteX105" fmla="*/ 23659 w 29872"/>
                <a:gd name="connsiteY105" fmla="*/ 7357 h 9968"/>
                <a:gd name="connsiteX106" fmla="*/ 23497 w 29872"/>
                <a:gd name="connsiteY106" fmla="*/ 5692 h 9968"/>
                <a:gd name="connsiteX107" fmla="*/ 23497 w 29872"/>
                <a:gd name="connsiteY107" fmla="*/ 4211 h 9968"/>
                <a:gd name="connsiteX108" fmla="*/ 23724 w 29872"/>
                <a:gd name="connsiteY108" fmla="*/ 2214 h 9968"/>
                <a:gd name="connsiteX109" fmla="*/ 24371 w 29872"/>
                <a:gd name="connsiteY109" fmla="*/ 920 h 9968"/>
                <a:gd name="connsiteX110" fmla="*/ 25374 w 29872"/>
                <a:gd name="connsiteY110" fmla="*/ 215 h 9968"/>
                <a:gd name="connsiteX111" fmla="*/ 26668 w 29872"/>
                <a:gd name="connsiteY111" fmla="*/ 0 h 9968"/>
                <a:gd name="connsiteX112" fmla="*/ 27769 w 29872"/>
                <a:gd name="connsiteY112" fmla="*/ 140 h 9968"/>
                <a:gd name="connsiteX113" fmla="*/ 28642 w 29872"/>
                <a:gd name="connsiteY113" fmla="*/ 574 h 9968"/>
                <a:gd name="connsiteX114" fmla="*/ 29289 w 29872"/>
                <a:gd name="connsiteY114" fmla="*/ 1360 h 9968"/>
                <a:gd name="connsiteX115" fmla="*/ 29710 w 29872"/>
                <a:gd name="connsiteY115" fmla="*/ 2554 h 9968"/>
                <a:gd name="connsiteX116" fmla="*/ 29872 w 29872"/>
                <a:gd name="connsiteY116" fmla="*/ 4211 h 9968"/>
                <a:gd name="connsiteX117" fmla="*/ 28578 w 29872"/>
                <a:gd name="connsiteY117" fmla="*/ 5892 h 9968"/>
                <a:gd name="connsiteX118" fmla="*/ 28578 w 29872"/>
                <a:gd name="connsiteY118" fmla="*/ 4005 h 9968"/>
                <a:gd name="connsiteX119" fmla="*/ 28480 w 29872"/>
                <a:gd name="connsiteY119" fmla="*/ 2860 h 9968"/>
                <a:gd name="connsiteX120" fmla="*/ 28254 w 29872"/>
                <a:gd name="connsiteY120" fmla="*/ 2005 h 9968"/>
                <a:gd name="connsiteX121" fmla="*/ 27866 w 29872"/>
                <a:gd name="connsiteY121" fmla="*/ 1435 h 9968"/>
                <a:gd name="connsiteX122" fmla="*/ 27348 w 29872"/>
                <a:gd name="connsiteY122" fmla="*/ 1114 h 9968"/>
                <a:gd name="connsiteX123" fmla="*/ 26668 w 29872"/>
                <a:gd name="connsiteY123" fmla="*/ 1007 h 9968"/>
                <a:gd name="connsiteX124" fmla="*/ 25859 w 29872"/>
                <a:gd name="connsiteY124" fmla="*/ 1173 h 9968"/>
                <a:gd name="connsiteX125" fmla="*/ 25277 w 29872"/>
                <a:gd name="connsiteY125" fmla="*/ 1687 h 9968"/>
                <a:gd name="connsiteX126" fmla="*/ 24921 w 29872"/>
                <a:gd name="connsiteY126" fmla="*/ 2614 h 9968"/>
                <a:gd name="connsiteX127" fmla="*/ 24791 w 29872"/>
                <a:gd name="connsiteY127" fmla="*/ 4005 h 9968"/>
                <a:gd name="connsiteX128" fmla="*/ 24791 w 29872"/>
                <a:gd name="connsiteY128" fmla="*/ 5892 h 9968"/>
                <a:gd name="connsiteX129" fmla="*/ 24856 w 29872"/>
                <a:gd name="connsiteY129" fmla="*/ 7043 h 9968"/>
                <a:gd name="connsiteX130" fmla="*/ 25115 w 29872"/>
                <a:gd name="connsiteY130" fmla="*/ 7910 h 9968"/>
                <a:gd name="connsiteX131" fmla="*/ 25503 w 29872"/>
                <a:gd name="connsiteY131" fmla="*/ 8502 h 9968"/>
                <a:gd name="connsiteX132" fmla="*/ 26021 w 29872"/>
                <a:gd name="connsiteY132" fmla="*/ 8848 h 9968"/>
                <a:gd name="connsiteX133" fmla="*/ 26701 w 29872"/>
                <a:gd name="connsiteY133" fmla="*/ 8954 h 9968"/>
                <a:gd name="connsiteX134" fmla="*/ 27510 w 29872"/>
                <a:gd name="connsiteY134" fmla="*/ 8783 h 9968"/>
                <a:gd name="connsiteX135" fmla="*/ 28092 w 29872"/>
                <a:gd name="connsiteY135" fmla="*/ 8243 h 9968"/>
                <a:gd name="connsiteX136" fmla="*/ 28448 w 29872"/>
                <a:gd name="connsiteY136" fmla="*/ 7289 h 9968"/>
                <a:gd name="connsiteX137" fmla="*/ 28578 w 29872"/>
                <a:gd name="connsiteY137" fmla="*/ 5892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9872" h="9968">
                  <a:moveTo>
                    <a:pt x="3854" y="81"/>
                  </a:moveTo>
                  <a:lnTo>
                    <a:pt x="3854" y="9834"/>
                  </a:lnTo>
                  <a:lnTo>
                    <a:pt x="2592" y="9834"/>
                  </a:lnTo>
                  <a:lnTo>
                    <a:pt x="2592" y="1619"/>
                  </a:lnTo>
                  <a:lnTo>
                    <a:pt x="0" y="2526"/>
                  </a:lnTo>
                  <a:lnTo>
                    <a:pt x="0" y="1413"/>
                  </a:lnTo>
                  <a:lnTo>
                    <a:pt x="3660" y="81"/>
                  </a:lnTo>
                  <a:lnTo>
                    <a:pt x="3854" y="81"/>
                  </a:lnTo>
                  <a:close/>
                  <a:moveTo>
                    <a:pt x="12527" y="122"/>
                  </a:moveTo>
                  <a:lnTo>
                    <a:pt x="12624" y="122"/>
                  </a:lnTo>
                  <a:lnTo>
                    <a:pt x="12624" y="1167"/>
                  </a:lnTo>
                  <a:lnTo>
                    <a:pt x="12527" y="1167"/>
                  </a:lnTo>
                  <a:cubicBezTo>
                    <a:pt x="11847" y="1167"/>
                    <a:pt x="11297" y="1273"/>
                    <a:pt x="10812" y="1488"/>
                  </a:cubicBezTo>
                  <a:cubicBezTo>
                    <a:pt x="10359" y="1697"/>
                    <a:pt x="10003" y="1977"/>
                    <a:pt x="9744" y="2333"/>
                  </a:cubicBezTo>
                  <a:cubicBezTo>
                    <a:pt x="9485" y="2685"/>
                    <a:pt x="9291" y="3078"/>
                    <a:pt x="9161" y="3518"/>
                  </a:cubicBezTo>
                  <a:cubicBezTo>
                    <a:pt x="9032" y="3958"/>
                    <a:pt x="8999" y="4404"/>
                    <a:pt x="8999" y="4859"/>
                  </a:cubicBezTo>
                  <a:lnTo>
                    <a:pt x="8999" y="6285"/>
                  </a:lnTo>
                  <a:cubicBezTo>
                    <a:pt x="8999" y="6715"/>
                    <a:pt x="9032" y="7096"/>
                    <a:pt x="9161" y="7429"/>
                  </a:cubicBezTo>
                  <a:cubicBezTo>
                    <a:pt x="9258" y="7760"/>
                    <a:pt x="9388" y="8037"/>
                    <a:pt x="9582" y="8262"/>
                  </a:cubicBezTo>
                  <a:cubicBezTo>
                    <a:pt x="9776" y="8490"/>
                    <a:pt x="9970" y="8661"/>
                    <a:pt x="10197" y="8777"/>
                  </a:cubicBezTo>
                  <a:cubicBezTo>
                    <a:pt x="10423" y="8892"/>
                    <a:pt x="10682" y="8948"/>
                    <a:pt x="10941" y="8948"/>
                  </a:cubicBezTo>
                  <a:cubicBezTo>
                    <a:pt x="11232" y="8948"/>
                    <a:pt x="11491" y="8895"/>
                    <a:pt x="11718" y="8789"/>
                  </a:cubicBezTo>
                  <a:cubicBezTo>
                    <a:pt x="11944" y="8677"/>
                    <a:pt x="12138" y="8524"/>
                    <a:pt x="12300" y="8331"/>
                  </a:cubicBezTo>
                  <a:cubicBezTo>
                    <a:pt x="12462" y="8128"/>
                    <a:pt x="12591" y="7894"/>
                    <a:pt x="12656" y="7623"/>
                  </a:cubicBezTo>
                  <a:cubicBezTo>
                    <a:pt x="12753" y="7351"/>
                    <a:pt x="12786" y="7055"/>
                    <a:pt x="12786" y="6731"/>
                  </a:cubicBezTo>
                  <a:cubicBezTo>
                    <a:pt x="12786" y="6441"/>
                    <a:pt x="12753" y="6163"/>
                    <a:pt x="12689" y="5898"/>
                  </a:cubicBezTo>
                  <a:cubicBezTo>
                    <a:pt x="12624" y="5627"/>
                    <a:pt x="12494" y="5386"/>
                    <a:pt x="12333" y="5177"/>
                  </a:cubicBezTo>
                  <a:cubicBezTo>
                    <a:pt x="12203" y="4965"/>
                    <a:pt x="12009" y="4797"/>
                    <a:pt x="11782" y="4678"/>
                  </a:cubicBezTo>
                  <a:cubicBezTo>
                    <a:pt x="11556" y="4554"/>
                    <a:pt x="11265" y="4491"/>
                    <a:pt x="10973" y="4491"/>
                  </a:cubicBezTo>
                  <a:cubicBezTo>
                    <a:pt x="10618" y="4491"/>
                    <a:pt x="10262" y="4575"/>
                    <a:pt x="9970" y="4744"/>
                  </a:cubicBezTo>
                  <a:cubicBezTo>
                    <a:pt x="9679" y="4909"/>
                    <a:pt x="9420" y="5127"/>
                    <a:pt x="9226" y="5399"/>
                  </a:cubicBezTo>
                  <a:cubicBezTo>
                    <a:pt x="9032" y="5664"/>
                    <a:pt x="8902" y="5954"/>
                    <a:pt x="8870" y="6269"/>
                  </a:cubicBezTo>
                  <a:lnTo>
                    <a:pt x="8190" y="6263"/>
                  </a:lnTo>
                  <a:cubicBezTo>
                    <a:pt x="8255" y="5767"/>
                    <a:pt x="8385" y="5343"/>
                    <a:pt x="8579" y="4990"/>
                  </a:cubicBezTo>
                  <a:cubicBezTo>
                    <a:pt x="8741" y="4635"/>
                    <a:pt x="8967" y="4348"/>
                    <a:pt x="9226" y="4126"/>
                  </a:cubicBezTo>
                  <a:cubicBezTo>
                    <a:pt x="9485" y="3899"/>
                    <a:pt x="9809" y="3733"/>
                    <a:pt x="10132" y="3634"/>
                  </a:cubicBezTo>
                  <a:cubicBezTo>
                    <a:pt x="10456" y="3524"/>
                    <a:pt x="10812" y="3471"/>
                    <a:pt x="11168" y="3471"/>
                  </a:cubicBezTo>
                  <a:cubicBezTo>
                    <a:pt x="11685" y="3471"/>
                    <a:pt x="12106" y="3565"/>
                    <a:pt x="12462" y="3746"/>
                  </a:cubicBezTo>
                  <a:cubicBezTo>
                    <a:pt x="12850" y="3927"/>
                    <a:pt x="13142" y="4173"/>
                    <a:pt x="13368" y="4479"/>
                  </a:cubicBezTo>
                  <a:cubicBezTo>
                    <a:pt x="13595" y="4781"/>
                    <a:pt x="13789" y="5121"/>
                    <a:pt x="13886" y="5505"/>
                  </a:cubicBezTo>
                  <a:cubicBezTo>
                    <a:pt x="14015" y="5882"/>
                    <a:pt x="14048" y="6269"/>
                    <a:pt x="14048" y="6671"/>
                  </a:cubicBezTo>
                  <a:cubicBezTo>
                    <a:pt x="14048" y="7127"/>
                    <a:pt x="13983" y="7557"/>
                    <a:pt x="13854" y="7956"/>
                  </a:cubicBezTo>
                  <a:cubicBezTo>
                    <a:pt x="13724" y="8356"/>
                    <a:pt x="13530" y="8708"/>
                    <a:pt x="13271" y="9007"/>
                  </a:cubicBezTo>
                  <a:cubicBezTo>
                    <a:pt x="13012" y="9310"/>
                    <a:pt x="12656" y="9547"/>
                    <a:pt x="12300" y="9715"/>
                  </a:cubicBezTo>
                  <a:cubicBezTo>
                    <a:pt x="11912" y="9884"/>
                    <a:pt x="11459" y="9968"/>
                    <a:pt x="10941" y="9968"/>
                  </a:cubicBezTo>
                  <a:cubicBezTo>
                    <a:pt x="10391" y="9968"/>
                    <a:pt x="9905" y="9862"/>
                    <a:pt x="9517" y="9650"/>
                  </a:cubicBezTo>
                  <a:cubicBezTo>
                    <a:pt x="9096" y="9432"/>
                    <a:pt x="8773" y="9141"/>
                    <a:pt x="8514" y="8783"/>
                  </a:cubicBezTo>
                  <a:cubicBezTo>
                    <a:pt x="8223" y="8421"/>
                    <a:pt x="8029" y="8022"/>
                    <a:pt x="7899" y="7582"/>
                  </a:cubicBezTo>
                  <a:cubicBezTo>
                    <a:pt x="7770" y="7142"/>
                    <a:pt x="7705" y="6696"/>
                    <a:pt x="7705" y="6244"/>
                  </a:cubicBezTo>
                  <a:lnTo>
                    <a:pt x="7705" y="5664"/>
                  </a:lnTo>
                  <a:cubicBezTo>
                    <a:pt x="7705" y="4981"/>
                    <a:pt x="7770" y="4310"/>
                    <a:pt x="7899" y="3652"/>
                  </a:cubicBezTo>
                  <a:cubicBezTo>
                    <a:pt x="8061" y="2994"/>
                    <a:pt x="8320" y="2398"/>
                    <a:pt x="8644" y="1868"/>
                  </a:cubicBezTo>
                  <a:cubicBezTo>
                    <a:pt x="8999" y="1335"/>
                    <a:pt x="9485" y="911"/>
                    <a:pt x="10132" y="596"/>
                  </a:cubicBezTo>
                  <a:cubicBezTo>
                    <a:pt x="10747" y="278"/>
                    <a:pt x="11556" y="122"/>
                    <a:pt x="12527" y="122"/>
                  </a:cubicBezTo>
                  <a:close/>
                  <a:moveTo>
                    <a:pt x="21911" y="4211"/>
                  </a:moveTo>
                  <a:lnTo>
                    <a:pt x="21911" y="5692"/>
                  </a:lnTo>
                  <a:cubicBezTo>
                    <a:pt x="21911" y="6487"/>
                    <a:pt x="21814" y="7158"/>
                    <a:pt x="21685" y="7704"/>
                  </a:cubicBezTo>
                  <a:cubicBezTo>
                    <a:pt x="21523" y="8250"/>
                    <a:pt x="21329" y="8689"/>
                    <a:pt x="21038" y="9023"/>
                  </a:cubicBezTo>
                  <a:cubicBezTo>
                    <a:pt x="20779" y="9357"/>
                    <a:pt x="20423" y="9597"/>
                    <a:pt x="20034" y="9750"/>
                  </a:cubicBezTo>
                  <a:cubicBezTo>
                    <a:pt x="19646" y="9896"/>
                    <a:pt x="19225" y="9968"/>
                    <a:pt x="18740" y="9968"/>
                  </a:cubicBezTo>
                  <a:cubicBezTo>
                    <a:pt x="18352" y="9968"/>
                    <a:pt x="17996" y="9921"/>
                    <a:pt x="17640" y="9828"/>
                  </a:cubicBezTo>
                  <a:cubicBezTo>
                    <a:pt x="17316" y="9734"/>
                    <a:pt x="17025" y="9587"/>
                    <a:pt x="16766" y="9382"/>
                  </a:cubicBezTo>
                  <a:cubicBezTo>
                    <a:pt x="16507" y="9173"/>
                    <a:pt x="16281" y="8901"/>
                    <a:pt x="16119" y="8568"/>
                  </a:cubicBezTo>
                  <a:cubicBezTo>
                    <a:pt x="15925" y="8237"/>
                    <a:pt x="15795" y="7832"/>
                    <a:pt x="15698" y="7357"/>
                  </a:cubicBezTo>
                  <a:cubicBezTo>
                    <a:pt x="15601" y="6880"/>
                    <a:pt x="15536" y="6325"/>
                    <a:pt x="15536" y="5692"/>
                  </a:cubicBezTo>
                  <a:lnTo>
                    <a:pt x="15536" y="4211"/>
                  </a:lnTo>
                  <a:cubicBezTo>
                    <a:pt x="15536" y="3418"/>
                    <a:pt x="15601" y="2751"/>
                    <a:pt x="15763" y="2214"/>
                  </a:cubicBezTo>
                  <a:cubicBezTo>
                    <a:pt x="15925" y="1675"/>
                    <a:pt x="16119" y="1244"/>
                    <a:pt x="16410" y="920"/>
                  </a:cubicBezTo>
                  <a:cubicBezTo>
                    <a:pt x="16669" y="593"/>
                    <a:pt x="17025" y="356"/>
                    <a:pt x="17413" y="215"/>
                  </a:cubicBezTo>
                  <a:cubicBezTo>
                    <a:pt x="17801" y="72"/>
                    <a:pt x="18222" y="0"/>
                    <a:pt x="18708" y="0"/>
                  </a:cubicBezTo>
                  <a:cubicBezTo>
                    <a:pt x="19096" y="0"/>
                    <a:pt x="19452" y="47"/>
                    <a:pt x="19775" y="140"/>
                  </a:cubicBezTo>
                  <a:cubicBezTo>
                    <a:pt x="20132" y="231"/>
                    <a:pt x="20423" y="374"/>
                    <a:pt x="20682" y="574"/>
                  </a:cubicBezTo>
                  <a:cubicBezTo>
                    <a:pt x="20941" y="770"/>
                    <a:pt x="21167" y="1032"/>
                    <a:pt x="21329" y="1360"/>
                  </a:cubicBezTo>
                  <a:cubicBezTo>
                    <a:pt x="21523" y="1684"/>
                    <a:pt x="21652" y="2084"/>
                    <a:pt x="21750" y="2554"/>
                  </a:cubicBezTo>
                  <a:cubicBezTo>
                    <a:pt x="21847" y="3022"/>
                    <a:pt x="21911" y="3577"/>
                    <a:pt x="21911" y="4211"/>
                  </a:cubicBezTo>
                  <a:close/>
                  <a:moveTo>
                    <a:pt x="20617" y="5892"/>
                  </a:moveTo>
                  <a:lnTo>
                    <a:pt x="20617" y="4005"/>
                  </a:lnTo>
                  <a:cubicBezTo>
                    <a:pt x="20617" y="3571"/>
                    <a:pt x="20584" y="3188"/>
                    <a:pt x="20520" y="2860"/>
                  </a:cubicBezTo>
                  <a:cubicBezTo>
                    <a:pt x="20487" y="2526"/>
                    <a:pt x="20390" y="2243"/>
                    <a:pt x="20293" y="2005"/>
                  </a:cubicBezTo>
                  <a:cubicBezTo>
                    <a:pt x="20196" y="1772"/>
                    <a:pt x="20067" y="1581"/>
                    <a:pt x="19905" y="1435"/>
                  </a:cubicBezTo>
                  <a:cubicBezTo>
                    <a:pt x="19775" y="1288"/>
                    <a:pt x="19581" y="1179"/>
                    <a:pt x="19387" y="1114"/>
                  </a:cubicBezTo>
                  <a:cubicBezTo>
                    <a:pt x="19193" y="1042"/>
                    <a:pt x="18966" y="1007"/>
                    <a:pt x="18708" y="1007"/>
                  </a:cubicBezTo>
                  <a:cubicBezTo>
                    <a:pt x="18416" y="1007"/>
                    <a:pt x="18125" y="1064"/>
                    <a:pt x="17899" y="1173"/>
                  </a:cubicBezTo>
                  <a:cubicBezTo>
                    <a:pt x="17672" y="1282"/>
                    <a:pt x="17478" y="1450"/>
                    <a:pt x="17316" y="1687"/>
                  </a:cubicBezTo>
                  <a:cubicBezTo>
                    <a:pt x="17154" y="1921"/>
                    <a:pt x="17025" y="2230"/>
                    <a:pt x="16960" y="2614"/>
                  </a:cubicBezTo>
                  <a:cubicBezTo>
                    <a:pt x="16863" y="2994"/>
                    <a:pt x="16831" y="3459"/>
                    <a:pt x="16831" y="4005"/>
                  </a:cubicBezTo>
                  <a:lnTo>
                    <a:pt x="16831" y="5892"/>
                  </a:lnTo>
                  <a:cubicBezTo>
                    <a:pt x="16831" y="6325"/>
                    <a:pt x="16863" y="6709"/>
                    <a:pt x="16895" y="7043"/>
                  </a:cubicBezTo>
                  <a:cubicBezTo>
                    <a:pt x="16960" y="7376"/>
                    <a:pt x="17025" y="7666"/>
                    <a:pt x="17154" y="7910"/>
                  </a:cubicBezTo>
                  <a:cubicBezTo>
                    <a:pt x="17251" y="8150"/>
                    <a:pt x="17381" y="8346"/>
                    <a:pt x="17543" y="8502"/>
                  </a:cubicBezTo>
                  <a:cubicBezTo>
                    <a:pt x="17672" y="8658"/>
                    <a:pt x="17866" y="8773"/>
                    <a:pt x="18060" y="8848"/>
                  </a:cubicBezTo>
                  <a:cubicBezTo>
                    <a:pt x="18255" y="8920"/>
                    <a:pt x="18481" y="8954"/>
                    <a:pt x="18740" y="8954"/>
                  </a:cubicBezTo>
                  <a:cubicBezTo>
                    <a:pt x="19031" y="8954"/>
                    <a:pt x="19323" y="8898"/>
                    <a:pt x="19549" y="8783"/>
                  </a:cubicBezTo>
                  <a:cubicBezTo>
                    <a:pt x="19775" y="8667"/>
                    <a:pt x="19970" y="8487"/>
                    <a:pt x="20132" y="8243"/>
                  </a:cubicBezTo>
                  <a:cubicBezTo>
                    <a:pt x="20293" y="7994"/>
                    <a:pt x="20423" y="7676"/>
                    <a:pt x="20487" y="7289"/>
                  </a:cubicBezTo>
                  <a:cubicBezTo>
                    <a:pt x="20584" y="6899"/>
                    <a:pt x="20617" y="6431"/>
                    <a:pt x="20617" y="5892"/>
                  </a:cubicBezTo>
                  <a:close/>
                  <a:moveTo>
                    <a:pt x="29872" y="4211"/>
                  </a:moveTo>
                  <a:lnTo>
                    <a:pt x="29872" y="5692"/>
                  </a:lnTo>
                  <a:cubicBezTo>
                    <a:pt x="29872" y="6487"/>
                    <a:pt x="29775" y="7158"/>
                    <a:pt x="29646" y="7704"/>
                  </a:cubicBezTo>
                  <a:cubicBezTo>
                    <a:pt x="29484" y="8250"/>
                    <a:pt x="29289" y="8689"/>
                    <a:pt x="28998" y="9023"/>
                  </a:cubicBezTo>
                  <a:cubicBezTo>
                    <a:pt x="28739" y="9357"/>
                    <a:pt x="28383" y="9597"/>
                    <a:pt x="27995" y="9750"/>
                  </a:cubicBezTo>
                  <a:cubicBezTo>
                    <a:pt x="27607" y="9896"/>
                    <a:pt x="27186" y="9968"/>
                    <a:pt x="26701" y="9968"/>
                  </a:cubicBezTo>
                  <a:cubicBezTo>
                    <a:pt x="26312" y="9968"/>
                    <a:pt x="25956" y="9921"/>
                    <a:pt x="25633" y="9828"/>
                  </a:cubicBezTo>
                  <a:cubicBezTo>
                    <a:pt x="25277" y="9734"/>
                    <a:pt x="24986" y="9587"/>
                    <a:pt x="24727" y="9382"/>
                  </a:cubicBezTo>
                  <a:cubicBezTo>
                    <a:pt x="24468" y="9173"/>
                    <a:pt x="24241" y="8901"/>
                    <a:pt x="24079" y="8568"/>
                  </a:cubicBezTo>
                  <a:cubicBezTo>
                    <a:pt x="23885" y="8237"/>
                    <a:pt x="23756" y="7832"/>
                    <a:pt x="23659" y="7357"/>
                  </a:cubicBezTo>
                  <a:cubicBezTo>
                    <a:pt x="23562" y="6880"/>
                    <a:pt x="23497" y="6325"/>
                    <a:pt x="23497" y="5692"/>
                  </a:cubicBezTo>
                  <a:lnTo>
                    <a:pt x="23497" y="4211"/>
                  </a:lnTo>
                  <a:cubicBezTo>
                    <a:pt x="23497" y="3418"/>
                    <a:pt x="23562" y="2751"/>
                    <a:pt x="23724" y="2214"/>
                  </a:cubicBezTo>
                  <a:cubicBezTo>
                    <a:pt x="23885" y="1675"/>
                    <a:pt x="24079" y="1244"/>
                    <a:pt x="24371" y="920"/>
                  </a:cubicBezTo>
                  <a:cubicBezTo>
                    <a:pt x="24630" y="593"/>
                    <a:pt x="24986" y="356"/>
                    <a:pt x="25374" y="215"/>
                  </a:cubicBezTo>
                  <a:cubicBezTo>
                    <a:pt x="25762" y="72"/>
                    <a:pt x="26183" y="0"/>
                    <a:pt x="26668" y="0"/>
                  </a:cubicBezTo>
                  <a:cubicBezTo>
                    <a:pt x="27057" y="0"/>
                    <a:pt x="27413" y="47"/>
                    <a:pt x="27769" y="140"/>
                  </a:cubicBezTo>
                  <a:cubicBezTo>
                    <a:pt x="28092" y="231"/>
                    <a:pt x="28383" y="374"/>
                    <a:pt x="28642" y="574"/>
                  </a:cubicBezTo>
                  <a:cubicBezTo>
                    <a:pt x="28901" y="770"/>
                    <a:pt x="29128" y="1032"/>
                    <a:pt x="29289" y="1360"/>
                  </a:cubicBezTo>
                  <a:cubicBezTo>
                    <a:pt x="29484" y="1684"/>
                    <a:pt x="29613" y="2084"/>
                    <a:pt x="29710" y="2554"/>
                  </a:cubicBezTo>
                  <a:cubicBezTo>
                    <a:pt x="29807" y="3022"/>
                    <a:pt x="29872" y="3577"/>
                    <a:pt x="29872" y="4211"/>
                  </a:cubicBezTo>
                  <a:close/>
                  <a:moveTo>
                    <a:pt x="28578" y="5892"/>
                  </a:moveTo>
                  <a:lnTo>
                    <a:pt x="28578" y="4005"/>
                  </a:lnTo>
                  <a:cubicBezTo>
                    <a:pt x="28578" y="3571"/>
                    <a:pt x="28545" y="3188"/>
                    <a:pt x="28480" y="2860"/>
                  </a:cubicBezTo>
                  <a:cubicBezTo>
                    <a:pt x="28448" y="2526"/>
                    <a:pt x="28383" y="2243"/>
                    <a:pt x="28254" y="2005"/>
                  </a:cubicBezTo>
                  <a:cubicBezTo>
                    <a:pt x="28157" y="1772"/>
                    <a:pt x="28028" y="1581"/>
                    <a:pt x="27866" y="1435"/>
                  </a:cubicBezTo>
                  <a:cubicBezTo>
                    <a:pt x="27736" y="1288"/>
                    <a:pt x="27542" y="1179"/>
                    <a:pt x="27348" y="1114"/>
                  </a:cubicBezTo>
                  <a:cubicBezTo>
                    <a:pt x="27154" y="1042"/>
                    <a:pt x="26927" y="1007"/>
                    <a:pt x="26668" y="1007"/>
                  </a:cubicBezTo>
                  <a:cubicBezTo>
                    <a:pt x="26377" y="1007"/>
                    <a:pt x="26118" y="1064"/>
                    <a:pt x="25859" y="1173"/>
                  </a:cubicBezTo>
                  <a:cubicBezTo>
                    <a:pt x="25633" y="1282"/>
                    <a:pt x="25439" y="1450"/>
                    <a:pt x="25277" y="1687"/>
                  </a:cubicBezTo>
                  <a:cubicBezTo>
                    <a:pt x="25115" y="1921"/>
                    <a:pt x="24986" y="2230"/>
                    <a:pt x="24921" y="2614"/>
                  </a:cubicBezTo>
                  <a:cubicBezTo>
                    <a:pt x="24824" y="2994"/>
                    <a:pt x="24791" y="3459"/>
                    <a:pt x="24791" y="4005"/>
                  </a:cubicBezTo>
                  <a:lnTo>
                    <a:pt x="24791" y="5892"/>
                  </a:lnTo>
                  <a:cubicBezTo>
                    <a:pt x="24791" y="6325"/>
                    <a:pt x="24824" y="6709"/>
                    <a:pt x="24856" y="7043"/>
                  </a:cubicBezTo>
                  <a:cubicBezTo>
                    <a:pt x="24921" y="7376"/>
                    <a:pt x="24986" y="7666"/>
                    <a:pt x="25115" y="7910"/>
                  </a:cubicBezTo>
                  <a:cubicBezTo>
                    <a:pt x="25212" y="8150"/>
                    <a:pt x="25342" y="8346"/>
                    <a:pt x="25503" y="8502"/>
                  </a:cubicBezTo>
                  <a:cubicBezTo>
                    <a:pt x="25633" y="8658"/>
                    <a:pt x="25827" y="8773"/>
                    <a:pt x="26021" y="8848"/>
                  </a:cubicBezTo>
                  <a:cubicBezTo>
                    <a:pt x="26215" y="8920"/>
                    <a:pt x="26442" y="8954"/>
                    <a:pt x="26701" y="8954"/>
                  </a:cubicBezTo>
                  <a:cubicBezTo>
                    <a:pt x="26992" y="8954"/>
                    <a:pt x="27283" y="8898"/>
                    <a:pt x="27510" y="8783"/>
                  </a:cubicBezTo>
                  <a:cubicBezTo>
                    <a:pt x="27736" y="8667"/>
                    <a:pt x="27930" y="8487"/>
                    <a:pt x="28092" y="8243"/>
                  </a:cubicBezTo>
                  <a:cubicBezTo>
                    <a:pt x="28254" y="7994"/>
                    <a:pt x="28383" y="7676"/>
                    <a:pt x="28448" y="7289"/>
                  </a:cubicBezTo>
                  <a:cubicBezTo>
                    <a:pt x="28545" y="6899"/>
                    <a:pt x="28578" y="6431"/>
                    <a:pt x="28578" y="589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B51343-05E5-F053-DF32-A2377BEE7F8C}"/>
                </a:ext>
              </a:extLst>
            </p:cNvPr>
            <p:cNvSpPr/>
            <p:nvPr/>
          </p:nvSpPr>
          <p:spPr>
            <a:xfrm>
              <a:off x="2730590" y="2359919"/>
              <a:ext cx="1122203" cy="3118"/>
            </a:xfrm>
            <a:custGeom>
              <a:avLst/>
              <a:gdLst>
                <a:gd name="connsiteX0" fmla="*/ 0 w 1122203"/>
                <a:gd name="connsiteY0" fmla="*/ 0 h 3118"/>
                <a:gd name="connsiteX1" fmla="*/ 1122203 w 1122203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03" h="3118">
                  <a:moveTo>
                    <a:pt x="0" y="0"/>
                  </a:moveTo>
                  <a:lnTo>
                    <a:pt x="1122203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C859FBA-502E-DB03-6DEA-91880EBA6A29}"/>
                </a:ext>
              </a:extLst>
            </p:cNvPr>
            <p:cNvSpPr/>
            <p:nvPr/>
          </p:nvSpPr>
          <p:spPr>
            <a:xfrm>
              <a:off x="2840008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9E56E3C-5DBE-0C9E-B473-62AC2DEFBF7B}"/>
                </a:ext>
              </a:extLst>
            </p:cNvPr>
            <p:cNvSpPr/>
            <p:nvPr/>
          </p:nvSpPr>
          <p:spPr>
            <a:xfrm>
              <a:off x="2978880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741D769-8517-2B66-CEBD-3C8FDDFFCCE3}"/>
                </a:ext>
              </a:extLst>
            </p:cNvPr>
            <p:cNvSpPr/>
            <p:nvPr/>
          </p:nvSpPr>
          <p:spPr>
            <a:xfrm>
              <a:off x="3117755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62A22C9-7479-71BC-7AD5-C5275E63F610}"/>
                </a:ext>
              </a:extLst>
            </p:cNvPr>
            <p:cNvSpPr/>
            <p:nvPr/>
          </p:nvSpPr>
          <p:spPr>
            <a:xfrm>
              <a:off x="3534382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F6076A9-67B5-5DA7-E46E-00A551A0410E}"/>
                </a:ext>
              </a:extLst>
            </p:cNvPr>
            <p:cNvSpPr/>
            <p:nvPr/>
          </p:nvSpPr>
          <p:spPr>
            <a:xfrm>
              <a:off x="3812116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B05BF3D-7317-4701-1BA6-2A52EFB6B3BA}"/>
                </a:ext>
              </a:extLst>
            </p:cNvPr>
            <p:cNvSpPr/>
            <p:nvPr/>
          </p:nvSpPr>
          <p:spPr>
            <a:xfrm>
              <a:off x="3673257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7B3C8EF-8AC3-46BF-6B7A-0019C0726BC1}"/>
                </a:ext>
              </a:extLst>
            </p:cNvPr>
            <p:cNvSpPr/>
            <p:nvPr/>
          </p:nvSpPr>
          <p:spPr>
            <a:xfrm>
              <a:off x="3395506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E03515F-CF7B-CCC9-3997-4BE62CCC3536}"/>
                </a:ext>
              </a:extLst>
            </p:cNvPr>
            <p:cNvSpPr/>
            <p:nvPr/>
          </p:nvSpPr>
          <p:spPr>
            <a:xfrm>
              <a:off x="3256631" y="2360018"/>
              <a:ext cx="3236" cy="447940"/>
            </a:xfrm>
            <a:custGeom>
              <a:avLst/>
              <a:gdLst>
                <a:gd name="connsiteX0" fmla="*/ 0 w 3236"/>
                <a:gd name="connsiteY0" fmla="*/ 0 h 447940"/>
                <a:gd name="connsiteX1" fmla="*/ 0 w 3236"/>
                <a:gd name="connsiteY1" fmla="*/ 447941 h 4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447940">
                  <a:moveTo>
                    <a:pt x="0" y="0"/>
                  </a:moveTo>
                  <a:lnTo>
                    <a:pt x="0" y="447941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8E87746-F033-62CF-41CC-76E96773F9DE}"/>
                </a:ext>
              </a:extLst>
            </p:cNvPr>
            <p:cNvSpPr/>
            <p:nvPr/>
          </p:nvSpPr>
          <p:spPr>
            <a:xfrm>
              <a:off x="2730590" y="2509107"/>
              <a:ext cx="1122203" cy="3118"/>
            </a:xfrm>
            <a:custGeom>
              <a:avLst/>
              <a:gdLst>
                <a:gd name="connsiteX0" fmla="*/ 0 w 1122203"/>
                <a:gd name="connsiteY0" fmla="*/ 0 h 3118"/>
                <a:gd name="connsiteX1" fmla="*/ 1122203 w 1122203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03" h="3118">
                  <a:moveTo>
                    <a:pt x="0" y="0"/>
                  </a:moveTo>
                  <a:lnTo>
                    <a:pt x="1122203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60B4A74-C8E4-EACE-FAD2-E87C1A43C112}"/>
                </a:ext>
              </a:extLst>
            </p:cNvPr>
            <p:cNvSpPr/>
            <p:nvPr/>
          </p:nvSpPr>
          <p:spPr>
            <a:xfrm>
              <a:off x="2730590" y="2658296"/>
              <a:ext cx="1122203" cy="3118"/>
            </a:xfrm>
            <a:custGeom>
              <a:avLst/>
              <a:gdLst>
                <a:gd name="connsiteX0" fmla="*/ 0 w 1122203"/>
                <a:gd name="connsiteY0" fmla="*/ 0 h 3118"/>
                <a:gd name="connsiteX1" fmla="*/ 1122203 w 1122203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03" h="3118">
                  <a:moveTo>
                    <a:pt x="0" y="0"/>
                  </a:moveTo>
                  <a:lnTo>
                    <a:pt x="1122203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8104B5B-19A0-1B1C-9237-14811896F85C}"/>
                </a:ext>
              </a:extLst>
            </p:cNvPr>
            <p:cNvSpPr/>
            <p:nvPr/>
          </p:nvSpPr>
          <p:spPr>
            <a:xfrm>
              <a:off x="2730590" y="2807482"/>
              <a:ext cx="1122203" cy="3118"/>
            </a:xfrm>
            <a:custGeom>
              <a:avLst/>
              <a:gdLst>
                <a:gd name="connsiteX0" fmla="*/ 0 w 1122203"/>
                <a:gd name="connsiteY0" fmla="*/ 0 h 3118"/>
                <a:gd name="connsiteX1" fmla="*/ 1122203 w 1122203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03" h="3118">
                  <a:moveTo>
                    <a:pt x="0" y="0"/>
                  </a:moveTo>
                  <a:lnTo>
                    <a:pt x="1122203" y="0"/>
                  </a:lnTo>
                </a:path>
              </a:pathLst>
            </a:custGeom>
            <a:noFill/>
            <a:ln w="1179" cap="rnd">
              <a:solidFill>
                <a:srgbClr val="8C95A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1C58642-D0F7-61C5-66BF-68BFCAAA4D94}"/>
                </a:ext>
              </a:extLst>
            </p:cNvPr>
            <p:cNvSpPr/>
            <p:nvPr/>
          </p:nvSpPr>
          <p:spPr>
            <a:xfrm>
              <a:off x="2733260" y="2360782"/>
              <a:ext cx="942433" cy="268929"/>
            </a:xfrm>
            <a:custGeom>
              <a:avLst/>
              <a:gdLst>
                <a:gd name="connsiteX0" fmla="*/ 0 w 942433"/>
                <a:gd name="connsiteY0" fmla="*/ 0 h 268929"/>
                <a:gd name="connsiteX1" fmla="*/ 26396 w 942433"/>
                <a:gd name="connsiteY1" fmla="*/ 114862 h 268929"/>
                <a:gd name="connsiteX2" fmla="*/ 54515 w 942433"/>
                <a:gd name="connsiteY2" fmla="*/ 155293 h 268929"/>
                <a:gd name="connsiteX3" fmla="*/ 72630 w 942433"/>
                <a:gd name="connsiteY3" fmla="*/ 186095 h 268929"/>
                <a:gd name="connsiteX4" fmla="*/ 113340 w 942433"/>
                <a:gd name="connsiteY4" fmla="*/ 183412 h 268929"/>
                <a:gd name="connsiteX5" fmla="*/ 136927 w 942433"/>
                <a:gd name="connsiteY5" fmla="*/ 223309 h 268929"/>
                <a:gd name="connsiteX6" fmla="*/ 153085 w 942433"/>
                <a:gd name="connsiteY6" fmla="*/ 220412 h 268929"/>
                <a:gd name="connsiteX7" fmla="*/ 165803 w 942433"/>
                <a:gd name="connsiteY7" fmla="*/ 246451 h 268929"/>
                <a:gd name="connsiteX8" fmla="*/ 199056 w 942433"/>
                <a:gd name="connsiteY8" fmla="*/ 242119 h 268929"/>
                <a:gd name="connsiteX9" fmla="*/ 204755 w 942433"/>
                <a:gd name="connsiteY9" fmla="*/ 259385 h 268929"/>
                <a:gd name="connsiteX10" fmla="*/ 230987 w 942433"/>
                <a:gd name="connsiteY10" fmla="*/ 268929 h 268929"/>
                <a:gd name="connsiteX11" fmla="*/ 249626 w 942433"/>
                <a:gd name="connsiteY11" fmla="*/ 250122 h 268929"/>
                <a:gd name="connsiteX12" fmla="*/ 273117 w 942433"/>
                <a:gd name="connsiteY12" fmla="*/ 259385 h 268929"/>
                <a:gd name="connsiteX13" fmla="*/ 300144 w 942433"/>
                <a:gd name="connsiteY13" fmla="*/ 259385 h 268929"/>
                <a:gd name="connsiteX14" fmla="*/ 315247 w 942433"/>
                <a:gd name="connsiteY14" fmla="*/ 246451 h 268929"/>
                <a:gd name="connsiteX15" fmla="*/ 336709 w 942433"/>
                <a:gd name="connsiteY15" fmla="*/ 262928 h 268929"/>
                <a:gd name="connsiteX16" fmla="*/ 365325 w 942433"/>
                <a:gd name="connsiteY16" fmla="*/ 250122 h 268929"/>
                <a:gd name="connsiteX17" fmla="*/ 394738 w 942433"/>
                <a:gd name="connsiteY17" fmla="*/ 268929 h 268929"/>
                <a:gd name="connsiteX18" fmla="*/ 432098 w 942433"/>
                <a:gd name="connsiteY18" fmla="*/ 252970 h 268929"/>
                <a:gd name="connsiteX19" fmla="*/ 450382 w 942433"/>
                <a:gd name="connsiteY19" fmla="*/ 63039 h 268929"/>
                <a:gd name="connsiteX20" fmla="*/ 466487 w 942433"/>
                <a:gd name="connsiteY20" fmla="*/ 167313 h 268929"/>
                <a:gd name="connsiteX21" fmla="*/ 479322 w 942433"/>
                <a:gd name="connsiteY21" fmla="*/ 188543 h 268929"/>
                <a:gd name="connsiteX22" fmla="*/ 510122 w 942433"/>
                <a:gd name="connsiteY22" fmla="*/ 231060 h 268929"/>
                <a:gd name="connsiteX23" fmla="*/ 550541 w 942433"/>
                <a:gd name="connsiteY23" fmla="*/ 221101 h 268929"/>
                <a:gd name="connsiteX24" fmla="*/ 566773 w 942433"/>
                <a:gd name="connsiteY24" fmla="*/ 256669 h 268929"/>
                <a:gd name="connsiteX25" fmla="*/ 602172 w 942433"/>
                <a:gd name="connsiteY25" fmla="*/ 210250 h 268929"/>
                <a:gd name="connsiteX26" fmla="*/ 639736 w 942433"/>
                <a:gd name="connsiteY26" fmla="*/ 261472 h 268929"/>
                <a:gd name="connsiteX27" fmla="*/ 677595 w 942433"/>
                <a:gd name="connsiteY27" fmla="*/ 237060 h 268929"/>
                <a:gd name="connsiteX28" fmla="*/ 719925 w 942433"/>
                <a:gd name="connsiteY28" fmla="*/ 231060 h 268929"/>
                <a:gd name="connsiteX29" fmla="*/ 732206 w 942433"/>
                <a:gd name="connsiteY29" fmla="*/ 261472 h 268929"/>
                <a:gd name="connsiteX30" fmla="*/ 765962 w 942433"/>
                <a:gd name="connsiteY30" fmla="*/ 247743 h 268929"/>
                <a:gd name="connsiteX31" fmla="*/ 800144 w 942433"/>
                <a:gd name="connsiteY31" fmla="*/ 247743 h 268929"/>
                <a:gd name="connsiteX32" fmla="*/ 818428 w 942433"/>
                <a:gd name="connsiteY32" fmla="*/ 224554 h 268929"/>
                <a:gd name="connsiteX33" fmla="*/ 850458 w 942433"/>
                <a:gd name="connsiteY33" fmla="*/ 214583 h 268929"/>
                <a:gd name="connsiteX34" fmla="*/ 876693 w 942433"/>
                <a:gd name="connsiteY34" fmla="*/ 231060 h 268929"/>
                <a:gd name="connsiteX35" fmla="*/ 942434 w 942433"/>
                <a:gd name="connsiteY35" fmla="*/ 191440 h 26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2433" h="268929">
                  <a:moveTo>
                    <a:pt x="0" y="0"/>
                  </a:moveTo>
                  <a:lnTo>
                    <a:pt x="26396" y="114862"/>
                  </a:lnTo>
                  <a:lnTo>
                    <a:pt x="54515" y="155293"/>
                  </a:lnTo>
                  <a:lnTo>
                    <a:pt x="72630" y="186095"/>
                  </a:lnTo>
                  <a:lnTo>
                    <a:pt x="113340" y="183412"/>
                  </a:lnTo>
                  <a:lnTo>
                    <a:pt x="136927" y="223309"/>
                  </a:lnTo>
                  <a:lnTo>
                    <a:pt x="153085" y="220412"/>
                  </a:lnTo>
                  <a:lnTo>
                    <a:pt x="165803" y="246451"/>
                  </a:lnTo>
                  <a:lnTo>
                    <a:pt x="199056" y="242119"/>
                  </a:lnTo>
                  <a:lnTo>
                    <a:pt x="204755" y="259385"/>
                  </a:lnTo>
                  <a:lnTo>
                    <a:pt x="230987" y="268929"/>
                  </a:lnTo>
                  <a:lnTo>
                    <a:pt x="249626" y="250122"/>
                  </a:lnTo>
                  <a:lnTo>
                    <a:pt x="273117" y="259385"/>
                  </a:lnTo>
                  <a:lnTo>
                    <a:pt x="300144" y="259385"/>
                  </a:lnTo>
                  <a:lnTo>
                    <a:pt x="315247" y="246451"/>
                  </a:lnTo>
                  <a:lnTo>
                    <a:pt x="336709" y="262928"/>
                  </a:lnTo>
                  <a:lnTo>
                    <a:pt x="365325" y="250122"/>
                  </a:lnTo>
                  <a:lnTo>
                    <a:pt x="394738" y="268929"/>
                  </a:lnTo>
                  <a:lnTo>
                    <a:pt x="432098" y="252970"/>
                  </a:lnTo>
                  <a:lnTo>
                    <a:pt x="450382" y="63039"/>
                  </a:lnTo>
                  <a:lnTo>
                    <a:pt x="466487" y="167313"/>
                  </a:lnTo>
                  <a:lnTo>
                    <a:pt x="479322" y="188543"/>
                  </a:lnTo>
                  <a:lnTo>
                    <a:pt x="510122" y="231060"/>
                  </a:lnTo>
                  <a:lnTo>
                    <a:pt x="550541" y="221101"/>
                  </a:lnTo>
                  <a:lnTo>
                    <a:pt x="566773" y="256669"/>
                  </a:lnTo>
                  <a:lnTo>
                    <a:pt x="602172" y="210250"/>
                  </a:lnTo>
                  <a:lnTo>
                    <a:pt x="639736" y="261472"/>
                  </a:lnTo>
                  <a:lnTo>
                    <a:pt x="677595" y="237060"/>
                  </a:lnTo>
                  <a:lnTo>
                    <a:pt x="719925" y="231060"/>
                  </a:lnTo>
                  <a:lnTo>
                    <a:pt x="732206" y="261472"/>
                  </a:lnTo>
                  <a:lnTo>
                    <a:pt x="765962" y="247743"/>
                  </a:lnTo>
                  <a:lnTo>
                    <a:pt x="800144" y="247743"/>
                  </a:lnTo>
                  <a:lnTo>
                    <a:pt x="818428" y="224554"/>
                  </a:lnTo>
                  <a:lnTo>
                    <a:pt x="850458" y="214583"/>
                  </a:lnTo>
                  <a:lnTo>
                    <a:pt x="876693" y="231060"/>
                  </a:lnTo>
                  <a:lnTo>
                    <a:pt x="942434" y="191440"/>
                  </a:lnTo>
                </a:path>
              </a:pathLst>
            </a:custGeom>
            <a:noFill/>
            <a:ln w="3536" cap="flat">
              <a:solidFill>
                <a:srgbClr val="2E649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6EBF4C5-3F8E-7D6C-41BB-BF92C6F328D5}"/>
                </a:ext>
              </a:extLst>
            </p:cNvPr>
            <p:cNvSpPr/>
            <p:nvPr/>
          </p:nvSpPr>
          <p:spPr>
            <a:xfrm>
              <a:off x="2733260" y="2360782"/>
              <a:ext cx="1075458" cy="382989"/>
            </a:xfrm>
            <a:custGeom>
              <a:avLst/>
              <a:gdLst>
                <a:gd name="connsiteX0" fmla="*/ 0 w 1075458"/>
                <a:gd name="connsiteY0" fmla="*/ 0 h 382989"/>
                <a:gd name="connsiteX1" fmla="*/ 10268 w 1075458"/>
                <a:gd name="connsiteY1" fmla="*/ 116275 h 382989"/>
                <a:gd name="connsiteX2" fmla="*/ 37218 w 1075458"/>
                <a:gd name="connsiteY2" fmla="*/ 116275 h 382989"/>
                <a:gd name="connsiteX3" fmla="*/ 48767 w 1075458"/>
                <a:gd name="connsiteY3" fmla="*/ 174701 h 382989"/>
                <a:gd name="connsiteX4" fmla="*/ 75446 w 1075458"/>
                <a:gd name="connsiteY4" fmla="*/ 180078 h 382989"/>
                <a:gd name="connsiteX5" fmla="*/ 80850 w 1075458"/>
                <a:gd name="connsiteY5" fmla="*/ 204802 h 382989"/>
                <a:gd name="connsiteX6" fmla="*/ 87623 w 1075458"/>
                <a:gd name="connsiteY6" fmla="*/ 223315 h 382989"/>
                <a:gd name="connsiteX7" fmla="*/ 102026 w 1075458"/>
                <a:gd name="connsiteY7" fmla="*/ 247293 h 382989"/>
                <a:gd name="connsiteX8" fmla="*/ 118708 w 1075458"/>
                <a:gd name="connsiteY8" fmla="*/ 228396 h 382989"/>
                <a:gd name="connsiteX9" fmla="*/ 130258 w 1075458"/>
                <a:gd name="connsiteY9" fmla="*/ 293905 h 382989"/>
                <a:gd name="connsiteX10" fmla="*/ 170683 w 1075458"/>
                <a:gd name="connsiteY10" fmla="*/ 330649 h 382989"/>
                <a:gd name="connsiteX11" fmla="*/ 179316 w 1075458"/>
                <a:gd name="connsiteY11" fmla="*/ 361750 h 382989"/>
                <a:gd name="connsiteX12" fmla="*/ 202237 w 1075458"/>
                <a:gd name="connsiteY12" fmla="*/ 354923 h 382989"/>
                <a:gd name="connsiteX13" fmla="*/ 219450 w 1075458"/>
                <a:gd name="connsiteY13" fmla="*/ 361750 h 382989"/>
                <a:gd name="connsiteX14" fmla="*/ 236776 w 1075458"/>
                <a:gd name="connsiteY14" fmla="*/ 349615 h 382989"/>
                <a:gd name="connsiteX15" fmla="*/ 264366 w 1075458"/>
                <a:gd name="connsiteY15" fmla="*/ 361750 h 382989"/>
                <a:gd name="connsiteX16" fmla="*/ 290032 w 1075458"/>
                <a:gd name="connsiteY16" fmla="*/ 324857 h 382989"/>
                <a:gd name="connsiteX17" fmla="*/ 316341 w 1075458"/>
                <a:gd name="connsiteY17" fmla="*/ 330649 h 382989"/>
                <a:gd name="connsiteX18" fmla="*/ 329744 w 1075458"/>
                <a:gd name="connsiteY18" fmla="*/ 306378 h 382989"/>
                <a:gd name="connsiteX19" fmla="*/ 364846 w 1075458"/>
                <a:gd name="connsiteY19" fmla="*/ 335580 h 382989"/>
                <a:gd name="connsiteX20" fmla="*/ 407827 w 1075458"/>
                <a:gd name="connsiteY20" fmla="*/ 349615 h 382989"/>
                <a:gd name="connsiteX21" fmla="*/ 428600 w 1075458"/>
                <a:gd name="connsiteY21" fmla="*/ 335580 h 382989"/>
                <a:gd name="connsiteX22" fmla="*/ 473011 w 1075458"/>
                <a:gd name="connsiteY22" fmla="*/ 361750 h 382989"/>
                <a:gd name="connsiteX23" fmla="*/ 493437 w 1075458"/>
                <a:gd name="connsiteY23" fmla="*/ 335580 h 382989"/>
                <a:gd name="connsiteX24" fmla="*/ 513844 w 1075458"/>
                <a:gd name="connsiteY24" fmla="*/ 335580 h 382989"/>
                <a:gd name="connsiteX25" fmla="*/ 532448 w 1075458"/>
                <a:gd name="connsiteY25" fmla="*/ 324857 h 382989"/>
                <a:gd name="connsiteX26" fmla="*/ 540923 w 1075458"/>
                <a:gd name="connsiteY26" fmla="*/ 349615 h 382989"/>
                <a:gd name="connsiteX27" fmla="*/ 569717 w 1075458"/>
                <a:gd name="connsiteY27" fmla="*/ 370093 h 382989"/>
                <a:gd name="connsiteX28" fmla="*/ 613430 w 1075458"/>
                <a:gd name="connsiteY28" fmla="*/ 349615 h 382989"/>
                <a:gd name="connsiteX29" fmla="*/ 649231 w 1075458"/>
                <a:gd name="connsiteY29" fmla="*/ 354923 h 382989"/>
                <a:gd name="connsiteX30" fmla="*/ 662838 w 1075458"/>
                <a:gd name="connsiteY30" fmla="*/ 370093 h 382989"/>
                <a:gd name="connsiteX31" fmla="*/ 690063 w 1075458"/>
                <a:gd name="connsiteY31" fmla="*/ 354923 h 382989"/>
                <a:gd name="connsiteX32" fmla="*/ 716567 w 1075458"/>
                <a:gd name="connsiteY32" fmla="*/ 373886 h 382989"/>
                <a:gd name="connsiteX33" fmla="*/ 752383 w 1075458"/>
                <a:gd name="connsiteY33" fmla="*/ 382990 h 382989"/>
                <a:gd name="connsiteX34" fmla="*/ 769576 w 1075458"/>
                <a:gd name="connsiteY34" fmla="*/ 370093 h 382989"/>
                <a:gd name="connsiteX35" fmla="*/ 798228 w 1075458"/>
                <a:gd name="connsiteY35" fmla="*/ 382990 h 382989"/>
                <a:gd name="connsiteX36" fmla="*/ 805393 w 1075458"/>
                <a:gd name="connsiteY36" fmla="*/ 357958 h 382989"/>
                <a:gd name="connsiteX37" fmla="*/ 838343 w 1075458"/>
                <a:gd name="connsiteY37" fmla="*/ 335580 h 382989"/>
                <a:gd name="connsiteX38" fmla="*/ 859833 w 1075458"/>
                <a:gd name="connsiteY38" fmla="*/ 361750 h 382989"/>
                <a:gd name="connsiteX39" fmla="*/ 882758 w 1075458"/>
                <a:gd name="connsiteY39" fmla="*/ 330649 h 382989"/>
                <a:gd name="connsiteX40" fmla="*/ 913086 w 1075458"/>
                <a:gd name="connsiteY40" fmla="*/ 343480 h 382989"/>
                <a:gd name="connsiteX41" fmla="*/ 945168 w 1075458"/>
                <a:gd name="connsiteY41" fmla="*/ 319652 h 382989"/>
                <a:gd name="connsiteX42" fmla="*/ 973014 w 1075458"/>
                <a:gd name="connsiteY42" fmla="*/ 314721 h 382989"/>
                <a:gd name="connsiteX43" fmla="*/ 1004534 w 1075458"/>
                <a:gd name="connsiteY43" fmla="*/ 354923 h 382989"/>
                <a:gd name="connsiteX44" fmla="*/ 1048945 w 1075458"/>
                <a:gd name="connsiteY44" fmla="*/ 357958 h 382989"/>
                <a:gd name="connsiteX45" fmla="*/ 1075458 w 1075458"/>
                <a:gd name="connsiteY45" fmla="*/ 335580 h 38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75458" h="382989">
                  <a:moveTo>
                    <a:pt x="0" y="0"/>
                  </a:moveTo>
                  <a:lnTo>
                    <a:pt x="10268" y="116275"/>
                  </a:lnTo>
                  <a:lnTo>
                    <a:pt x="37218" y="116275"/>
                  </a:lnTo>
                  <a:lnTo>
                    <a:pt x="48767" y="174701"/>
                  </a:lnTo>
                  <a:lnTo>
                    <a:pt x="75446" y="180078"/>
                  </a:lnTo>
                  <a:lnTo>
                    <a:pt x="80850" y="204802"/>
                  </a:lnTo>
                  <a:lnTo>
                    <a:pt x="87623" y="223315"/>
                  </a:lnTo>
                  <a:lnTo>
                    <a:pt x="102026" y="247293"/>
                  </a:lnTo>
                  <a:lnTo>
                    <a:pt x="118708" y="228396"/>
                  </a:lnTo>
                  <a:lnTo>
                    <a:pt x="130258" y="293905"/>
                  </a:lnTo>
                  <a:lnTo>
                    <a:pt x="170683" y="330649"/>
                  </a:lnTo>
                  <a:lnTo>
                    <a:pt x="179316" y="361750"/>
                  </a:lnTo>
                  <a:lnTo>
                    <a:pt x="202237" y="354923"/>
                  </a:lnTo>
                  <a:lnTo>
                    <a:pt x="219450" y="361750"/>
                  </a:lnTo>
                  <a:lnTo>
                    <a:pt x="236776" y="349615"/>
                  </a:lnTo>
                  <a:lnTo>
                    <a:pt x="264366" y="361750"/>
                  </a:lnTo>
                  <a:lnTo>
                    <a:pt x="290032" y="324857"/>
                  </a:lnTo>
                  <a:lnTo>
                    <a:pt x="316341" y="330649"/>
                  </a:lnTo>
                  <a:lnTo>
                    <a:pt x="329744" y="306378"/>
                  </a:lnTo>
                  <a:lnTo>
                    <a:pt x="364846" y="335580"/>
                  </a:lnTo>
                  <a:lnTo>
                    <a:pt x="407827" y="349615"/>
                  </a:lnTo>
                  <a:lnTo>
                    <a:pt x="428600" y="335580"/>
                  </a:lnTo>
                  <a:lnTo>
                    <a:pt x="473011" y="361750"/>
                  </a:lnTo>
                  <a:lnTo>
                    <a:pt x="493437" y="335580"/>
                  </a:lnTo>
                  <a:lnTo>
                    <a:pt x="513844" y="335580"/>
                  </a:lnTo>
                  <a:lnTo>
                    <a:pt x="532448" y="324857"/>
                  </a:lnTo>
                  <a:lnTo>
                    <a:pt x="540923" y="349615"/>
                  </a:lnTo>
                  <a:lnTo>
                    <a:pt x="569717" y="370093"/>
                  </a:lnTo>
                  <a:lnTo>
                    <a:pt x="613430" y="349615"/>
                  </a:lnTo>
                  <a:lnTo>
                    <a:pt x="649231" y="354923"/>
                  </a:lnTo>
                  <a:lnTo>
                    <a:pt x="662838" y="370093"/>
                  </a:lnTo>
                  <a:lnTo>
                    <a:pt x="690063" y="354923"/>
                  </a:lnTo>
                  <a:lnTo>
                    <a:pt x="716567" y="373886"/>
                  </a:lnTo>
                  <a:lnTo>
                    <a:pt x="752383" y="382990"/>
                  </a:lnTo>
                  <a:lnTo>
                    <a:pt x="769576" y="370093"/>
                  </a:lnTo>
                  <a:lnTo>
                    <a:pt x="798228" y="382990"/>
                  </a:lnTo>
                  <a:lnTo>
                    <a:pt x="805393" y="357958"/>
                  </a:lnTo>
                  <a:lnTo>
                    <a:pt x="838343" y="335580"/>
                  </a:lnTo>
                  <a:lnTo>
                    <a:pt x="859833" y="361750"/>
                  </a:lnTo>
                  <a:lnTo>
                    <a:pt x="882758" y="330649"/>
                  </a:lnTo>
                  <a:lnTo>
                    <a:pt x="913086" y="343480"/>
                  </a:lnTo>
                  <a:lnTo>
                    <a:pt x="945168" y="319652"/>
                  </a:lnTo>
                  <a:lnTo>
                    <a:pt x="973014" y="314721"/>
                  </a:lnTo>
                  <a:lnTo>
                    <a:pt x="1004534" y="354923"/>
                  </a:lnTo>
                  <a:lnTo>
                    <a:pt x="1048945" y="357958"/>
                  </a:lnTo>
                  <a:lnTo>
                    <a:pt x="1075458" y="335580"/>
                  </a:lnTo>
                </a:path>
              </a:pathLst>
            </a:custGeom>
            <a:noFill/>
            <a:ln w="3536" cap="flat">
              <a:solidFill>
                <a:srgbClr val="BF39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511EBDE-780F-61D5-E4A8-2E3D5EEBA0A7}"/>
                </a:ext>
              </a:extLst>
            </p:cNvPr>
            <p:cNvSpPr/>
            <p:nvPr/>
          </p:nvSpPr>
          <p:spPr>
            <a:xfrm>
              <a:off x="2737752" y="2360782"/>
              <a:ext cx="1115203" cy="332888"/>
            </a:xfrm>
            <a:custGeom>
              <a:avLst/>
              <a:gdLst>
                <a:gd name="connsiteX0" fmla="*/ 0 w 1115203"/>
                <a:gd name="connsiteY0" fmla="*/ 0 h 332888"/>
                <a:gd name="connsiteX1" fmla="*/ 21177 w 1115203"/>
                <a:gd name="connsiteY1" fmla="*/ 36295 h 332888"/>
                <a:gd name="connsiteX2" fmla="*/ 62242 w 1115203"/>
                <a:gd name="connsiteY2" fmla="*/ 46917 h 332888"/>
                <a:gd name="connsiteX3" fmla="*/ 73792 w 1115203"/>
                <a:gd name="connsiteY3" fmla="*/ 79672 h 332888"/>
                <a:gd name="connsiteX4" fmla="*/ 91118 w 1115203"/>
                <a:gd name="connsiteY4" fmla="*/ 67278 h 332888"/>
                <a:gd name="connsiteX5" fmla="*/ 112291 w 1115203"/>
                <a:gd name="connsiteY5" fmla="*/ 120395 h 332888"/>
                <a:gd name="connsiteX6" fmla="*/ 150871 w 1115203"/>
                <a:gd name="connsiteY6" fmla="*/ 125707 h 332888"/>
                <a:gd name="connsiteX7" fmla="*/ 171967 w 1115203"/>
                <a:gd name="connsiteY7" fmla="*/ 154918 h 332888"/>
                <a:gd name="connsiteX8" fmla="*/ 194426 w 1115203"/>
                <a:gd name="connsiteY8" fmla="*/ 154918 h 332888"/>
                <a:gd name="connsiteX9" fmla="*/ 215599 w 1115203"/>
                <a:gd name="connsiteY9" fmla="*/ 176881 h 332888"/>
                <a:gd name="connsiteX10" fmla="*/ 245759 w 1115203"/>
                <a:gd name="connsiteY10" fmla="*/ 154918 h 332888"/>
                <a:gd name="connsiteX11" fmla="*/ 256024 w 1115203"/>
                <a:gd name="connsiteY11" fmla="*/ 184133 h 332888"/>
                <a:gd name="connsiteX12" fmla="*/ 297733 w 1115203"/>
                <a:gd name="connsiteY12" fmla="*/ 192984 h 332888"/>
                <a:gd name="connsiteX13" fmla="*/ 309043 w 1115203"/>
                <a:gd name="connsiteY13" fmla="*/ 210544 h 332888"/>
                <a:gd name="connsiteX14" fmla="*/ 344093 w 1115203"/>
                <a:gd name="connsiteY14" fmla="*/ 200679 h 332888"/>
                <a:gd name="connsiteX15" fmla="*/ 379143 w 1115203"/>
                <a:gd name="connsiteY15" fmla="*/ 229784 h 332888"/>
                <a:gd name="connsiteX16" fmla="*/ 414193 w 1115203"/>
                <a:gd name="connsiteY16" fmla="*/ 244090 h 332888"/>
                <a:gd name="connsiteX17" fmla="*/ 449246 w 1115203"/>
                <a:gd name="connsiteY17" fmla="*/ 268262 h 332888"/>
                <a:gd name="connsiteX18" fmla="*/ 484295 w 1115203"/>
                <a:gd name="connsiteY18" fmla="*/ 255437 h 332888"/>
                <a:gd name="connsiteX19" fmla="*/ 519345 w 1115203"/>
                <a:gd name="connsiteY19" fmla="*/ 279608 h 332888"/>
                <a:gd name="connsiteX20" fmla="*/ 554398 w 1115203"/>
                <a:gd name="connsiteY20" fmla="*/ 287995 h 332888"/>
                <a:gd name="connsiteX21" fmla="*/ 589448 w 1115203"/>
                <a:gd name="connsiteY21" fmla="*/ 315129 h 332888"/>
                <a:gd name="connsiteX22" fmla="*/ 624498 w 1115203"/>
                <a:gd name="connsiteY22" fmla="*/ 297370 h 332888"/>
                <a:gd name="connsiteX23" fmla="*/ 669896 w 1115203"/>
                <a:gd name="connsiteY23" fmla="*/ 287995 h 332888"/>
                <a:gd name="connsiteX24" fmla="*/ 694600 w 1115203"/>
                <a:gd name="connsiteY24" fmla="*/ 332888 h 332888"/>
                <a:gd name="connsiteX25" fmla="*/ 729650 w 1115203"/>
                <a:gd name="connsiteY25" fmla="*/ 315129 h 332888"/>
                <a:gd name="connsiteX26" fmla="*/ 764703 w 1115203"/>
                <a:gd name="connsiteY26" fmla="*/ 332888 h 332888"/>
                <a:gd name="connsiteX27" fmla="*/ 799753 w 1115203"/>
                <a:gd name="connsiteY27" fmla="*/ 297370 h 332888"/>
                <a:gd name="connsiteX28" fmla="*/ 821327 w 1115203"/>
                <a:gd name="connsiteY28" fmla="*/ 315129 h 332888"/>
                <a:gd name="connsiteX29" fmla="*/ 869855 w 1115203"/>
                <a:gd name="connsiteY29" fmla="*/ 332888 h 332888"/>
                <a:gd name="connsiteX30" fmla="*/ 904905 w 1115203"/>
                <a:gd name="connsiteY30" fmla="*/ 309818 h 332888"/>
                <a:gd name="connsiteX31" fmla="*/ 939955 w 1115203"/>
                <a:gd name="connsiteY31" fmla="*/ 304450 h 332888"/>
                <a:gd name="connsiteX32" fmla="*/ 975008 w 1115203"/>
                <a:gd name="connsiteY32" fmla="*/ 279608 h 332888"/>
                <a:gd name="connsiteX33" fmla="*/ 1010057 w 1115203"/>
                <a:gd name="connsiteY33" fmla="*/ 287995 h 332888"/>
                <a:gd name="connsiteX34" fmla="*/ 1045107 w 1115203"/>
                <a:gd name="connsiteY34" fmla="*/ 268262 h 332888"/>
                <a:gd name="connsiteX35" fmla="*/ 1080157 w 1115203"/>
                <a:gd name="connsiteY35" fmla="*/ 244090 h 332888"/>
                <a:gd name="connsiteX36" fmla="*/ 1115203 w 1115203"/>
                <a:gd name="connsiteY36" fmla="*/ 255437 h 33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5203" h="332888">
                  <a:moveTo>
                    <a:pt x="0" y="0"/>
                  </a:moveTo>
                  <a:lnTo>
                    <a:pt x="21177" y="36295"/>
                  </a:lnTo>
                  <a:lnTo>
                    <a:pt x="62242" y="46917"/>
                  </a:lnTo>
                  <a:lnTo>
                    <a:pt x="73792" y="79672"/>
                  </a:lnTo>
                  <a:lnTo>
                    <a:pt x="91118" y="67278"/>
                  </a:lnTo>
                  <a:lnTo>
                    <a:pt x="112291" y="120395"/>
                  </a:lnTo>
                  <a:lnTo>
                    <a:pt x="150871" y="125707"/>
                  </a:lnTo>
                  <a:lnTo>
                    <a:pt x="171967" y="154918"/>
                  </a:lnTo>
                  <a:lnTo>
                    <a:pt x="194426" y="154918"/>
                  </a:lnTo>
                  <a:lnTo>
                    <a:pt x="215599" y="176881"/>
                  </a:lnTo>
                  <a:lnTo>
                    <a:pt x="245759" y="154918"/>
                  </a:lnTo>
                  <a:lnTo>
                    <a:pt x="256024" y="184133"/>
                  </a:lnTo>
                  <a:lnTo>
                    <a:pt x="297733" y="192984"/>
                  </a:lnTo>
                  <a:lnTo>
                    <a:pt x="309043" y="210544"/>
                  </a:lnTo>
                  <a:lnTo>
                    <a:pt x="344093" y="200679"/>
                  </a:lnTo>
                  <a:lnTo>
                    <a:pt x="379143" y="229784"/>
                  </a:lnTo>
                  <a:lnTo>
                    <a:pt x="414193" y="244090"/>
                  </a:lnTo>
                  <a:lnTo>
                    <a:pt x="449246" y="268262"/>
                  </a:lnTo>
                  <a:lnTo>
                    <a:pt x="484295" y="255437"/>
                  </a:lnTo>
                  <a:lnTo>
                    <a:pt x="519345" y="279608"/>
                  </a:lnTo>
                  <a:lnTo>
                    <a:pt x="554398" y="287995"/>
                  </a:lnTo>
                  <a:lnTo>
                    <a:pt x="589448" y="315129"/>
                  </a:lnTo>
                  <a:lnTo>
                    <a:pt x="624498" y="297370"/>
                  </a:lnTo>
                  <a:lnTo>
                    <a:pt x="669896" y="287995"/>
                  </a:lnTo>
                  <a:lnTo>
                    <a:pt x="694600" y="332888"/>
                  </a:lnTo>
                  <a:lnTo>
                    <a:pt x="729650" y="315129"/>
                  </a:lnTo>
                  <a:lnTo>
                    <a:pt x="764703" y="332888"/>
                  </a:lnTo>
                  <a:lnTo>
                    <a:pt x="799753" y="297370"/>
                  </a:lnTo>
                  <a:lnTo>
                    <a:pt x="821327" y="315129"/>
                  </a:lnTo>
                  <a:lnTo>
                    <a:pt x="869855" y="332888"/>
                  </a:lnTo>
                  <a:lnTo>
                    <a:pt x="904905" y="309818"/>
                  </a:lnTo>
                  <a:lnTo>
                    <a:pt x="939955" y="304450"/>
                  </a:lnTo>
                  <a:lnTo>
                    <a:pt x="975008" y="279608"/>
                  </a:lnTo>
                  <a:lnTo>
                    <a:pt x="1010057" y="287995"/>
                  </a:lnTo>
                  <a:lnTo>
                    <a:pt x="1045107" y="268262"/>
                  </a:lnTo>
                  <a:lnTo>
                    <a:pt x="1080157" y="244090"/>
                  </a:lnTo>
                  <a:lnTo>
                    <a:pt x="1115203" y="255437"/>
                  </a:lnTo>
                </a:path>
              </a:pathLst>
            </a:custGeom>
            <a:noFill/>
            <a:ln w="3535" cap="flat">
              <a:solidFill>
                <a:srgbClr val="F4B4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FC5E176-8A22-09E6-819C-2F77FB6FE9C5}"/>
                </a:ext>
              </a:extLst>
            </p:cNvPr>
            <p:cNvSpPr/>
            <p:nvPr/>
          </p:nvSpPr>
          <p:spPr>
            <a:xfrm>
              <a:off x="2733720" y="2360181"/>
              <a:ext cx="1093023" cy="394663"/>
            </a:xfrm>
            <a:custGeom>
              <a:avLst/>
              <a:gdLst>
                <a:gd name="connsiteX0" fmla="*/ 0 w 1093023"/>
                <a:gd name="connsiteY0" fmla="*/ 0 h 394663"/>
                <a:gd name="connsiteX1" fmla="*/ 26235 w 1093023"/>
                <a:gd name="connsiteY1" fmla="*/ 145041 h 394663"/>
                <a:gd name="connsiteX2" fmla="*/ 59621 w 1093023"/>
                <a:gd name="connsiteY2" fmla="*/ 156387 h 394663"/>
                <a:gd name="connsiteX3" fmla="*/ 75517 w 1093023"/>
                <a:gd name="connsiteY3" fmla="*/ 175628 h 394663"/>
                <a:gd name="connsiteX4" fmla="*/ 108903 w 1093023"/>
                <a:gd name="connsiteY4" fmla="*/ 194865 h 394663"/>
                <a:gd name="connsiteX5" fmla="*/ 137523 w 1093023"/>
                <a:gd name="connsiteY5" fmla="*/ 233839 h 394663"/>
                <a:gd name="connsiteX6" fmla="*/ 174087 w 1093023"/>
                <a:gd name="connsiteY6" fmla="*/ 219039 h 394663"/>
                <a:gd name="connsiteX7" fmla="*/ 213039 w 1093023"/>
                <a:gd name="connsiteY7" fmla="*/ 277253 h 394663"/>
                <a:gd name="connsiteX8" fmla="*/ 244041 w 1093023"/>
                <a:gd name="connsiteY8" fmla="*/ 254557 h 394663"/>
                <a:gd name="connsiteX9" fmla="*/ 275042 w 1093023"/>
                <a:gd name="connsiteY9" fmla="*/ 268867 h 394663"/>
                <a:gd name="connsiteX10" fmla="*/ 303659 w 1093023"/>
                <a:gd name="connsiteY10" fmla="*/ 312771 h 394663"/>
                <a:gd name="connsiteX11" fmla="*/ 327505 w 1093023"/>
                <a:gd name="connsiteY11" fmla="*/ 291560 h 394663"/>
                <a:gd name="connsiteX12" fmla="*/ 366457 w 1093023"/>
                <a:gd name="connsiteY12" fmla="*/ 347796 h 394663"/>
                <a:gd name="connsiteX13" fmla="*/ 410177 w 1093023"/>
                <a:gd name="connsiteY13" fmla="*/ 381836 h 394663"/>
                <a:gd name="connsiteX14" fmla="*/ 436408 w 1093023"/>
                <a:gd name="connsiteY14" fmla="*/ 367530 h 394663"/>
                <a:gd name="connsiteX15" fmla="*/ 475360 w 1093023"/>
                <a:gd name="connsiteY15" fmla="*/ 394664 h 394663"/>
                <a:gd name="connsiteX16" fmla="*/ 524646 w 1093023"/>
                <a:gd name="connsiteY16" fmla="*/ 359143 h 394663"/>
                <a:gd name="connsiteX17" fmla="*/ 584264 w 1093023"/>
                <a:gd name="connsiteY17" fmla="*/ 347796 h 394663"/>
                <a:gd name="connsiteX18" fmla="*/ 626394 w 1093023"/>
                <a:gd name="connsiteY18" fmla="*/ 371971 h 394663"/>
                <a:gd name="connsiteX19" fmla="*/ 667728 w 1093023"/>
                <a:gd name="connsiteY19" fmla="*/ 387759 h 394663"/>
                <a:gd name="connsiteX20" fmla="*/ 700321 w 1093023"/>
                <a:gd name="connsiteY20" fmla="*/ 377891 h 394663"/>
                <a:gd name="connsiteX21" fmla="*/ 725757 w 1093023"/>
                <a:gd name="connsiteY21" fmla="*/ 363091 h 394663"/>
                <a:gd name="connsiteX22" fmla="*/ 754377 w 1093023"/>
                <a:gd name="connsiteY22" fmla="*/ 351252 h 394663"/>
                <a:gd name="connsiteX23" fmla="*/ 775042 w 1093023"/>
                <a:gd name="connsiteY23" fmla="*/ 351252 h 394663"/>
                <a:gd name="connsiteX24" fmla="*/ 790941 w 1093023"/>
                <a:gd name="connsiteY24" fmla="*/ 347796 h 394663"/>
                <a:gd name="connsiteX25" fmla="*/ 824327 w 1093023"/>
                <a:gd name="connsiteY25" fmla="*/ 354705 h 394663"/>
                <a:gd name="connsiteX26" fmla="*/ 866457 w 1093023"/>
                <a:gd name="connsiteY26" fmla="*/ 338424 h 394663"/>
                <a:gd name="connsiteX27" fmla="*/ 885537 w 1093023"/>
                <a:gd name="connsiteY27" fmla="*/ 347796 h 394663"/>
                <a:gd name="connsiteX28" fmla="*/ 911769 w 1093023"/>
                <a:gd name="connsiteY28" fmla="*/ 334971 h 394663"/>
                <a:gd name="connsiteX29" fmla="*/ 935615 w 1093023"/>
                <a:gd name="connsiteY29" fmla="*/ 324118 h 394663"/>
                <a:gd name="connsiteX30" fmla="*/ 952310 w 1093023"/>
                <a:gd name="connsiteY30" fmla="*/ 338424 h 394663"/>
                <a:gd name="connsiteX31" fmla="*/ 988874 w 1093023"/>
                <a:gd name="connsiteY31" fmla="*/ 347796 h 394663"/>
                <a:gd name="connsiteX32" fmla="*/ 1011132 w 1093023"/>
                <a:gd name="connsiteY32" fmla="*/ 366051 h 394663"/>
                <a:gd name="connsiteX33" fmla="*/ 1037363 w 1093023"/>
                <a:gd name="connsiteY33" fmla="*/ 360132 h 394663"/>
                <a:gd name="connsiteX34" fmla="*/ 1064391 w 1093023"/>
                <a:gd name="connsiteY34" fmla="*/ 354705 h 394663"/>
                <a:gd name="connsiteX35" fmla="*/ 1093023 w 1093023"/>
                <a:gd name="connsiteY35" fmla="*/ 374931 h 3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3023" h="394663">
                  <a:moveTo>
                    <a:pt x="0" y="0"/>
                  </a:moveTo>
                  <a:lnTo>
                    <a:pt x="26235" y="145041"/>
                  </a:lnTo>
                  <a:lnTo>
                    <a:pt x="59621" y="156387"/>
                  </a:lnTo>
                  <a:lnTo>
                    <a:pt x="75517" y="175628"/>
                  </a:lnTo>
                  <a:lnTo>
                    <a:pt x="108903" y="194865"/>
                  </a:lnTo>
                  <a:lnTo>
                    <a:pt x="137523" y="233839"/>
                  </a:lnTo>
                  <a:lnTo>
                    <a:pt x="174087" y="219039"/>
                  </a:lnTo>
                  <a:lnTo>
                    <a:pt x="213039" y="277253"/>
                  </a:lnTo>
                  <a:lnTo>
                    <a:pt x="244041" y="254557"/>
                  </a:lnTo>
                  <a:lnTo>
                    <a:pt x="275042" y="268867"/>
                  </a:lnTo>
                  <a:lnTo>
                    <a:pt x="303659" y="312771"/>
                  </a:lnTo>
                  <a:lnTo>
                    <a:pt x="327505" y="291560"/>
                  </a:lnTo>
                  <a:lnTo>
                    <a:pt x="366457" y="347796"/>
                  </a:lnTo>
                  <a:lnTo>
                    <a:pt x="410177" y="381836"/>
                  </a:lnTo>
                  <a:lnTo>
                    <a:pt x="436408" y="367530"/>
                  </a:lnTo>
                  <a:lnTo>
                    <a:pt x="475360" y="394664"/>
                  </a:lnTo>
                  <a:lnTo>
                    <a:pt x="524646" y="359143"/>
                  </a:lnTo>
                  <a:lnTo>
                    <a:pt x="584264" y="347796"/>
                  </a:lnTo>
                  <a:lnTo>
                    <a:pt x="626394" y="371971"/>
                  </a:lnTo>
                  <a:lnTo>
                    <a:pt x="667728" y="387759"/>
                  </a:lnTo>
                  <a:lnTo>
                    <a:pt x="700321" y="377891"/>
                  </a:lnTo>
                  <a:lnTo>
                    <a:pt x="725757" y="363091"/>
                  </a:lnTo>
                  <a:lnTo>
                    <a:pt x="754377" y="351252"/>
                  </a:lnTo>
                  <a:lnTo>
                    <a:pt x="775042" y="351252"/>
                  </a:lnTo>
                  <a:lnTo>
                    <a:pt x="790941" y="347796"/>
                  </a:lnTo>
                  <a:lnTo>
                    <a:pt x="824327" y="354705"/>
                  </a:lnTo>
                  <a:lnTo>
                    <a:pt x="866457" y="338424"/>
                  </a:lnTo>
                  <a:lnTo>
                    <a:pt x="885537" y="347796"/>
                  </a:lnTo>
                  <a:lnTo>
                    <a:pt x="911769" y="334971"/>
                  </a:lnTo>
                  <a:lnTo>
                    <a:pt x="935615" y="324118"/>
                  </a:lnTo>
                  <a:lnTo>
                    <a:pt x="952310" y="338424"/>
                  </a:lnTo>
                  <a:lnTo>
                    <a:pt x="988874" y="347796"/>
                  </a:lnTo>
                  <a:lnTo>
                    <a:pt x="1011132" y="366051"/>
                  </a:lnTo>
                  <a:lnTo>
                    <a:pt x="1037363" y="360132"/>
                  </a:lnTo>
                  <a:lnTo>
                    <a:pt x="1064391" y="354705"/>
                  </a:lnTo>
                  <a:lnTo>
                    <a:pt x="1093023" y="374931"/>
                  </a:lnTo>
                </a:path>
              </a:pathLst>
            </a:custGeom>
            <a:noFill/>
            <a:ln w="3535" cap="flat">
              <a:solidFill>
                <a:srgbClr val="12A4B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9D12D5E-9D60-8C6D-3242-02A3A2AFEB00}"/>
                </a:ext>
              </a:extLst>
            </p:cNvPr>
            <p:cNvSpPr/>
            <p:nvPr/>
          </p:nvSpPr>
          <p:spPr>
            <a:xfrm>
              <a:off x="2736470" y="2576207"/>
              <a:ext cx="1108782" cy="152264"/>
            </a:xfrm>
            <a:custGeom>
              <a:avLst/>
              <a:gdLst>
                <a:gd name="connsiteX0" fmla="*/ 0 w 1108782"/>
                <a:gd name="connsiteY0" fmla="*/ 0 h 152264"/>
                <a:gd name="connsiteX1" fmla="*/ 16041 w 1108782"/>
                <a:gd name="connsiteY1" fmla="*/ 34526 h 152264"/>
                <a:gd name="connsiteX2" fmla="*/ 42350 w 1108782"/>
                <a:gd name="connsiteY2" fmla="*/ 46035 h 152264"/>
                <a:gd name="connsiteX3" fmla="*/ 57107 w 1108782"/>
                <a:gd name="connsiteY3" fmla="*/ 71706 h 152264"/>
                <a:gd name="connsiteX4" fmla="*/ 84056 w 1108782"/>
                <a:gd name="connsiteY4" fmla="*/ 95609 h 152264"/>
                <a:gd name="connsiteX5" fmla="*/ 103949 w 1108782"/>
                <a:gd name="connsiteY5" fmla="*/ 86755 h 152264"/>
                <a:gd name="connsiteX6" fmla="*/ 118708 w 1108782"/>
                <a:gd name="connsiteY6" fmla="*/ 103575 h 152264"/>
                <a:gd name="connsiteX7" fmla="*/ 140523 w 1108782"/>
                <a:gd name="connsiteY7" fmla="*/ 91181 h 152264"/>
                <a:gd name="connsiteX8" fmla="*/ 154641 w 1108782"/>
                <a:gd name="connsiteY8" fmla="*/ 123053 h 152264"/>
                <a:gd name="connsiteX9" fmla="*/ 166832 w 1108782"/>
                <a:gd name="connsiteY9" fmla="*/ 143413 h 152264"/>
                <a:gd name="connsiteX10" fmla="*/ 189290 w 1108782"/>
                <a:gd name="connsiteY10" fmla="*/ 152264 h 152264"/>
                <a:gd name="connsiteX11" fmla="*/ 205331 w 1108782"/>
                <a:gd name="connsiteY11" fmla="*/ 134558 h 152264"/>
                <a:gd name="connsiteX12" fmla="*/ 220091 w 1108782"/>
                <a:gd name="connsiteY12" fmla="*/ 123053 h 152264"/>
                <a:gd name="connsiteX13" fmla="*/ 240623 w 1108782"/>
                <a:gd name="connsiteY13" fmla="*/ 123053 h 152264"/>
                <a:gd name="connsiteX14" fmla="*/ 248322 w 1108782"/>
                <a:gd name="connsiteY14" fmla="*/ 134558 h 152264"/>
                <a:gd name="connsiteX15" fmla="*/ 262441 w 1108782"/>
                <a:gd name="connsiteY15" fmla="*/ 143413 h 152264"/>
                <a:gd name="connsiteX16" fmla="*/ 284899 w 1108782"/>
                <a:gd name="connsiteY16" fmla="*/ 147838 h 152264"/>
                <a:gd name="connsiteX17" fmla="*/ 294523 w 1108782"/>
                <a:gd name="connsiteY17" fmla="*/ 127478 h 152264"/>
                <a:gd name="connsiteX18" fmla="*/ 318907 w 1108782"/>
                <a:gd name="connsiteY18" fmla="*/ 123053 h 152264"/>
                <a:gd name="connsiteX19" fmla="*/ 331738 w 1108782"/>
                <a:gd name="connsiteY19" fmla="*/ 138101 h 152264"/>
                <a:gd name="connsiteX20" fmla="*/ 340721 w 1108782"/>
                <a:gd name="connsiteY20" fmla="*/ 143413 h 152264"/>
                <a:gd name="connsiteX21" fmla="*/ 353555 w 1108782"/>
                <a:gd name="connsiteY21" fmla="*/ 127478 h 152264"/>
                <a:gd name="connsiteX22" fmla="*/ 377298 w 1108782"/>
                <a:gd name="connsiteY22" fmla="*/ 123053 h 152264"/>
                <a:gd name="connsiteX23" fmla="*/ 406170 w 1108782"/>
                <a:gd name="connsiteY23" fmla="*/ 134558 h 152264"/>
                <a:gd name="connsiteX24" fmla="*/ 435690 w 1108782"/>
                <a:gd name="connsiteY24" fmla="*/ 134558 h 152264"/>
                <a:gd name="connsiteX25" fmla="*/ 461996 w 1108782"/>
                <a:gd name="connsiteY25" fmla="*/ 123053 h 152264"/>
                <a:gd name="connsiteX26" fmla="*/ 493437 w 1108782"/>
                <a:gd name="connsiteY26" fmla="*/ 138101 h 152264"/>
                <a:gd name="connsiteX27" fmla="*/ 513970 w 1108782"/>
                <a:gd name="connsiteY27" fmla="*/ 147838 h 152264"/>
                <a:gd name="connsiteX28" fmla="*/ 539638 w 1108782"/>
                <a:gd name="connsiteY28" fmla="*/ 147838 h 152264"/>
                <a:gd name="connsiteX29" fmla="*/ 564022 w 1108782"/>
                <a:gd name="connsiteY29" fmla="*/ 123053 h 152264"/>
                <a:gd name="connsiteX30" fmla="*/ 608295 w 1108782"/>
                <a:gd name="connsiteY30" fmla="*/ 138101 h 152264"/>
                <a:gd name="connsiteX31" fmla="*/ 620488 w 1108782"/>
                <a:gd name="connsiteY31" fmla="*/ 123053 h 152264"/>
                <a:gd name="connsiteX32" fmla="*/ 663479 w 1108782"/>
                <a:gd name="connsiteY32" fmla="*/ 134558 h 152264"/>
                <a:gd name="connsiteX33" fmla="*/ 692354 w 1108782"/>
                <a:gd name="connsiteY33" fmla="*/ 123053 h 152264"/>
                <a:gd name="connsiteX34" fmla="*/ 719304 w 1108782"/>
                <a:gd name="connsiteY34" fmla="*/ 134558 h 152264"/>
                <a:gd name="connsiteX35" fmla="*/ 748176 w 1108782"/>
                <a:gd name="connsiteY35" fmla="*/ 123053 h 152264"/>
                <a:gd name="connsiteX36" fmla="*/ 777052 w 1108782"/>
                <a:gd name="connsiteY36" fmla="*/ 138101 h 152264"/>
                <a:gd name="connsiteX37" fmla="*/ 801435 w 1108782"/>
                <a:gd name="connsiteY37" fmla="*/ 123053 h 152264"/>
                <a:gd name="connsiteX38" fmla="*/ 832877 w 1108782"/>
                <a:gd name="connsiteY38" fmla="*/ 138101 h 152264"/>
                <a:gd name="connsiteX39" fmla="*/ 869451 w 1108782"/>
                <a:gd name="connsiteY39" fmla="*/ 123053 h 152264"/>
                <a:gd name="connsiteX40" fmla="*/ 890627 w 1108782"/>
                <a:gd name="connsiteY40" fmla="*/ 134558 h 152264"/>
                <a:gd name="connsiteX41" fmla="*/ 908594 w 1108782"/>
                <a:gd name="connsiteY41" fmla="*/ 103575 h 152264"/>
                <a:gd name="connsiteX42" fmla="*/ 946449 w 1108782"/>
                <a:gd name="connsiteY42" fmla="*/ 95609 h 152264"/>
                <a:gd name="connsiteX43" fmla="*/ 970833 w 1108782"/>
                <a:gd name="connsiteY43" fmla="*/ 86755 h 152264"/>
                <a:gd name="connsiteX44" fmla="*/ 997783 w 1108782"/>
                <a:gd name="connsiteY44" fmla="*/ 71706 h 152264"/>
                <a:gd name="connsiteX45" fmla="*/ 1028584 w 1108782"/>
                <a:gd name="connsiteY45" fmla="*/ 37180 h 152264"/>
                <a:gd name="connsiteX46" fmla="*/ 1062592 w 1108782"/>
                <a:gd name="connsiteY46" fmla="*/ 21246 h 152264"/>
                <a:gd name="connsiteX47" fmla="*/ 1084416 w 1108782"/>
                <a:gd name="connsiteY47" fmla="*/ 20360 h 152264"/>
                <a:gd name="connsiteX48" fmla="*/ 1108783 w 1108782"/>
                <a:gd name="connsiteY48" fmla="*/ 0 h 15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108782" h="152264">
                  <a:moveTo>
                    <a:pt x="0" y="0"/>
                  </a:moveTo>
                  <a:lnTo>
                    <a:pt x="16041" y="34526"/>
                  </a:lnTo>
                  <a:lnTo>
                    <a:pt x="42350" y="46035"/>
                  </a:lnTo>
                  <a:lnTo>
                    <a:pt x="57107" y="71706"/>
                  </a:lnTo>
                  <a:lnTo>
                    <a:pt x="84056" y="95609"/>
                  </a:lnTo>
                  <a:lnTo>
                    <a:pt x="103949" y="86755"/>
                  </a:lnTo>
                  <a:lnTo>
                    <a:pt x="118708" y="103575"/>
                  </a:lnTo>
                  <a:lnTo>
                    <a:pt x="140523" y="91181"/>
                  </a:lnTo>
                  <a:lnTo>
                    <a:pt x="154641" y="123053"/>
                  </a:lnTo>
                  <a:lnTo>
                    <a:pt x="166832" y="143413"/>
                  </a:lnTo>
                  <a:lnTo>
                    <a:pt x="189290" y="152264"/>
                  </a:lnTo>
                  <a:lnTo>
                    <a:pt x="205331" y="134558"/>
                  </a:lnTo>
                  <a:lnTo>
                    <a:pt x="220091" y="123053"/>
                  </a:lnTo>
                  <a:lnTo>
                    <a:pt x="240623" y="123053"/>
                  </a:lnTo>
                  <a:lnTo>
                    <a:pt x="248322" y="134558"/>
                  </a:lnTo>
                  <a:lnTo>
                    <a:pt x="262441" y="143413"/>
                  </a:lnTo>
                  <a:lnTo>
                    <a:pt x="284899" y="147838"/>
                  </a:lnTo>
                  <a:lnTo>
                    <a:pt x="294523" y="127478"/>
                  </a:lnTo>
                  <a:lnTo>
                    <a:pt x="318907" y="123053"/>
                  </a:lnTo>
                  <a:lnTo>
                    <a:pt x="331738" y="138101"/>
                  </a:lnTo>
                  <a:lnTo>
                    <a:pt x="340721" y="143413"/>
                  </a:lnTo>
                  <a:lnTo>
                    <a:pt x="353555" y="127478"/>
                  </a:lnTo>
                  <a:lnTo>
                    <a:pt x="377298" y="123053"/>
                  </a:lnTo>
                  <a:lnTo>
                    <a:pt x="406170" y="134558"/>
                  </a:lnTo>
                  <a:lnTo>
                    <a:pt x="435690" y="134558"/>
                  </a:lnTo>
                  <a:lnTo>
                    <a:pt x="461996" y="123053"/>
                  </a:lnTo>
                  <a:lnTo>
                    <a:pt x="493437" y="138101"/>
                  </a:lnTo>
                  <a:lnTo>
                    <a:pt x="513970" y="147838"/>
                  </a:lnTo>
                  <a:lnTo>
                    <a:pt x="539638" y="147838"/>
                  </a:lnTo>
                  <a:lnTo>
                    <a:pt x="564022" y="123053"/>
                  </a:lnTo>
                  <a:lnTo>
                    <a:pt x="608295" y="138101"/>
                  </a:lnTo>
                  <a:lnTo>
                    <a:pt x="620488" y="123053"/>
                  </a:lnTo>
                  <a:lnTo>
                    <a:pt x="663479" y="134558"/>
                  </a:lnTo>
                  <a:lnTo>
                    <a:pt x="692354" y="123053"/>
                  </a:lnTo>
                  <a:lnTo>
                    <a:pt x="719304" y="134558"/>
                  </a:lnTo>
                  <a:lnTo>
                    <a:pt x="748176" y="123053"/>
                  </a:lnTo>
                  <a:lnTo>
                    <a:pt x="777052" y="138101"/>
                  </a:lnTo>
                  <a:lnTo>
                    <a:pt x="801435" y="123053"/>
                  </a:lnTo>
                  <a:lnTo>
                    <a:pt x="832877" y="138101"/>
                  </a:lnTo>
                  <a:lnTo>
                    <a:pt x="869451" y="123053"/>
                  </a:lnTo>
                  <a:lnTo>
                    <a:pt x="890627" y="134558"/>
                  </a:lnTo>
                  <a:lnTo>
                    <a:pt x="908594" y="103575"/>
                  </a:lnTo>
                  <a:lnTo>
                    <a:pt x="946449" y="95609"/>
                  </a:lnTo>
                  <a:lnTo>
                    <a:pt x="970833" y="86755"/>
                  </a:lnTo>
                  <a:lnTo>
                    <a:pt x="997783" y="71706"/>
                  </a:lnTo>
                  <a:lnTo>
                    <a:pt x="1028584" y="37180"/>
                  </a:lnTo>
                  <a:lnTo>
                    <a:pt x="1062592" y="21246"/>
                  </a:lnTo>
                  <a:lnTo>
                    <a:pt x="1084416" y="20360"/>
                  </a:lnTo>
                  <a:lnTo>
                    <a:pt x="1108783" y="0"/>
                  </a:lnTo>
                </a:path>
              </a:pathLst>
            </a:custGeom>
            <a:noFill/>
            <a:ln w="3535" cap="flat">
              <a:solidFill>
                <a:srgbClr val="19A97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D6AAAA2-8D42-8AA7-9319-F0575D39DC39}"/>
                </a:ext>
              </a:extLst>
            </p:cNvPr>
            <p:cNvSpPr/>
            <p:nvPr/>
          </p:nvSpPr>
          <p:spPr>
            <a:xfrm>
              <a:off x="3840140" y="2569701"/>
              <a:ext cx="12944" cy="12475"/>
            </a:xfrm>
            <a:custGeom>
              <a:avLst/>
              <a:gdLst>
                <a:gd name="connsiteX0" fmla="*/ 12944 w 12944"/>
                <a:gd name="connsiteY0" fmla="*/ 6238 h 12475"/>
                <a:gd name="connsiteX1" fmla="*/ 6472 w 12944"/>
                <a:gd name="connsiteY1" fmla="*/ 12476 h 12475"/>
                <a:gd name="connsiteX2" fmla="*/ 0 w 12944"/>
                <a:gd name="connsiteY2" fmla="*/ 6238 h 12475"/>
                <a:gd name="connsiteX3" fmla="*/ 6472 w 12944"/>
                <a:gd name="connsiteY3" fmla="*/ 0 h 12475"/>
                <a:gd name="connsiteX4" fmla="*/ 12944 w 12944"/>
                <a:gd name="connsiteY4" fmla="*/ 6238 h 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4" h="12475">
                  <a:moveTo>
                    <a:pt x="12944" y="6238"/>
                  </a:moveTo>
                  <a:cubicBezTo>
                    <a:pt x="12944" y="9683"/>
                    <a:pt x="10047" y="12476"/>
                    <a:pt x="6472" y="12476"/>
                  </a:cubicBezTo>
                  <a:cubicBezTo>
                    <a:pt x="2898" y="12476"/>
                    <a:pt x="0" y="9683"/>
                    <a:pt x="0" y="6238"/>
                  </a:cubicBezTo>
                  <a:cubicBezTo>
                    <a:pt x="0" y="2793"/>
                    <a:pt x="2898" y="0"/>
                    <a:pt x="6472" y="0"/>
                  </a:cubicBezTo>
                  <a:cubicBezTo>
                    <a:pt x="10047" y="0"/>
                    <a:pt x="12944" y="2793"/>
                    <a:pt x="12944" y="6238"/>
                  </a:cubicBezTo>
                  <a:close/>
                </a:path>
              </a:pathLst>
            </a:custGeom>
            <a:solidFill>
              <a:srgbClr val="19A979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70D643A-39F3-6BF0-F10B-D3AAF0AC17BC}"/>
                </a:ext>
              </a:extLst>
            </p:cNvPr>
            <p:cNvSpPr/>
            <p:nvPr/>
          </p:nvSpPr>
          <p:spPr>
            <a:xfrm>
              <a:off x="3822157" y="2729048"/>
              <a:ext cx="9042" cy="12475"/>
            </a:xfrm>
            <a:custGeom>
              <a:avLst/>
              <a:gdLst>
                <a:gd name="connsiteX0" fmla="*/ 9043 w 9042"/>
                <a:gd name="connsiteY0" fmla="*/ 6238 h 12475"/>
                <a:gd name="connsiteX1" fmla="*/ 4521 w 9042"/>
                <a:gd name="connsiteY1" fmla="*/ 12476 h 12475"/>
                <a:gd name="connsiteX2" fmla="*/ 0 w 9042"/>
                <a:gd name="connsiteY2" fmla="*/ 6238 h 12475"/>
                <a:gd name="connsiteX3" fmla="*/ 4521 w 9042"/>
                <a:gd name="connsiteY3" fmla="*/ 0 h 12475"/>
                <a:gd name="connsiteX4" fmla="*/ 9043 w 9042"/>
                <a:gd name="connsiteY4" fmla="*/ 6238 h 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" h="12475">
                  <a:moveTo>
                    <a:pt x="9043" y="6238"/>
                  </a:moveTo>
                  <a:cubicBezTo>
                    <a:pt x="9043" y="9683"/>
                    <a:pt x="7018" y="12476"/>
                    <a:pt x="4521" y="12476"/>
                  </a:cubicBezTo>
                  <a:cubicBezTo>
                    <a:pt x="2024" y="12476"/>
                    <a:pt x="0" y="9683"/>
                    <a:pt x="0" y="6238"/>
                  </a:cubicBezTo>
                  <a:cubicBezTo>
                    <a:pt x="0" y="2793"/>
                    <a:pt x="2024" y="0"/>
                    <a:pt x="4521" y="0"/>
                  </a:cubicBezTo>
                  <a:cubicBezTo>
                    <a:pt x="7018" y="0"/>
                    <a:pt x="9043" y="2793"/>
                    <a:pt x="9043" y="6238"/>
                  </a:cubicBezTo>
                  <a:close/>
                </a:path>
              </a:pathLst>
            </a:custGeom>
            <a:solidFill>
              <a:srgbClr val="12A4B4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8C8638C-C4C1-BA16-9D0A-C2F5D4E37A52}"/>
                </a:ext>
              </a:extLst>
            </p:cNvPr>
            <p:cNvSpPr/>
            <p:nvPr/>
          </p:nvSpPr>
          <p:spPr>
            <a:xfrm>
              <a:off x="3802926" y="2691868"/>
              <a:ext cx="12944" cy="12475"/>
            </a:xfrm>
            <a:custGeom>
              <a:avLst/>
              <a:gdLst>
                <a:gd name="connsiteX0" fmla="*/ 12944 w 12944"/>
                <a:gd name="connsiteY0" fmla="*/ 6238 h 12475"/>
                <a:gd name="connsiteX1" fmla="*/ 6472 w 12944"/>
                <a:gd name="connsiteY1" fmla="*/ 12476 h 12475"/>
                <a:gd name="connsiteX2" fmla="*/ 0 w 12944"/>
                <a:gd name="connsiteY2" fmla="*/ 6238 h 12475"/>
                <a:gd name="connsiteX3" fmla="*/ 6472 w 12944"/>
                <a:gd name="connsiteY3" fmla="*/ 0 h 12475"/>
                <a:gd name="connsiteX4" fmla="*/ 12944 w 12944"/>
                <a:gd name="connsiteY4" fmla="*/ 6238 h 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4" h="12475">
                  <a:moveTo>
                    <a:pt x="12944" y="6238"/>
                  </a:moveTo>
                  <a:cubicBezTo>
                    <a:pt x="12944" y="9683"/>
                    <a:pt x="10047" y="12476"/>
                    <a:pt x="6472" y="12476"/>
                  </a:cubicBezTo>
                  <a:cubicBezTo>
                    <a:pt x="2898" y="12476"/>
                    <a:pt x="0" y="9683"/>
                    <a:pt x="0" y="6238"/>
                  </a:cubicBezTo>
                  <a:cubicBezTo>
                    <a:pt x="0" y="2793"/>
                    <a:pt x="2898" y="0"/>
                    <a:pt x="6472" y="0"/>
                  </a:cubicBezTo>
                  <a:cubicBezTo>
                    <a:pt x="10047" y="0"/>
                    <a:pt x="12944" y="2793"/>
                    <a:pt x="12944" y="6238"/>
                  </a:cubicBezTo>
                  <a:close/>
                </a:path>
              </a:pathLst>
            </a:custGeom>
            <a:solidFill>
              <a:srgbClr val="BF399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160B84C-48AA-F3E3-9088-C051FE2AB238}"/>
                </a:ext>
              </a:extLst>
            </p:cNvPr>
            <p:cNvSpPr/>
            <p:nvPr/>
          </p:nvSpPr>
          <p:spPr>
            <a:xfrm>
              <a:off x="3846548" y="2608653"/>
              <a:ext cx="12944" cy="12475"/>
            </a:xfrm>
            <a:custGeom>
              <a:avLst/>
              <a:gdLst>
                <a:gd name="connsiteX0" fmla="*/ 12944 w 12944"/>
                <a:gd name="connsiteY0" fmla="*/ 6238 h 12475"/>
                <a:gd name="connsiteX1" fmla="*/ 6472 w 12944"/>
                <a:gd name="connsiteY1" fmla="*/ 12476 h 12475"/>
                <a:gd name="connsiteX2" fmla="*/ 0 w 12944"/>
                <a:gd name="connsiteY2" fmla="*/ 6238 h 12475"/>
                <a:gd name="connsiteX3" fmla="*/ 6472 w 12944"/>
                <a:gd name="connsiteY3" fmla="*/ 0 h 12475"/>
                <a:gd name="connsiteX4" fmla="*/ 12944 w 12944"/>
                <a:gd name="connsiteY4" fmla="*/ 6238 h 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4" h="12475">
                  <a:moveTo>
                    <a:pt x="12944" y="6238"/>
                  </a:moveTo>
                  <a:cubicBezTo>
                    <a:pt x="12944" y="9683"/>
                    <a:pt x="10047" y="12476"/>
                    <a:pt x="6472" y="12476"/>
                  </a:cubicBezTo>
                  <a:cubicBezTo>
                    <a:pt x="2898" y="12476"/>
                    <a:pt x="0" y="9683"/>
                    <a:pt x="0" y="6238"/>
                  </a:cubicBezTo>
                  <a:cubicBezTo>
                    <a:pt x="0" y="2793"/>
                    <a:pt x="2898" y="0"/>
                    <a:pt x="6472" y="0"/>
                  </a:cubicBezTo>
                  <a:cubicBezTo>
                    <a:pt x="10047" y="0"/>
                    <a:pt x="12944" y="2793"/>
                    <a:pt x="12944" y="6238"/>
                  </a:cubicBezTo>
                  <a:close/>
                </a:path>
              </a:pathLst>
            </a:custGeom>
            <a:solidFill>
              <a:srgbClr val="F4B400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98527AB-DF4C-9330-89B6-993C6C7CE0E2}"/>
                </a:ext>
              </a:extLst>
            </p:cNvPr>
            <p:cNvSpPr/>
            <p:nvPr/>
          </p:nvSpPr>
          <p:spPr>
            <a:xfrm>
              <a:off x="3668160" y="2544915"/>
              <a:ext cx="12944" cy="12475"/>
            </a:xfrm>
            <a:custGeom>
              <a:avLst/>
              <a:gdLst>
                <a:gd name="connsiteX0" fmla="*/ 12944 w 12944"/>
                <a:gd name="connsiteY0" fmla="*/ 6238 h 12475"/>
                <a:gd name="connsiteX1" fmla="*/ 6472 w 12944"/>
                <a:gd name="connsiteY1" fmla="*/ 12476 h 12475"/>
                <a:gd name="connsiteX2" fmla="*/ 0 w 12944"/>
                <a:gd name="connsiteY2" fmla="*/ 6238 h 12475"/>
                <a:gd name="connsiteX3" fmla="*/ 6472 w 12944"/>
                <a:gd name="connsiteY3" fmla="*/ 0 h 12475"/>
                <a:gd name="connsiteX4" fmla="*/ 12944 w 12944"/>
                <a:gd name="connsiteY4" fmla="*/ 6238 h 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4" h="12475">
                  <a:moveTo>
                    <a:pt x="12944" y="6238"/>
                  </a:moveTo>
                  <a:cubicBezTo>
                    <a:pt x="12944" y="9683"/>
                    <a:pt x="10047" y="12476"/>
                    <a:pt x="6472" y="12476"/>
                  </a:cubicBezTo>
                  <a:cubicBezTo>
                    <a:pt x="2898" y="12476"/>
                    <a:pt x="0" y="9683"/>
                    <a:pt x="0" y="6238"/>
                  </a:cubicBezTo>
                  <a:cubicBezTo>
                    <a:pt x="0" y="2793"/>
                    <a:pt x="2898" y="0"/>
                    <a:pt x="6472" y="0"/>
                  </a:cubicBezTo>
                  <a:cubicBezTo>
                    <a:pt x="10047" y="0"/>
                    <a:pt x="12944" y="2793"/>
                    <a:pt x="12944" y="6238"/>
                  </a:cubicBezTo>
                  <a:close/>
                </a:path>
              </a:pathLst>
            </a:custGeom>
            <a:solidFill>
              <a:srgbClr val="2E6497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E297D23-BAFB-45D5-FC7E-5F3795A1945D}"/>
                </a:ext>
              </a:extLst>
            </p:cNvPr>
            <p:cNvSpPr/>
            <p:nvPr/>
          </p:nvSpPr>
          <p:spPr>
            <a:xfrm>
              <a:off x="2674752" y="2272138"/>
              <a:ext cx="213861" cy="23959"/>
            </a:xfrm>
            <a:custGeom>
              <a:avLst/>
              <a:gdLst>
                <a:gd name="connsiteX0" fmla="*/ 10064 w 213861"/>
                <a:gd name="connsiteY0" fmla="*/ 19555 h 23959"/>
                <a:gd name="connsiteX1" fmla="*/ 16184 w 213861"/>
                <a:gd name="connsiteY1" fmla="*/ 1232 h 23959"/>
                <a:gd name="connsiteX2" fmla="*/ 20611 w 213861"/>
                <a:gd name="connsiteY2" fmla="*/ 1232 h 23959"/>
                <a:gd name="connsiteX3" fmla="*/ 12271 w 213861"/>
                <a:gd name="connsiteY3" fmla="*/ 23650 h 23959"/>
                <a:gd name="connsiteX4" fmla="*/ 9281 w 213861"/>
                <a:gd name="connsiteY4" fmla="*/ 23650 h 23959"/>
                <a:gd name="connsiteX5" fmla="*/ 10064 w 213861"/>
                <a:gd name="connsiteY5" fmla="*/ 19555 h 23959"/>
                <a:gd name="connsiteX6" fmla="*/ 4411 w 213861"/>
                <a:gd name="connsiteY6" fmla="*/ 1232 h 23959"/>
                <a:gd name="connsiteX7" fmla="*/ 10482 w 213861"/>
                <a:gd name="connsiteY7" fmla="*/ 19555 h 23959"/>
                <a:gd name="connsiteX8" fmla="*/ 11310 w 213861"/>
                <a:gd name="connsiteY8" fmla="*/ 23650 h 23959"/>
                <a:gd name="connsiteX9" fmla="*/ 8307 w 213861"/>
                <a:gd name="connsiteY9" fmla="*/ 23650 h 23959"/>
                <a:gd name="connsiteX10" fmla="*/ 0 w 213861"/>
                <a:gd name="connsiteY10" fmla="*/ 1232 h 23959"/>
                <a:gd name="connsiteX11" fmla="*/ 4411 w 213861"/>
                <a:gd name="connsiteY11" fmla="*/ 1232 h 23959"/>
                <a:gd name="connsiteX12" fmla="*/ 31843 w 213861"/>
                <a:gd name="connsiteY12" fmla="*/ 20310 h 23959"/>
                <a:gd name="connsiteX13" fmla="*/ 31843 w 213861"/>
                <a:gd name="connsiteY13" fmla="*/ 12363 h 23959"/>
                <a:gd name="connsiteX14" fmla="*/ 31506 w 213861"/>
                <a:gd name="connsiteY14" fmla="*/ 10822 h 23959"/>
                <a:gd name="connsiteX15" fmla="*/ 30484 w 213861"/>
                <a:gd name="connsiteY15" fmla="*/ 9824 h 23959"/>
                <a:gd name="connsiteX16" fmla="*/ 28791 w 213861"/>
                <a:gd name="connsiteY16" fmla="*/ 9469 h 23959"/>
                <a:gd name="connsiteX17" fmla="*/ 27160 w 213861"/>
                <a:gd name="connsiteY17" fmla="*/ 9778 h 23959"/>
                <a:gd name="connsiteX18" fmla="*/ 26089 w 213861"/>
                <a:gd name="connsiteY18" fmla="*/ 10607 h 23959"/>
                <a:gd name="connsiteX19" fmla="*/ 25707 w 213861"/>
                <a:gd name="connsiteY19" fmla="*/ 11792 h 23959"/>
                <a:gd name="connsiteX20" fmla="*/ 21873 w 213861"/>
                <a:gd name="connsiteY20" fmla="*/ 11792 h 23959"/>
                <a:gd name="connsiteX21" fmla="*/ 22368 w 213861"/>
                <a:gd name="connsiteY21" fmla="*/ 9884 h 23959"/>
                <a:gd name="connsiteX22" fmla="*/ 23804 w 213861"/>
                <a:gd name="connsiteY22" fmla="*/ 8237 h 23959"/>
                <a:gd name="connsiteX23" fmla="*/ 26057 w 213861"/>
                <a:gd name="connsiteY23" fmla="*/ 7099 h 23959"/>
                <a:gd name="connsiteX24" fmla="*/ 28998 w 213861"/>
                <a:gd name="connsiteY24" fmla="*/ 6681 h 23959"/>
                <a:gd name="connsiteX25" fmla="*/ 32448 w 213861"/>
                <a:gd name="connsiteY25" fmla="*/ 7314 h 23959"/>
                <a:gd name="connsiteX26" fmla="*/ 34830 w 213861"/>
                <a:gd name="connsiteY26" fmla="*/ 9223 h 23959"/>
                <a:gd name="connsiteX27" fmla="*/ 35707 w 213861"/>
                <a:gd name="connsiteY27" fmla="*/ 12394 h 23959"/>
                <a:gd name="connsiteX28" fmla="*/ 35707 w 213861"/>
                <a:gd name="connsiteY28" fmla="*/ 19802 h 23959"/>
                <a:gd name="connsiteX29" fmla="*/ 35869 w 213861"/>
                <a:gd name="connsiteY29" fmla="*/ 21848 h 23959"/>
                <a:gd name="connsiteX30" fmla="*/ 36364 w 213861"/>
                <a:gd name="connsiteY30" fmla="*/ 23404 h 23959"/>
                <a:gd name="connsiteX31" fmla="*/ 36364 w 213861"/>
                <a:gd name="connsiteY31" fmla="*/ 23650 h 23959"/>
                <a:gd name="connsiteX32" fmla="*/ 32416 w 213861"/>
                <a:gd name="connsiteY32" fmla="*/ 23650 h 23959"/>
                <a:gd name="connsiteX33" fmla="*/ 31985 w 213861"/>
                <a:gd name="connsiteY33" fmla="*/ 22125 h 23959"/>
                <a:gd name="connsiteX34" fmla="*/ 31843 w 213861"/>
                <a:gd name="connsiteY34" fmla="*/ 20310 h 23959"/>
                <a:gd name="connsiteX35" fmla="*/ 32399 w 213861"/>
                <a:gd name="connsiteY35" fmla="*/ 13517 h 23959"/>
                <a:gd name="connsiteX36" fmla="*/ 32432 w 213861"/>
                <a:gd name="connsiteY36" fmla="*/ 15813 h 23959"/>
                <a:gd name="connsiteX37" fmla="*/ 29668 w 213861"/>
                <a:gd name="connsiteY37" fmla="*/ 15813 h 23959"/>
                <a:gd name="connsiteX38" fmla="*/ 27782 w 213861"/>
                <a:gd name="connsiteY38" fmla="*/ 16012 h 23959"/>
                <a:gd name="connsiteX39" fmla="*/ 26426 w 213861"/>
                <a:gd name="connsiteY39" fmla="*/ 16568 h 23959"/>
                <a:gd name="connsiteX40" fmla="*/ 25610 w 213861"/>
                <a:gd name="connsiteY40" fmla="*/ 17459 h 23959"/>
                <a:gd name="connsiteX41" fmla="*/ 25338 w 213861"/>
                <a:gd name="connsiteY41" fmla="*/ 18645 h 23959"/>
                <a:gd name="connsiteX42" fmla="*/ 25659 w 213861"/>
                <a:gd name="connsiteY42" fmla="*/ 19861 h 23959"/>
                <a:gd name="connsiteX43" fmla="*/ 26584 w 213861"/>
                <a:gd name="connsiteY43" fmla="*/ 20709 h 23959"/>
                <a:gd name="connsiteX44" fmla="*/ 28086 w 213861"/>
                <a:gd name="connsiteY44" fmla="*/ 21018 h 23959"/>
                <a:gd name="connsiteX45" fmla="*/ 30147 w 213861"/>
                <a:gd name="connsiteY45" fmla="*/ 20557 h 23959"/>
                <a:gd name="connsiteX46" fmla="*/ 31555 w 213861"/>
                <a:gd name="connsiteY46" fmla="*/ 19399 h 23959"/>
                <a:gd name="connsiteX47" fmla="*/ 32095 w 213861"/>
                <a:gd name="connsiteY47" fmla="*/ 18093 h 23959"/>
                <a:gd name="connsiteX48" fmla="*/ 33344 w 213861"/>
                <a:gd name="connsiteY48" fmla="*/ 19739 h 23959"/>
                <a:gd name="connsiteX49" fmla="*/ 32687 w 213861"/>
                <a:gd name="connsiteY49" fmla="*/ 21093 h 23959"/>
                <a:gd name="connsiteX50" fmla="*/ 31474 w 213861"/>
                <a:gd name="connsiteY50" fmla="*/ 22481 h 23959"/>
                <a:gd name="connsiteX51" fmla="*/ 29701 w 213861"/>
                <a:gd name="connsiteY51" fmla="*/ 23541 h 23959"/>
                <a:gd name="connsiteX52" fmla="*/ 27335 w 213861"/>
                <a:gd name="connsiteY52" fmla="*/ 23959 h 23959"/>
                <a:gd name="connsiteX53" fmla="*/ 24316 w 213861"/>
                <a:gd name="connsiteY53" fmla="*/ 23311 h 23959"/>
                <a:gd name="connsiteX54" fmla="*/ 22238 w 213861"/>
                <a:gd name="connsiteY54" fmla="*/ 21542 h 23959"/>
                <a:gd name="connsiteX55" fmla="*/ 21487 w 213861"/>
                <a:gd name="connsiteY55" fmla="*/ 19000 h 23959"/>
                <a:gd name="connsiteX56" fmla="*/ 21999 w 213861"/>
                <a:gd name="connsiteY56" fmla="*/ 16661 h 23959"/>
                <a:gd name="connsiteX57" fmla="*/ 23533 w 213861"/>
                <a:gd name="connsiteY57" fmla="*/ 14936 h 23959"/>
                <a:gd name="connsiteX58" fmla="*/ 26024 w 213861"/>
                <a:gd name="connsiteY58" fmla="*/ 13888 h 23959"/>
                <a:gd name="connsiteX59" fmla="*/ 29380 w 213861"/>
                <a:gd name="connsiteY59" fmla="*/ 13517 h 23959"/>
                <a:gd name="connsiteX60" fmla="*/ 32399 w 213861"/>
                <a:gd name="connsiteY60" fmla="*/ 13517 h 23959"/>
                <a:gd name="connsiteX61" fmla="*/ 43855 w 213861"/>
                <a:gd name="connsiteY61" fmla="*/ 0 h 23959"/>
                <a:gd name="connsiteX62" fmla="*/ 43855 w 213861"/>
                <a:gd name="connsiteY62" fmla="*/ 23650 h 23959"/>
                <a:gd name="connsiteX63" fmla="*/ 39988 w 213861"/>
                <a:gd name="connsiteY63" fmla="*/ 23650 h 23959"/>
                <a:gd name="connsiteX64" fmla="*/ 39988 w 213861"/>
                <a:gd name="connsiteY64" fmla="*/ 0 h 23959"/>
                <a:gd name="connsiteX65" fmla="*/ 43855 w 213861"/>
                <a:gd name="connsiteY65" fmla="*/ 0 h 23959"/>
                <a:gd name="connsiteX66" fmla="*/ 52194 w 213861"/>
                <a:gd name="connsiteY66" fmla="*/ 6989 h 23959"/>
                <a:gd name="connsiteX67" fmla="*/ 52194 w 213861"/>
                <a:gd name="connsiteY67" fmla="*/ 23650 h 23959"/>
                <a:gd name="connsiteX68" fmla="*/ 48331 w 213861"/>
                <a:gd name="connsiteY68" fmla="*/ 23650 h 23959"/>
                <a:gd name="connsiteX69" fmla="*/ 48331 w 213861"/>
                <a:gd name="connsiteY69" fmla="*/ 6989 h 23959"/>
                <a:gd name="connsiteX70" fmla="*/ 52194 w 213861"/>
                <a:gd name="connsiteY70" fmla="*/ 6989 h 23959"/>
                <a:gd name="connsiteX71" fmla="*/ 48075 w 213861"/>
                <a:gd name="connsiteY71" fmla="*/ 2617 h 23959"/>
                <a:gd name="connsiteX72" fmla="*/ 48648 w 213861"/>
                <a:gd name="connsiteY72" fmla="*/ 1216 h 23959"/>
                <a:gd name="connsiteX73" fmla="*/ 50279 w 213861"/>
                <a:gd name="connsiteY73" fmla="*/ 646 h 23959"/>
                <a:gd name="connsiteX74" fmla="*/ 51893 w 213861"/>
                <a:gd name="connsiteY74" fmla="*/ 1216 h 23959"/>
                <a:gd name="connsiteX75" fmla="*/ 52482 w 213861"/>
                <a:gd name="connsiteY75" fmla="*/ 2617 h 23959"/>
                <a:gd name="connsiteX76" fmla="*/ 51893 w 213861"/>
                <a:gd name="connsiteY76" fmla="*/ 4001 h 23959"/>
                <a:gd name="connsiteX77" fmla="*/ 50279 w 213861"/>
                <a:gd name="connsiteY77" fmla="*/ 4557 h 23959"/>
                <a:gd name="connsiteX78" fmla="*/ 48648 w 213861"/>
                <a:gd name="connsiteY78" fmla="*/ 4001 h 23959"/>
                <a:gd name="connsiteX79" fmla="*/ 48075 w 213861"/>
                <a:gd name="connsiteY79" fmla="*/ 2617 h 23959"/>
                <a:gd name="connsiteX80" fmla="*/ 66957 w 213861"/>
                <a:gd name="connsiteY80" fmla="*/ 20201 h 23959"/>
                <a:gd name="connsiteX81" fmla="*/ 66957 w 213861"/>
                <a:gd name="connsiteY81" fmla="*/ 0 h 23959"/>
                <a:gd name="connsiteX82" fmla="*/ 70824 w 213861"/>
                <a:gd name="connsiteY82" fmla="*/ 0 h 23959"/>
                <a:gd name="connsiteX83" fmla="*/ 70824 w 213861"/>
                <a:gd name="connsiteY83" fmla="*/ 23650 h 23959"/>
                <a:gd name="connsiteX84" fmla="*/ 67326 w 213861"/>
                <a:gd name="connsiteY84" fmla="*/ 23650 h 23959"/>
                <a:gd name="connsiteX85" fmla="*/ 66957 w 213861"/>
                <a:gd name="connsiteY85" fmla="*/ 20201 h 23959"/>
                <a:gd name="connsiteX86" fmla="*/ 55709 w 213861"/>
                <a:gd name="connsiteY86" fmla="*/ 15504 h 23959"/>
                <a:gd name="connsiteX87" fmla="*/ 55709 w 213861"/>
                <a:gd name="connsiteY87" fmla="*/ 15183 h 23959"/>
                <a:gd name="connsiteX88" fmla="*/ 56175 w 213861"/>
                <a:gd name="connsiteY88" fmla="*/ 11733 h 23959"/>
                <a:gd name="connsiteX89" fmla="*/ 57514 w 213861"/>
                <a:gd name="connsiteY89" fmla="*/ 9039 h 23959"/>
                <a:gd name="connsiteX90" fmla="*/ 59657 w 213861"/>
                <a:gd name="connsiteY90" fmla="*/ 7298 h 23959"/>
                <a:gd name="connsiteX91" fmla="*/ 62501 w 213861"/>
                <a:gd name="connsiteY91" fmla="*/ 6681 h 23959"/>
                <a:gd name="connsiteX92" fmla="*/ 65249 w 213861"/>
                <a:gd name="connsiteY92" fmla="*/ 7267 h 23959"/>
                <a:gd name="connsiteX93" fmla="*/ 67262 w 213861"/>
                <a:gd name="connsiteY93" fmla="*/ 8945 h 23959"/>
                <a:gd name="connsiteX94" fmla="*/ 68588 w 213861"/>
                <a:gd name="connsiteY94" fmla="*/ 11534 h 23959"/>
                <a:gd name="connsiteX95" fmla="*/ 69290 w 213861"/>
                <a:gd name="connsiteY95" fmla="*/ 14858 h 23959"/>
                <a:gd name="connsiteX96" fmla="*/ 69290 w 213861"/>
                <a:gd name="connsiteY96" fmla="*/ 15891 h 23959"/>
                <a:gd name="connsiteX97" fmla="*/ 68588 w 213861"/>
                <a:gd name="connsiteY97" fmla="*/ 19153 h 23959"/>
                <a:gd name="connsiteX98" fmla="*/ 67262 w 213861"/>
                <a:gd name="connsiteY98" fmla="*/ 21711 h 23959"/>
                <a:gd name="connsiteX99" fmla="*/ 65232 w 213861"/>
                <a:gd name="connsiteY99" fmla="*/ 23373 h 23959"/>
                <a:gd name="connsiteX100" fmla="*/ 62469 w 213861"/>
                <a:gd name="connsiteY100" fmla="*/ 23959 h 23959"/>
                <a:gd name="connsiteX101" fmla="*/ 59641 w 213861"/>
                <a:gd name="connsiteY101" fmla="*/ 23326 h 23959"/>
                <a:gd name="connsiteX102" fmla="*/ 57514 w 213861"/>
                <a:gd name="connsiteY102" fmla="*/ 21558 h 23959"/>
                <a:gd name="connsiteX103" fmla="*/ 56175 w 213861"/>
                <a:gd name="connsiteY103" fmla="*/ 18879 h 23959"/>
                <a:gd name="connsiteX104" fmla="*/ 55709 w 213861"/>
                <a:gd name="connsiteY104" fmla="*/ 15504 h 23959"/>
                <a:gd name="connsiteX105" fmla="*/ 59560 w 213861"/>
                <a:gd name="connsiteY105" fmla="*/ 15183 h 23959"/>
                <a:gd name="connsiteX106" fmla="*/ 59560 w 213861"/>
                <a:gd name="connsiteY106" fmla="*/ 15504 h 23959"/>
                <a:gd name="connsiteX107" fmla="*/ 59767 w 213861"/>
                <a:gd name="connsiteY107" fmla="*/ 17631 h 23959"/>
                <a:gd name="connsiteX108" fmla="*/ 60456 w 213861"/>
                <a:gd name="connsiteY108" fmla="*/ 19368 h 23959"/>
                <a:gd name="connsiteX109" fmla="*/ 61653 w 213861"/>
                <a:gd name="connsiteY109" fmla="*/ 20541 h 23959"/>
                <a:gd name="connsiteX110" fmla="*/ 63443 w 213861"/>
                <a:gd name="connsiteY110" fmla="*/ 20956 h 23959"/>
                <a:gd name="connsiteX111" fmla="*/ 65601 w 213861"/>
                <a:gd name="connsiteY111" fmla="*/ 20401 h 23959"/>
                <a:gd name="connsiteX112" fmla="*/ 66925 w 213861"/>
                <a:gd name="connsiteY112" fmla="*/ 18907 h 23959"/>
                <a:gd name="connsiteX113" fmla="*/ 67598 w 213861"/>
                <a:gd name="connsiteY113" fmla="*/ 16783 h 23959"/>
                <a:gd name="connsiteX114" fmla="*/ 67598 w 213861"/>
                <a:gd name="connsiteY114" fmla="*/ 13994 h 23959"/>
                <a:gd name="connsiteX115" fmla="*/ 67197 w 213861"/>
                <a:gd name="connsiteY115" fmla="*/ 12301 h 23959"/>
                <a:gd name="connsiteX116" fmla="*/ 66414 w 213861"/>
                <a:gd name="connsiteY116" fmla="*/ 10932 h 23959"/>
                <a:gd name="connsiteX117" fmla="*/ 65184 w 213861"/>
                <a:gd name="connsiteY117" fmla="*/ 10009 h 23959"/>
                <a:gd name="connsiteX118" fmla="*/ 63475 w 213861"/>
                <a:gd name="connsiteY118" fmla="*/ 9669 h 23959"/>
                <a:gd name="connsiteX119" fmla="*/ 61686 w 213861"/>
                <a:gd name="connsiteY119" fmla="*/ 10099 h 23959"/>
                <a:gd name="connsiteX120" fmla="*/ 60472 w 213861"/>
                <a:gd name="connsiteY120" fmla="*/ 11287 h 23959"/>
                <a:gd name="connsiteX121" fmla="*/ 59783 w 213861"/>
                <a:gd name="connsiteY121" fmla="*/ 13040 h 23959"/>
                <a:gd name="connsiteX122" fmla="*/ 59560 w 213861"/>
                <a:gd name="connsiteY122" fmla="*/ 15183 h 23959"/>
                <a:gd name="connsiteX123" fmla="*/ 84597 w 213861"/>
                <a:gd name="connsiteY123" fmla="*/ 20310 h 23959"/>
                <a:gd name="connsiteX124" fmla="*/ 84597 w 213861"/>
                <a:gd name="connsiteY124" fmla="*/ 12363 h 23959"/>
                <a:gd name="connsiteX125" fmla="*/ 84261 w 213861"/>
                <a:gd name="connsiteY125" fmla="*/ 10822 h 23959"/>
                <a:gd name="connsiteX126" fmla="*/ 83238 w 213861"/>
                <a:gd name="connsiteY126" fmla="*/ 9824 h 23959"/>
                <a:gd name="connsiteX127" fmla="*/ 81546 w 213861"/>
                <a:gd name="connsiteY127" fmla="*/ 9469 h 23959"/>
                <a:gd name="connsiteX128" fmla="*/ 79914 w 213861"/>
                <a:gd name="connsiteY128" fmla="*/ 9778 h 23959"/>
                <a:gd name="connsiteX129" fmla="*/ 78843 w 213861"/>
                <a:gd name="connsiteY129" fmla="*/ 10607 h 23959"/>
                <a:gd name="connsiteX130" fmla="*/ 78462 w 213861"/>
                <a:gd name="connsiteY130" fmla="*/ 11792 h 23959"/>
                <a:gd name="connsiteX131" fmla="*/ 74627 w 213861"/>
                <a:gd name="connsiteY131" fmla="*/ 11792 h 23959"/>
                <a:gd name="connsiteX132" fmla="*/ 75122 w 213861"/>
                <a:gd name="connsiteY132" fmla="*/ 9884 h 23959"/>
                <a:gd name="connsiteX133" fmla="*/ 76559 w 213861"/>
                <a:gd name="connsiteY133" fmla="*/ 8237 h 23959"/>
                <a:gd name="connsiteX134" fmla="*/ 78811 w 213861"/>
                <a:gd name="connsiteY134" fmla="*/ 7099 h 23959"/>
                <a:gd name="connsiteX135" fmla="*/ 81753 w 213861"/>
                <a:gd name="connsiteY135" fmla="*/ 6681 h 23959"/>
                <a:gd name="connsiteX136" fmla="*/ 85202 w 213861"/>
                <a:gd name="connsiteY136" fmla="*/ 7314 h 23959"/>
                <a:gd name="connsiteX137" fmla="*/ 87584 w 213861"/>
                <a:gd name="connsiteY137" fmla="*/ 9223 h 23959"/>
                <a:gd name="connsiteX138" fmla="*/ 88461 w 213861"/>
                <a:gd name="connsiteY138" fmla="*/ 12394 h 23959"/>
                <a:gd name="connsiteX139" fmla="*/ 88461 w 213861"/>
                <a:gd name="connsiteY139" fmla="*/ 19802 h 23959"/>
                <a:gd name="connsiteX140" fmla="*/ 88623 w 213861"/>
                <a:gd name="connsiteY140" fmla="*/ 21848 h 23959"/>
                <a:gd name="connsiteX141" fmla="*/ 89118 w 213861"/>
                <a:gd name="connsiteY141" fmla="*/ 23404 h 23959"/>
                <a:gd name="connsiteX142" fmla="*/ 89118 w 213861"/>
                <a:gd name="connsiteY142" fmla="*/ 23650 h 23959"/>
                <a:gd name="connsiteX143" fmla="*/ 85170 w 213861"/>
                <a:gd name="connsiteY143" fmla="*/ 23650 h 23959"/>
                <a:gd name="connsiteX144" fmla="*/ 84739 w 213861"/>
                <a:gd name="connsiteY144" fmla="*/ 22125 h 23959"/>
                <a:gd name="connsiteX145" fmla="*/ 84597 w 213861"/>
                <a:gd name="connsiteY145" fmla="*/ 20310 h 23959"/>
                <a:gd name="connsiteX146" fmla="*/ 85154 w 213861"/>
                <a:gd name="connsiteY146" fmla="*/ 13517 h 23959"/>
                <a:gd name="connsiteX147" fmla="*/ 85186 w 213861"/>
                <a:gd name="connsiteY147" fmla="*/ 15813 h 23959"/>
                <a:gd name="connsiteX148" fmla="*/ 82422 w 213861"/>
                <a:gd name="connsiteY148" fmla="*/ 15813 h 23959"/>
                <a:gd name="connsiteX149" fmla="*/ 80539 w 213861"/>
                <a:gd name="connsiteY149" fmla="*/ 16012 h 23959"/>
                <a:gd name="connsiteX150" fmla="*/ 79180 w 213861"/>
                <a:gd name="connsiteY150" fmla="*/ 16568 h 23959"/>
                <a:gd name="connsiteX151" fmla="*/ 78364 w 213861"/>
                <a:gd name="connsiteY151" fmla="*/ 17459 h 23959"/>
                <a:gd name="connsiteX152" fmla="*/ 78093 w 213861"/>
                <a:gd name="connsiteY152" fmla="*/ 18645 h 23959"/>
                <a:gd name="connsiteX153" fmla="*/ 78413 w 213861"/>
                <a:gd name="connsiteY153" fmla="*/ 19861 h 23959"/>
                <a:gd name="connsiteX154" fmla="*/ 79339 w 213861"/>
                <a:gd name="connsiteY154" fmla="*/ 20709 h 23959"/>
                <a:gd name="connsiteX155" fmla="*/ 80840 w 213861"/>
                <a:gd name="connsiteY155" fmla="*/ 21018 h 23959"/>
                <a:gd name="connsiteX156" fmla="*/ 82901 w 213861"/>
                <a:gd name="connsiteY156" fmla="*/ 20557 h 23959"/>
                <a:gd name="connsiteX157" fmla="*/ 84309 w 213861"/>
                <a:gd name="connsiteY157" fmla="*/ 19399 h 23959"/>
                <a:gd name="connsiteX158" fmla="*/ 84853 w 213861"/>
                <a:gd name="connsiteY158" fmla="*/ 18093 h 23959"/>
                <a:gd name="connsiteX159" fmla="*/ 86099 w 213861"/>
                <a:gd name="connsiteY159" fmla="*/ 19739 h 23959"/>
                <a:gd name="connsiteX160" fmla="*/ 85442 w 213861"/>
                <a:gd name="connsiteY160" fmla="*/ 21093 h 23959"/>
                <a:gd name="connsiteX161" fmla="*/ 84228 w 213861"/>
                <a:gd name="connsiteY161" fmla="*/ 22481 h 23959"/>
                <a:gd name="connsiteX162" fmla="*/ 82455 w 213861"/>
                <a:gd name="connsiteY162" fmla="*/ 23541 h 23959"/>
                <a:gd name="connsiteX163" fmla="*/ 80089 w 213861"/>
                <a:gd name="connsiteY163" fmla="*/ 23959 h 23959"/>
                <a:gd name="connsiteX164" fmla="*/ 77070 w 213861"/>
                <a:gd name="connsiteY164" fmla="*/ 23311 h 23959"/>
                <a:gd name="connsiteX165" fmla="*/ 74996 w 213861"/>
                <a:gd name="connsiteY165" fmla="*/ 21542 h 23959"/>
                <a:gd name="connsiteX166" fmla="*/ 74242 w 213861"/>
                <a:gd name="connsiteY166" fmla="*/ 19000 h 23959"/>
                <a:gd name="connsiteX167" fmla="*/ 74753 w 213861"/>
                <a:gd name="connsiteY167" fmla="*/ 16661 h 23959"/>
                <a:gd name="connsiteX168" fmla="*/ 76287 w 213861"/>
                <a:gd name="connsiteY168" fmla="*/ 14936 h 23959"/>
                <a:gd name="connsiteX169" fmla="*/ 78782 w 213861"/>
                <a:gd name="connsiteY169" fmla="*/ 13888 h 23959"/>
                <a:gd name="connsiteX170" fmla="*/ 82134 w 213861"/>
                <a:gd name="connsiteY170" fmla="*/ 13517 h 23959"/>
                <a:gd name="connsiteX171" fmla="*/ 85154 w 213861"/>
                <a:gd name="connsiteY171" fmla="*/ 13517 h 23959"/>
                <a:gd name="connsiteX172" fmla="*/ 100412 w 213861"/>
                <a:gd name="connsiteY172" fmla="*/ 6989 h 23959"/>
                <a:gd name="connsiteX173" fmla="*/ 100412 w 213861"/>
                <a:gd name="connsiteY173" fmla="*/ 9700 h 23959"/>
                <a:gd name="connsiteX174" fmla="*/ 90668 w 213861"/>
                <a:gd name="connsiteY174" fmla="*/ 9700 h 23959"/>
                <a:gd name="connsiteX175" fmla="*/ 90668 w 213861"/>
                <a:gd name="connsiteY175" fmla="*/ 6989 h 23959"/>
                <a:gd name="connsiteX176" fmla="*/ 100412 w 213861"/>
                <a:gd name="connsiteY176" fmla="*/ 6989 h 23959"/>
                <a:gd name="connsiteX177" fmla="*/ 93480 w 213861"/>
                <a:gd name="connsiteY177" fmla="*/ 2910 h 23959"/>
                <a:gd name="connsiteX178" fmla="*/ 97331 w 213861"/>
                <a:gd name="connsiteY178" fmla="*/ 2910 h 23959"/>
                <a:gd name="connsiteX179" fmla="*/ 97331 w 213861"/>
                <a:gd name="connsiteY179" fmla="*/ 19047 h 23959"/>
                <a:gd name="connsiteX180" fmla="*/ 97554 w 213861"/>
                <a:gd name="connsiteY180" fmla="*/ 20232 h 23959"/>
                <a:gd name="connsiteX181" fmla="*/ 98208 w 213861"/>
                <a:gd name="connsiteY181" fmla="*/ 20772 h 23959"/>
                <a:gd name="connsiteX182" fmla="*/ 99182 w 213861"/>
                <a:gd name="connsiteY182" fmla="*/ 20909 h 23959"/>
                <a:gd name="connsiteX183" fmla="*/ 99949 w 213861"/>
                <a:gd name="connsiteY183" fmla="*/ 20862 h 23959"/>
                <a:gd name="connsiteX184" fmla="*/ 100541 w 213861"/>
                <a:gd name="connsiteY184" fmla="*/ 20772 h 23959"/>
                <a:gd name="connsiteX185" fmla="*/ 100557 w 213861"/>
                <a:gd name="connsiteY185" fmla="*/ 23604 h 23959"/>
                <a:gd name="connsiteX186" fmla="*/ 99438 w 213861"/>
                <a:gd name="connsiteY186" fmla="*/ 23850 h 23959"/>
                <a:gd name="connsiteX187" fmla="*/ 98001 w 213861"/>
                <a:gd name="connsiteY187" fmla="*/ 23959 h 23959"/>
                <a:gd name="connsiteX188" fmla="*/ 95652 w 213861"/>
                <a:gd name="connsiteY188" fmla="*/ 23513 h 23959"/>
                <a:gd name="connsiteX189" fmla="*/ 94053 w 213861"/>
                <a:gd name="connsiteY189" fmla="*/ 22019 h 23959"/>
                <a:gd name="connsiteX190" fmla="*/ 93480 w 213861"/>
                <a:gd name="connsiteY190" fmla="*/ 19278 h 23959"/>
                <a:gd name="connsiteX191" fmla="*/ 93480 w 213861"/>
                <a:gd name="connsiteY191" fmla="*/ 2910 h 23959"/>
                <a:gd name="connsiteX192" fmla="*/ 107505 w 213861"/>
                <a:gd name="connsiteY192" fmla="*/ 6989 h 23959"/>
                <a:gd name="connsiteX193" fmla="*/ 107505 w 213861"/>
                <a:gd name="connsiteY193" fmla="*/ 23650 h 23959"/>
                <a:gd name="connsiteX194" fmla="*/ 103641 w 213861"/>
                <a:gd name="connsiteY194" fmla="*/ 23650 h 23959"/>
                <a:gd name="connsiteX195" fmla="*/ 103641 w 213861"/>
                <a:gd name="connsiteY195" fmla="*/ 6989 h 23959"/>
                <a:gd name="connsiteX196" fmla="*/ 107505 w 213861"/>
                <a:gd name="connsiteY196" fmla="*/ 6989 h 23959"/>
                <a:gd name="connsiteX197" fmla="*/ 103386 w 213861"/>
                <a:gd name="connsiteY197" fmla="*/ 2617 h 23959"/>
                <a:gd name="connsiteX198" fmla="*/ 103958 w 213861"/>
                <a:gd name="connsiteY198" fmla="*/ 1216 h 23959"/>
                <a:gd name="connsiteX199" fmla="*/ 105589 w 213861"/>
                <a:gd name="connsiteY199" fmla="*/ 646 h 23959"/>
                <a:gd name="connsiteX200" fmla="*/ 107204 w 213861"/>
                <a:gd name="connsiteY200" fmla="*/ 1216 h 23959"/>
                <a:gd name="connsiteX201" fmla="*/ 107793 w 213861"/>
                <a:gd name="connsiteY201" fmla="*/ 2617 h 23959"/>
                <a:gd name="connsiteX202" fmla="*/ 107204 w 213861"/>
                <a:gd name="connsiteY202" fmla="*/ 4001 h 23959"/>
                <a:gd name="connsiteX203" fmla="*/ 105589 w 213861"/>
                <a:gd name="connsiteY203" fmla="*/ 4557 h 23959"/>
                <a:gd name="connsiteX204" fmla="*/ 103958 w 213861"/>
                <a:gd name="connsiteY204" fmla="*/ 4001 h 23959"/>
                <a:gd name="connsiteX205" fmla="*/ 103386 w 213861"/>
                <a:gd name="connsiteY205" fmla="*/ 2617 h 23959"/>
                <a:gd name="connsiteX206" fmla="*/ 110990 w 213861"/>
                <a:gd name="connsiteY206" fmla="*/ 15504 h 23959"/>
                <a:gd name="connsiteX207" fmla="*/ 110990 w 213861"/>
                <a:gd name="connsiteY207" fmla="*/ 15152 h 23959"/>
                <a:gd name="connsiteX208" fmla="*/ 111534 w 213861"/>
                <a:gd name="connsiteY208" fmla="*/ 11808 h 23959"/>
                <a:gd name="connsiteX209" fmla="*/ 113097 w 213861"/>
                <a:gd name="connsiteY209" fmla="*/ 9113 h 23959"/>
                <a:gd name="connsiteX210" fmla="*/ 115621 w 213861"/>
                <a:gd name="connsiteY210" fmla="*/ 7329 h 23959"/>
                <a:gd name="connsiteX211" fmla="*/ 119009 w 213861"/>
                <a:gd name="connsiteY211" fmla="*/ 6681 h 23959"/>
                <a:gd name="connsiteX212" fmla="*/ 122397 w 213861"/>
                <a:gd name="connsiteY212" fmla="*/ 7329 h 23959"/>
                <a:gd name="connsiteX213" fmla="*/ 124938 w 213861"/>
                <a:gd name="connsiteY213" fmla="*/ 9113 h 23959"/>
                <a:gd name="connsiteX214" fmla="*/ 126520 w 213861"/>
                <a:gd name="connsiteY214" fmla="*/ 11808 h 23959"/>
                <a:gd name="connsiteX215" fmla="*/ 127061 w 213861"/>
                <a:gd name="connsiteY215" fmla="*/ 15152 h 23959"/>
                <a:gd name="connsiteX216" fmla="*/ 127061 w 213861"/>
                <a:gd name="connsiteY216" fmla="*/ 15504 h 23959"/>
                <a:gd name="connsiteX217" fmla="*/ 126520 w 213861"/>
                <a:gd name="connsiteY217" fmla="*/ 18847 h 23959"/>
                <a:gd name="connsiteX218" fmla="*/ 124938 w 213861"/>
                <a:gd name="connsiteY218" fmla="*/ 21542 h 23959"/>
                <a:gd name="connsiteX219" fmla="*/ 122414 w 213861"/>
                <a:gd name="connsiteY219" fmla="*/ 23326 h 23959"/>
                <a:gd name="connsiteX220" fmla="*/ 119042 w 213861"/>
                <a:gd name="connsiteY220" fmla="*/ 23959 h 23959"/>
                <a:gd name="connsiteX221" fmla="*/ 115637 w 213861"/>
                <a:gd name="connsiteY221" fmla="*/ 23326 h 23959"/>
                <a:gd name="connsiteX222" fmla="*/ 113113 w 213861"/>
                <a:gd name="connsiteY222" fmla="*/ 21542 h 23959"/>
                <a:gd name="connsiteX223" fmla="*/ 111534 w 213861"/>
                <a:gd name="connsiteY223" fmla="*/ 18847 h 23959"/>
                <a:gd name="connsiteX224" fmla="*/ 110990 w 213861"/>
                <a:gd name="connsiteY224" fmla="*/ 15504 h 23959"/>
                <a:gd name="connsiteX225" fmla="*/ 114841 w 213861"/>
                <a:gd name="connsiteY225" fmla="*/ 15152 h 23959"/>
                <a:gd name="connsiteX226" fmla="*/ 114841 w 213861"/>
                <a:gd name="connsiteY226" fmla="*/ 15504 h 23959"/>
                <a:gd name="connsiteX227" fmla="*/ 115081 w 213861"/>
                <a:gd name="connsiteY227" fmla="*/ 17631 h 23959"/>
                <a:gd name="connsiteX228" fmla="*/ 115831 w 213861"/>
                <a:gd name="connsiteY228" fmla="*/ 19384 h 23959"/>
                <a:gd name="connsiteX229" fmla="*/ 117139 w 213861"/>
                <a:gd name="connsiteY229" fmla="*/ 20572 h 23959"/>
                <a:gd name="connsiteX230" fmla="*/ 119042 w 213861"/>
                <a:gd name="connsiteY230" fmla="*/ 21003 h 23959"/>
                <a:gd name="connsiteX231" fmla="*/ 120896 w 213861"/>
                <a:gd name="connsiteY231" fmla="*/ 20572 h 23959"/>
                <a:gd name="connsiteX232" fmla="*/ 122207 w 213861"/>
                <a:gd name="connsiteY232" fmla="*/ 19384 h 23959"/>
                <a:gd name="connsiteX233" fmla="*/ 122957 w 213861"/>
                <a:gd name="connsiteY233" fmla="*/ 17631 h 23959"/>
                <a:gd name="connsiteX234" fmla="*/ 123213 w 213861"/>
                <a:gd name="connsiteY234" fmla="*/ 15504 h 23959"/>
                <a:gd name="connsiteX235" fmla="*/ 123213 w 213861"/>
                <a:gd name="connsiteY235" fmla="*/ 15152 h 23959"/>
                <a:gd name="connsiteX236" fmla="*/ 122957 w 213861"/>
                <a:gd name="connsiteY236" fmla="*/ 13056 h 23959"/>
                <a:gd name="connsiteX237" fmla="*/ 122190 w 213861"/>
                <a:gd name="connsiteY237" fmla="*/ 11287 h 23959"/>
                <a:gd name="connsiteX238" fmla="*/ 120880 w 213861"/>
                <a:gd name="connsiteY238" fmla="*/ 10083 h 23959"/>
                <a:gd name="connsiteX239" fmla="*/ 119009 w 213861"/>
                <a:gd name="connsiteY239" fmla="*/ 9637 h 23959"/>
                <a:gd name="connsiteX240" fmla="*/ 117126 w 213861"/>
                <a:gd name="connsiteY240" fmla="*/ 10083 h 23959"/>
                <a:gd name="connsiteX241" fmla="*/ 115831 w 213861"/>
                <a:gd name="connsiteY241" fmla="*/ 11287 h 23959"/>
                <a:gd name="connsiteX242" fmla="*/ 115081 w 213861"/>
                <a:gd name="connsiteY242" fmla="*/ 13056 h 23959"/>
                <a:gd name="connsiteX243" fmla="*/ 114841 w 213861"/>
                <a:gd name="connsiteY243" fmla="*/ 15152 h 23959"/>
                <a:gd name="connsiteX244" fmla="*/ 134109 w 213861"/>
                <a:gd name="connsiteY244" fmla="*/ 10548 h 23959"/>
                <a:gd name="connsiteX245" fmla="*/ 134109 w 213861"/>
                <a:gd name="connsiteY245" fmla="*/ 23650 h 23959"/>
                <a:gd name="connsiteX246" fmla="*/ 130258 w 213861"/>
                <a:gd name="connsiteY246" fmla="*/ 23650 h 23959"/>
                <a:gd name="connsiteX247" fmla="*/ 130258 w 213861"/>
                <a:gd name="connsiteY247" fmla="*/ 6989 h 23959"/>
                <a:gd name="connsiteX248" fmla="*/ 133885 w 213861"/>
                <a:gd name="connsiteY248" fmla="*/ 6989 h 23959"/>
                <a:gd name="connsiteX249" fmla="*/ 134109 w 213861"/>
                <a:gd name="connsiteY249" fmla="*/ 10548 h 23959"/>
                <a:gd name="connsiteX250" fmla="*/ 133419 w 213861"/>
                <a:gd name="connsiteY250" fmla="*/ 14706 h 23959"/>
                <a:gd name="connsiteX251" fmla="*/ 132173 w 213861"/>
                <a:gd name="connsiteY251" fmla="*/ 14690 h 23959"/>
                <a:gd name="connsiteX252" fmla="*/ 132685 w 213861"/>
                <a:gd name="connsiteY252" fmla="*/ 11440 h 23959"/>
                <a:gd name="connsiteX253" fmla="*/ 134093 w 213861"/>
                <a:gd name="connsiteY253" fmla="*/ 8898 h 23959"/>
                <a:gd name="connsiteX254" fmla="*/ 136264 w 213861"/>
                <a:gd name="connsiteY254" fmla="*/ 7267 h 23959"/>
                <a:gd name="connsiteX255" fmla="*/ 139076 w 213861"/>
                <a:gd name="connsiteY255" fmla="*/ 6681 h 23959"/>
                <a:gd name="connsiteX256" fmla="*/ 141328 w 213861"/>
                <a:gd name="connsiteY256" fmla="*/ 7021 h 23959"/>
                <a:gd name="connsiteX257" fmla="*/ 143069 w 213861"/>
                <a:gd name="connsiteY257" fmla="*/ 8084 h 23959"/>
                <a:gd name="connsiteX258" fmla="*/ 144189 w 213861"/>
                <a:gd name="connsiteY258" fmla="*/ 10009 h 23959"/>
                <a:gd name="connsiteX259" fmla="*/ 144571 w 213861"/>
                <a:gd name="connsiteY259" fmla="*/ 12887 h 23959"/>
                <a:gd name="connsiteX260" fmla="*/ 144571 w 213861"/>
                <a:gd name="connsiteY260" fmla="*/ 23650 h 23959"/>
                <a:gd name="connsiteX261" fmla="*/ 140707 w 213861"/>
                <a:gd name="connsiteY261" fmla="*/ 23650 h 23959"/>
                <a:gd name="connsiteX262" fmla="*/ 140707 w 213861"/>
                <a:gd name="connsiteY262" fmla="*/ 12872 h 23959"/>
                <a:gd name="connsiteX263" fmla="*/ 140338 w 213861"/>
                <a:gd name="connsiteY263" fmla="*/ 10978 h 23959"/>
                <a:gd name="connsiteX264" fmla="*/ 139299 w 213861"/>
                <a:gd name="connsiteY264" fmla="*/ 9977 h 23959"/>
                <a:gd name="connsiteX265" fmla="*/ 137623 w 213861"/>
                <a:gd name="connsiteY265" fmla="*/ 9669 h 23959"/>
                <a:gd name="connsiteX266" fmla="*/ 135850 w 213861"/>
                <a:gd name="connsiteY266" fmla="*/ 10071 h 23959"/>
                <a:gd name="connsiteX267" fmla="*/ 134523 w 213861"/>
                <a:gd name="connsiteY267" fmla="*/ 11162 h 23959"/>
                <a:gd name="connsiteX268" fmla="*/ 133707 w 213861"/>
                <a:gd name="connsiteY268" fmla="*/ 12762 h 23959"/>
                <a:gd name="connsiteX269" fmla="*/ 133419 w 213861"/>
                <a:gd name="connsiteY269" fmla="*/ 14706 h 23959"/>
                <a:gd name="connsiteX270" fmla="*/ 160774 w 213861"/>
                <a:gd name="connsiteY270" fmla="*/ 0 h 23959"/>
                <a:gd name="connsiteX271" fmla="*/ 160774 w 213861"/>
                <a:gd name="connsiteY271" fmla="*/ 23650 h 23959"/>
                <a:gd name="connsiteX272" fmla="*/ 156907 w 213861"/>
                <a:gd name="connsiteY272" fmla="*/ 23650 h 23959"/>
                <a:gd name="connsiteX273" fmla="*/ 156907 w 213861"/>
                <a:gd name="connsiteY273" fmla="*/ 0 h 23959"/>
                <a:gd name="connsiteX274" fmla="*/ 160774 w 213861"/>
                <a:gd name="connsiteY274" fmla="*/ 0 h 23959"/>
                <a:gd name="connsiteX275" fmla="*/ 164256 w 213861"/>
                <a:gd name="connsiteY275" fmla="*/ 15504 h 23959"/>
                <a:gd name="connsiteX276" fmla="*/ 164256 w 213861"/>
                <a:gd name="connsiteY276" fmla="*/ 15152 h 23959"/>
                <a:gd name="connsiteX277" fmla="*/ 164800 w 213861"/>
                <a:gd name="connsiteY277" fmla="*/ 11808 h 23959"/>
                <a:gd name="connsiteX278" fmla="*/ 166366 w 213861"/>
                <a:gd name="connsiteY278" fmla="*/ 9113 h 23959"/>
                <a:gd name="connsiteX279" fmla="*/ 168890 w 213861"/>
                <a:gd name="connsiteY279" fmla="*/ 7329 h 23959"/>
                <a:gd name="connsiteX280" fmla="*/ 172275 w 213861"/>
                <a:gd name="connsiteY280" fmla="*/ 6681 h 23959"/>
                <a:gd name="connsiteX281" fmla="*/ 175663 w 213861"/>
                <a:gd name="connsiteY281" fmla="*/ 7329 h 23959"/>
                <a:gd name="connsiteX282" fmla="*/ 178203 w 213861"/>
                <a:gd name="connsiteY282" fmla="*/ 9113 h 23959"/>
                <a:gd name="connsiteX283" fmla="*/ 179786 w 213861"/>
                <a:gd name="connsiteY283" fmla="*/ 11808 h 23959"/>
                <a:gd name="connsiteX284" fmla="*/ 180329 w 213861"/>
                <a:gd name="connsiteY284" fmla="*/ 15152 h 23959"/>
                <a:gd name="connsiteX285" fmla="*/ 180329 w 213861"/>
                <a:gd name="connsiteY285" fmla="*/ 15504 h 23959"/>
                <a:gd name="connsiteX286" fmla="*/ 179786 w 213861"/>
                <a:gd name="connsiteY286" fmla="*/ 18847 h 23959"/>
                <a:gd name="connsiteX287" fmla="*/ 178203 w 213861"/>
                <a:gd name="connsiteY287" fmla="*/ 21542 h 23959"/>
                <a:gd name="connsiteX288" fmla="*/ 175679 w 213861"/>
                <a:gd name="connsiteY288" fmla="*/ 23326 h 23959"/>
                <a:gd name="connsiteX289" fmla="*/ 172307 w 213861"/>
                <a:gd name="connsiteY289" fmla="*/ 23959 h 23959"/>
                <a:gd name="connsiteX290" fmla="*/ 168906 w 213861"/>
                <a:gd name="connsiteY290" fmla="*/ 23326 h 23959"/>
                <a:gd name="connsiteX291" fmla="*/ 166382 w 213861"/>
                <a:gd name="connsiteY291" fmla="*/ 21542 h 23959"/>
                <a:gd name="connsiteX292" fmla="*/ 164800 w 213861"/>
                <a:gd name="connsiteY292" fmla="*/ 18847 h 23959"/>
                <a:gd name="connsiteX293" fmla="*/ 164256 w 213861"/>
                <a:gd name="connsiteY293" fmla="*/ 15504 h 23959"/>
                <a:gd name="connsiteX294" fmla="*/ 168107 w 213861"/>
                <a:gd name="connsiteY294" fmla="*/ 15152 h 23959"/>
                <a:gd name="connsiteX295" fmla="*/ 168107 w 213861"/>
                <a:gd name="connsiteY295" fmla="*/ 15504 h 23959"/>
                <a:gd name="connsiteX296" fmla="*/ 168346 w 213861"/>
                <a:gd name="connsiteY296" fmla="*/ 17631 h 23959"/>
                <a:gd name="connsiteX297" fmla="*/ 169097 w 213861"/>
                <a:gd name="connsiteY297" fmla="*/ 19384 h 23959"/>
                <a:gd name="connsiteX298" fmla="*/ 170408 w 213861"/>
                <a:gd name="connsiteY298" fmla="*/ 20572 h 23959"/>
                <a:gd name="connsiteX299" fmla="*/ 172307 w 213861"/>
                <a:gd name="connsiteY299" fmla="*/ 21003 h 23959"/>
                <a:gd name="connsiteX300" fmla="*/ 174161 w 213861"/>
                <a:gd name="connsiteY300" fmla="*/ 20572 h 23959"/>
                <a:gd name="connsiteX301" fmla="*/ 175472 w 213861"/>
                <a:gd name="connsiteY301" fmla="*/ 19384 h 23959"/>
                <a:gd name="connsiteX302" fmla="*/ 176223 w 213861"/>
                <a:gd name="connsiteY302" fmla="*/ 17631 h 23959"/>
                <a:gd name="connsiteX303" fmla="*/ 176478 w 213861"/>
                <a:gd name="connsiteY303" fmla="*/ 15504 h 23959"/>
                <a:gd name="connsiteX304" fmla="*/ 176478 w 213861"/>
                <a:gd name="connsiteY304" fmla="*/ 15152 h 23959"/>
                <a:gd name="connsiteX305" fmla="*/ 176223 w 213861"/>
                <a:gd name="connsiteY305" fmla="*/ 13056 h 23959"/>
                <a:gd name="connsiteX306" fmla="*/ 175456 w 213861"/>
                <a:gd name="connsiteY306" fmla="*/ 11287 h 23959"/>
                <a:gd name="connsiteX307" fmla="*/ 174145 w 213861"/>
                <a:gd name="connsiteY307" fmla="*/ 10083 h 23959"/>
                <a:gd name="connsiteX308" fmla="*/ 172275 w 213861"/>
                <a:gd name="connsiteY308" fmla="*/ 9637 h 23959"/>
                <a:gd name="connsiteX309" fmla="*/ 170391 w 213861"/>
                <a:gd name="connsiteY309" fmla="*/ 10083 h 23959"/>
                <a:gd name="connsiteX310" fmla="*/ 169097 w 213861"/>
                <a:gd name="connsiteY310" fmla="*/ 11287 h 23959"/>
                <a:gd name="connsiteX311" fmla="*/ 168346 w 213861"/>
                <a:gd name="connsiteY311" fmla="*/ 13056 h 23959"/>
                <a:gd name="connsiteX312" fmla="*/ 168107 w 213861"/>
                <a:gd name="connsiteY312" fmla="*/ 15152 h 23959"/>
                <a:gd name="connsiteX313" fmla="*/ 193254 w 213861"/>
                <a:gd name="connsiteY313" fmla="*/ 19137 h 23959"/>
                <a:gd name="connsiteX314" fmla="*/ 192966 w 213861"/>
                <a:gd name="connsiteY314" fmla="*/ 18139 h 23959"/>
                <a:gd name="connsiteX315" fmla="*/ 191863 w 213861"/>
                <a:gd name="connsiteY315" fmla="*/ 17307 h 23959"/>
                <a:gd name="connsiteX316" fmla="*/ 189497 w 213861"/>
                <a:gd name="connsiteY316" fmla="*/ 16630 h 23959"/>
                <a:gd name="connsiteX317" fmla="*/ 186973 w 213861"/>
                <a:gd name="connsiteY317" fmla="*/ 15937 h 23959"/>
                <a:gd name="connsiteX318" fmla="*/ 185025 w 213861"/>
                <a:gd name="connsiteY318" fmla="*/ 14936 h 23959"/>
                <a:gd name="connsiteX319" fmla="*/ 183763 w 213861"/>
                <a:gd name="connsiteY319" fmla="*/ 13548 h 23959"/>
                <a:gd name="connsiteX320" fmla="*/ 183316 w 213861"/>
                <a:gd name="connsiteY320" fmla="*/ 11702 h 23959"/>
                <a:gd name="connsiteX321" fmla="*/ 183779 w 213861"/>
                <a:gd name="connsiteY321" fmla="*/ 9778 h 23959"/>
                <a:gd name="connsiteX322" fmla="*/ 185106 w 213861"/>
                <a:gd name="connsiteY322" fmla="*/ 8175 h 23959"/>
                <a:gd name="connsiteX323" fmla="*/ 187199 w 213861"/>
                <a:gd name="connsiteY323" fmla="*/ 7083 h 23959"/>
                <a:gd name="connsiteX324" fmla="*/ 189979 w 213861"/>
                <a:gd name="connsiteY324" fmla="*/ 6681 h 23959"/>
                <a:gd name="connsiteX325" fmla="*/ 193701 w 213861"/>
                <a:gd name="connsiteY325" fmla="*/ 7389 h 23959"/>
                <a:gd name="connsiteX326" fmla="*/ 196095 w 213861"/>
                <a:gd name="connsiteY326" fmla="*/ 9285 h 23959"/>
                <a:gd name="connsiteX327" fmla="*/ 196927 w 213861"/>
                <a:gd name="connsiteY327" fmla="*/ 11964 h 23959"/>
                <a:gd name="connsiteX328" fmla="*/ 193076 w 213861"/>
                <a:gd name="connsiteY328" fmla="*/ 11964 h 23959"/>
                <a:gd name="connsiteX329" fmla="*/ 192727 w 213861"/>
                <a:gd name="connsiteY329" fmla="*/ 10732 h 23959"/>
                <a:gd name="connsiteX330" fmla="*/ 191704 w 213861"/>
                <a:gd name="connsiteY330" fmla="*/ 9793 h 23959"/>
                <a:gd name="connsiteX331" fmla="*/ 189979 w 213861"/>
                <a:gd name="connsiteY331" fmla="*/ 9422 h 23959"/>
                <a:gd name="connsiteX332" fmla="*/ 188332 w 213861"/>
                <a:gd name="connsiteY332" fmla="*/ 9731 h 23959"/>
                <a:gd name="connsiteX333" fmla="*/ 187374 w 213861"/>
                <a:gd name="connsiteY333" fmla="*/ 10501 h 23959"/>
                <a:gd name="connsiteX334" fmla="*/ 187070 w 213861"/>
                <a:gd name="connsiteY334" fmla="*/ 11546 h 23959"/>
                <a:gd name="connsiteX335" fmla="*/ 187229 w 213861"/>
                <a:gd name="connsiteY335" fmla="*/ 12301 h 23959"/>
                <a:gd name="connsiteX336" fmla="*/ 187805 w 213861"/>
                <a:gd name="connsiteY336" fmla="*/ 12903 h 23959"/>
                <a:gd name="connsiteX337" fmla="*/ 188892 w 213861"/>
                <a:gd name="connsiteY337" fmla="*/ 13396 h 23959"/>
                <a:gd name="connsiteX338" fmla="*/ 190649 w 213861"/>
                <a:gd name="connsiteY338" fmla="*/ 13842 h 23959"/>
                <a:gd name="connsiteX339" fmla="*/ 194053 w 213861"/>
                <a:gd name="connsiteY339" fmla="*/ 14874 h 23959"/>
                <a:gd name="connsiteX340" fmla="*/ 196257 w 213861"/>
                <a:gd name="connsiteY340" fmla="*/ 16474 h 23959"/>
                <a:gd name="connsiteX341" fmla="*/ 197024 w 213861"/>
                <a:gd name="connsiteY341" fmla="*/ 18938 h 23959"/>
                <a:gd name="connsiteX342" fmla="*/ 196529 w 213861"/>
                <a:gd name="connsiteY342" fmla="*/ 20971 h 23959"/>
                <a:gd name="connsiteX343" fmla="*/ 195121 w 213861"/>
                <a:gd name="connsiteY343" fmla="*/ 22556 h 23959"/>
                <a:gd name="connsiteX344" fmla="*/ 192901 w 213861"/>
                <a:gd name="connsiteY344" fmla="*/ 23588 h 23959"/>
                <a:gd name="connsiteX345" fmla="*/ 190025 w 213861"/>
                <a:gd name="connsiteY345" fmla="*/ 23959 h 23959"/>
                <a:gd name="connsiteX346" fmla="*/ 186047 w 213861"/>
                <a:gd name="connsiteY346" fmla="*/ 23158 h 23959"/>
                <a:gd name="connsiteX347" fmla="*/ 183572 w 213861"/>
                <a:gd name="connsiteY347" fmla="*/ 21081 h 23959"/>
                <a:gd name="connsiteX348" fmla="*/ 182740 w 213861"/>
                <a:gd name="connsiteY348" fmla="*/ 18429 h 23959"/>
                <a:gd name="connsiteX349" fmla="*/ 186462 w 213861"/>
                <a:gd name="connsiteY349" fmla="*/ 18429 h 23959"/>
                <a:gd name="connsiteX350" fmla="*/ 187054 w 213861"/>
                <a:gd name="connsiteY350" fmla="*/ 20079 h 23959"/>
                <a:gd name="connsiteX351" fmla="*/ 188397 w 213861"/>
                <a:gd name="connsiteY351" fmla="*/ 20956 h 23959"/>
                <a:gd name="connsiteX352" fmla="*/ 190073 w 213861"/>
                <a:gd name="connsiteY352" fmla="*/ 21218 h 23959"/>
                <a:gd name="connsiteX353" fmla="*/ 191814 w 213861"/>
                <a:gd name="connsiteY353" fmla="*/ 20956 h 23959"/>
                <a:gd name="connsiteX354" fmla="*/ 192885 w 213861"/>
                <a:gd name="connsiteY354" fmla="*/ 20217 h 23959"/>
                <a:gd name="connsiteX355" fmla="*/ 193254 w 213861"/>
                <a:gd name="connsiteY355" fmla="*/ 19137 h 23959"/>
                <a:gd name="connsiteX356" fmla="*/ 210091 w 213861"/>
                <a:gd name="connsiteY356" fmla="*/ 19137 h 23959"/>
                <a:gd name="connsiteX357" fmla="*/ 209803 w 213861"/>
                <a:gd name="connsiteY357" fmla="*/ 18139 h 23959"/>
                <a:gd name="connsiteX358" fmla="*/ 208703 w 213861"/>
                <a:gd name="connsiteY358" fmla="*/ 17307 h 23959"/>
                <a:gd name="connsiteX359" fmla="*/ 206338 w 213861"/>
                <a:gd name="connsiteY359" fmla="*/ 16630 h 23959"/>
                <a:gd name="connsiteX360" fmla="*/ 203813 w 213861"/>
                <a:gd name="connsiteY360" fmla="*/ 15937 h 23959"/>
                <a:gd name="connsiteX361" fmla="*/ 201865 w 213861"/>
                <a:gd name="connsiteY361" fmla="*/ 14936 h 23959"/>
                <a:gd name="connsiteX362" fmla="*/ 200603 w 213861"/>
                <a:gd name="connsiteY362" fmla="*/ 13548 h 23959"/>
                <a:gd name="connsiteX363" fmla="*/ 200153 w 213861"/>
                <a:gd name="connsiteY363" fmla="*/ 11702 h 23959"/>
                <a:gd name="connsiteX364" fmla="*/ 200619 w 213861"/>
                <a:gd name="connsiteY364" fmla="*/ 9778 h 23959"/>
                <a:gd name="connsiteX365" fmla="*/ 201943 w 213861"/>
                <a:gd name="connsiteY365" fmla="*/ 8175 h 23959"/>
                <a:gd name="connsiteX366" fmla="*/ 204037 w 213861"/>
                <a:gd name="connsiteY366" fmla="*/ 7083 h 23959"/>
                <a:gd name="connsiteX367" fmla="*/ 206817 w 213861"/>
                <a:gd name="connsiteY367" fmla="*/ 6681 h 23959"/>
                <a:gd name="connsiteX368" fmla="*/ 210541 w 213861"/>
                <a:gd name="connsiteY368" fmla="*/ 7389 h 23959"/>
                <a:gd name="connsiteX369" fmla="*/ 212936 w 213861"/>
                <a:gd name="connsiteY369" fmla="*/ 9285 h 23959"/>
                <a:gd name="connsiteX370" fmla="*/ 213768 w 213861"/>
                <a:gd name="connsiteY370" fmla="*/ 11964 h 23959"/>
                <a:gd name="connsiteX371" fmla="*/ 209917 w 213861"/>
                <a:gd name="connsiteY371" fmla="*/ 11964 h 23959"/>
                <a:gd name="connsiteX372" fmla="*/ 209564 w 213861"/>
                <a:gd name="connsiteY372" fmla="*/ 10732 h 23959"/>
                <a:gd name="connsiteX373" fmla="*/ 208541 w 213861"/>
                <a:gd name="connsiteY373" fmla="*/ 9793 h 23959"/>
                <a:gd name="connsiteX374" fmla="*/ 206817 w 213861"/>
                <a:gd name="connsiteY374" fmla="*/ 9422 h 23959"/>
                <a:gd name="connsiteX375" fmla="*/ 205173 w 213861"/>
                <a:gd name="connsiteY375" fmla="*/ 9731 h 23959"/>
                <a:gd name="connsiteX376" fmla="*/ 204215 w 213861"/>
                <a:gd name="connsiteY376" fmla="*/ 10501 h 23959"/>
                <a:gd name="connsiteX377" fmla="*/ 203910 w 213861"/>
                <a:gd name="connsiteY377" fmla="*/ 11546 h 23959"/>
                <a:gd name="connsiteX378" fmla="*/ 204069 w 213861"/>
                <a:gd name="connsiteY378" fmla="*/ 12301 h 23959"/>
                <a:gd name="connsiteX379" fmla="*/ 204645 w 213861"/>
                <a:gd name="connsiteY379" fmla="*/ 12903 h 23959"/>
                <a:gd name="connsiteX380" fmla="*/ 205732 w 213861"/>
                <a:gd name="connsiteY380" fmla="*/ 13396 h 23959"/>
                <a:gd name="connsiteX381" fmla="*/ 207490 w 213861"/>
                <a:gd name="connsiteY381" fmla="*/ 13842 h 23959"/>
                <a:gd name="connsiteX382" fmla="*/ 210891 w 213861"/>
                <a:gd name="connsiteY382" fmla="*/ 14874 h 23959"/>
                <a:gd name="connsiteX383" fmla="*/ 213098 w 213861"/>
                <a:gd name="connsiteY383" fmla="*/ 16474 h 23959"/>
                <a:gd name="connsiteX384" fmla="*/ 213861 w 213861"/>
                <a:gd name="connsiteY384" fmla="*/ 18938 h 23959"/>
                <a:gd name="connsiteX385" fmla="*/ 213366 w 213861"/>
                <a:gd name="connsiteY385" fmla="*/ 20971 h 23959"/>
                <a:gd name="connsiteX386" fmla="*/ 211962 w 213861"/>
                <a:gd name="connsiteY386" fmla="*/ 22556 h 23959"/>
                <a:gd name="connsiteX387" fmla="*/ 209742 w 213861"/>
                <a:gd name="connsiteY387" fmla="*/ 23588 h 23959"/>
                <a:gd name="connsiteX388" fmla="*/ 206865 w 213861"/>
                <a:gd name="connsiteY388" fmla="*/ 23959 h 23959"/>
                <a:gd name="connsiteX389" fmla="*/ 202888 w 213861"/>
                <a:gd name="connsiteY389" fmla="*/ 23158 h 23959"/>
                <a:gd name="connsiteX390" fmla="*/ 200409 w 213861"/>
                <a:gd name="connsiteY390" fmla="*/ 21081 h 23959"/>
                <a:gd name="connsiteX391" fmla="*/ 199581 w 213861"/>
                <a:gd name="connsiteY391" fmla="*/ 18429 h 23959"/>
                <a:gd name="connsiteX392" fmla="*/ 203302 w 213861"/>
                <a:gd name="connsiteY392" fmla="*/ 18429 h 23959"/>
                <a:gd name="connsiteX393" fmla="*/ 203894 w 213861"/>
                <a:gd name="connsiteY393" fmla="*/ 20079 h 23959"/>
                <a:gd name="connsiteX394" fmla="*/ 205234 w 213861"/>
                <a:gd name="connsiteY394" fmla="*/ 20956 h 23959"/>
                <a:gd name="connsiteX395" fmla="*/ 206913 w 213861"/>
                <a:gd name="connsiteY395" fmla="*/ 21218 h 23959"/>
                <a:gd name="connsiteX396" fmla="*/ 208655 w 213861"/>
                <a:gd name="connsiteY396" fmla="*/ 20956 h 23959"/>
                <a:gd name="connsiteX397" fmla="*/ 209726 w 213861"/>
                <a:gd name="connsiteY397" fmla="*/ 20217 h 23959"/>
                <a:gd name="connsiteX398" fmla="*/ 210091 w 213861"/>
                <a:gd name="connsiteY398" fmla="*/ 19137 h 2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</a:cxnLst>
              <a:rect l="l" t="t" r="r" b="b"/>
              <a:pathLst>
                <a:path w="213861" h="23959">
                  <a:moveTo>
                    <a:pt x="10064" y="19555"/>
                  </a:moveTo>
                  <a:lnTo>
                    <a:pt x="16184" y="1232"/>
                  </a:lnTo>
                  <a:lnTo>
                    <a:pt x="20611" y="1232"/>
                  </a:lnTo>
                  <a:lnTo>
                    <a:pt x="12271" y="23650"/>
                  </a:lnTo>
                  <a:lnTo>
                    <a:pt x="9281" y="23650"/>
                  </a:lnTo>
                  <a:lnTo>
                    <a:pt x="10064" y="19555"/>
                  </a:lnTo>
                  <a:close/>
                  <a:moveTo>
                    <a:pt x="4411" y="1232"/>
                  </a:moveTo>
                  <a:lnTo>
                    <a:pt x="10482" y="19555"/>
                  </a:lnTo>
                  <a:lnTo>
                    <a:pt x="11310" y="23650"/>
                  </a:lnTo>
                  <a:lnTo>
                    <a:pt x="8307" y="23650"/>
                  </a:lnTo>
                  <a:lnTo>
                    <a:pt x="0" y="1232"/>
                  </a:lnTo>
                  <a:lnTo>
                    <a:pt x="4411" y="1232"/>
                  </a:lnTo>
                  <a:close/>
                  <a:moveTo>
                    <a:pt x="31843" y="20310"/>
                  </a:moveTo>
                  <a:lnTo>
                    <a:pt x="31843" y="12363"/>
                  </a:lnTo>
                  <a:cubicBezTo>
                    <a:pt x="31843" y="11768"/>
                    <a:pt x="31730" y="11256"/>
                    <a:pt x="31506" y="10822"/>
                  </a:cubicBezTo>
                  <a:cubicBezTo>
                    <a:pt x="31283" y="10392"/>
                    <a:pt x="30940" y="10058"/>
                    <a:pt x="30484" y="9824"/>
                  </a:cubicBezTo>
                  <a:cubicBezTo>
                    <a:pt x="30037" y="9587"/>
                    <a:pt x="29471" y="9469"/>
                    <a:pt x="28791" y="9469"/>
                  </a:cubicBezTo>
                  <a:cubicBezTo>
                    <a:pt x="28160" y="9469"/>
                    <a:pt x="27616" y="9572"/>
                    <a:pt x="27160" y="9778"/>
                  </a:cubicBezTo>
                  <a:cubicBezTo>
                    <a:pt x="26701" y="9984"/>
                    <a:pt x="26345" y="10258"/>
                    <a:pt x="26089" y="10607"/>
                  </a:cubicBezTo>
                  <a:cubicBezTo>
                    <a:pt x="25834" y="10957"/>
                    <a:pt x="25707" y="11353"/>
                    <a:pt x="25707" y="11792"/>
                  </a:cubicBezTo>
                  <a:lnTo>
                    <a:pt x="21873" y="11792"/>
                  </a:lnTo>
                  <a:cubicBezTo>
                    <a:pt x="21873" y="11138"/>
                    <a:pt x="22038" y="10501"/>
                    <a:pt x="22368" y="9884"/>
                  </a:cubicBezTo>
                  <a:cubicBezTo>
                    <a:pt x="22698" y="9269"/>
                    <a:pt x="23177" y="8720"/>
                    <a:pt x="23804" y="8237"/>
                  </a:cubicBezTo>
                  <a:cubicBezTo>
                    <a:pt x="24432" y="7754"/>
                    <a:pt x="25183" y="7376"/>
                    <a:pt x="26057" y="7099"/>
                  </a:cubicBezTo>
                  <a:cubicBezTo>
                    <a:pt x="26931" y="6821"/>
                    <a:pt x="27911" y="6681"/>
                    <a:pt x="28998" y="6681"/>
                  </a:cubicBezTo>
                  <a:cubicBezTo>
                    <a:pt x="30296" y="6681"/>
                    <a:pt x="31448" y="6893"/>
                    <a:pt x="32448" y="7314"/>
                  </a:cubicBezTo>
                  <a:cubicBezTo>
                    <a:pt x="33461" y="7735"/>
                    <a:pt x="34254" y="8371"/>
                    <a:pt x="34830" y="9223"/>
                  </a:cubicBezTo>
                  <a:cubicBezTo>
                    <a:pt x="35416" y="10065"/>
                    <a:pt x="35707" y="11122"/>
                    <a:pt x="35707" y="12394"/>
                  </a:cubicBezTo>
                  <a:lnTo>
                    <a:pt x="35707" y="19802"/>
                  </a:lnTo>
                  <a:cubicBezTo>
                    <a:pt x="35707" y="20560"/>
                    <a:pt x="35762" y="21243"/>
                    <a:pt x="35869" y="21848"/>
                  </a:cubicBezTo>
                  <a:cubicBezTo>
                    <a:pt x="35985" y="22444"/>
                    <a:pt x="36150" y="22961"/>
                    <a:pt x="36364" y="23404"/>
                  </a:cubicBezTo>
                  <a:lnTo>
                    <a:pt x="36364" y="23650"/>
                  </a:lnTo>
                  <a:lnTo>
                    <a:pt x="32416" y="23650"/>
                  </a:lnTo>
                  <a:cubicBezTo>
                    <a:pt x="32234" y="23251"/>
                    <a:pt x="32092" y="22743"/>
                    <a:pt x="31985" y="22125"/>
                  </a:cubicBezTo>
                  <a:cubicBezTo>
                    <a:pt x="31888" y="21498"/>
                    <a:pt x="31843" y="20893"/>
                    <a:pt x="31843" y="20310"/>
                  </a:cubicBezTo>
                  <a:close/>
                  <a:moveTo>
                    <a:pt x="32399" y="13517"/>
                  </a:moveTo>
                  <a:lnTo>
                    <a:pt x="32432" y="15813"/>
                  </a:lnTo>
                  <a:lnTo>
                    <a:pt x="29668" y="15813"/>
                  </a:lnTo>
                  <a:cubicBezTo>
                    <a:pt x="28956" y="15813"/>
                    <a:pt x="28325" y="15878"/>
                    <a:pt x="27782" y="16012"/>
                  </a:cubicBezTo>
                  <a:cubicBezTo>
                    <a:pt x="27241" y="16137"/>
                    <a:pt x="26788" y="16321"/>
                    <a:pt x="26426" y="16568"/>
                  </a:cubicBezTo>
                  <a:cubicBezTo>
                    <a:pt x="26063" y="16814"/>
                    <a:pt x="25791" y="17110"/>
                    <a:pt x="25610" y="17459"/>
                  </a:cubicBezTo>
                  <a:cubicBezTo>
                    <a:pt x="25429" y="17809"/>
                    <a:pt x="25338" y="18205"/>
                    <a:pt x="25338" y="18645"/>
                  </a:cubicBezTo>
                  <a:cubicBezTo>
                    <a:pt x="25338" y="19088"/>
                    <a:pt x="25445" y="19493"/>
                    <a:pt x="25659" y="19861"/>
                  </a:cubicBezTo>
                  <a:cubicBezTo>
                    <a:pt x="25872" y="20223"/>
                    <a:pt x="26180" y="20504"/>
                    <a:pt x="26584" y="20709"/>
                  </a:cubicBezTo>
                  <a:cubicBezTo>
                    <a:pt x="27002" y="20915"/>
                    <a:pt x="27500" y="21018"/>
                    <a:pt x="28086" y="21018"/>
                  </a:cubicBezTo>
                  <a:cubicBezTo>
                    <a:pt x="28875" y="21018"/>
                    <a:pt x="29561" y="20862"/>
                    <a:pt x="30147" y="20557"/>
                  </a:cubicBezTo>
                  <a:cubicBezTo>
                    <a:pt x="30743" y="20238"/>
                    <a:pt x="31212" y="19852"/>
                    <a:pt x="31555" y="19399"/>
                  </a:cubicBezTo>
                  <a:cubicBezTo>
                    <a:pt x="31895" y="18938"/>
                    <a:pt x="32076" y="18501"/>
                    <a:pt x="32095" y="18093"/>
                  </a:cubicBezTo>
                  <a:lnTo>
                    <a:pt x="33344" y="19739"/>
                  </a:lnTo>
                  <a:cubicBezTo>
                    <a:pt x="33215" y="20160"/>
                    <a:pt x="32998" y="20613"/>
                    <a:pt x="32687" y="21093"/>
                  </a:cubicBezTo>
                  <a:cubicBezTo>
                    <a:pt x="32380" y="21576"/>
                    <a:pt x="31976" y="22038"/>
                    <a:pt x="31474" y="22481"/>
                  </a:cubicBezTo>
                  <a:cubicBezTo>
                    <a:pt x="30985" y="22911"/>
                    <a:pt x="30393" y="23267"/>
                    <a:pt x="29701" y="23541"/>
                  </a:cubicBezTo>
                  <a:cubicBezTo>
                    <a:pt x="29018" y="23819"/>
                    <a:pt x="28231" y="23959"/>
                    <a:pt x="27335" y="23959"/>
                  </a:cubicBezTo>
                  <a:cubicBezTo>
                    <a:pt x="26206" y="23959"/>
                    <a:pt x="25199" y="23744"/>
                    <a:pt x="24316" y="23311"/>
                  </a:cubicBezTo>
                  <a:cubicBezTo>
                    <a:pt x="23432" y="22871"/>
                    <a:pt x="22740" y="22281"/>
                    <a:pt x="22238" y="21542"/>
                  </a:cubicBezTo>
                  <a:cubicBezTo>
                    <a:pt x="21740" y="20790"/>
                    <a:pt x="21487" y="19945"/>
                    <a:pt x="21487" y="19000"/>
                  </a:cubicBezTo>
                  <a:cubicBezTo>
                    <a:pt x="21487" y="18118"/>
                    <a:pt x="21659" y="17338"/>
                    <a:pt x="21999" y="16661"/>
                  </a:cubicBezTo>
                  <a:cubicBezTo>
                    <a:pt x="22352" y="15972"/>
                    <a:pt x="22863" y="15398"/>
                    <a:pt x="23533" y="14936"/>
                  </a:cubicBezTo>
                  <a:cubicBezTo>
                    <a:pt x="24216" y="14475"/>
                    <a:pt x="25047" y="14125"/>
                    <a:pt x="26024" y="13888"/>
                  </a:cubicBezTo>
                  <a:cubicBezTo>
                    <a:pt x="27005" y="13642"/>
                    <a:pt x="28125" y="13517"/>
                    <a:pt x="29380" y="13517"/>
                  </a:cubicBezTo>
                  <a:lnTo>
                    <a:pt x="32399" y="13517"/>
                  </a:lnTo>
                  <a:close/>
                  <a:moveTo>
                    <a:pt x="43855" y="0"/>
                  </a:moveTo>
                  <a:lnTo>
                    <a:pt x="43855" y="23650"/>
                  </a:lnTo>
                  <a:lnTo>
                    <a:pt x="39988" y="23650"/>
                  </a:lnTo>
                  <a:lnTo>
                    <a:pt x="39988" y="0"/>
                  </a:lnTo>
                  <a:lnTo>
                    <a:pt x="43855" y="0"/>
                  </a:lnTo>
                  <a:close/>
                  <a:moveTo>
                    <a:pt x="52194" y="6989"/>
                  </a:moveTo>
                  <a:lnTo>
                    <a:pt x="52194" y="23650"/>
                  </a:lnTo>
                  <a:lnTo>
                    <a:pt x="48331" y="23650"/>
                  </a:lnTo>
                  <a:lnTo>
                    <a:pt x="48331" y="6989"/>
                  </a:lnTo>
                  <a:lnTo>
                    <a:pt x="52194" y="6989"/>
                  </a:lnTo>
                  <a:close/>
                  <a:moveTo>
                    <a:pt x="48075" y="2617"/>
                  </a:moveTo>
                  <a:cubicBezTo>
                    <a:pt x="48075" y="2052"/>
                    <a:pt x="48266" y="1584"/>
                    <a:pt x="48648" y="1216"/>
                  </a:cubicBezTo>
                  <a:cubicBezTo>
                    <a:pt x="49043" y="836"/>
                    <a:pt x="49586" y="646"/>
                    <a:pt x="50279" y="646"/>
                  </a:cubicBezTo>
                  <a:cubicBezTo>
                    <a:pt x="50961" y="646"/>
                    <a:pt x="51499" y="836"/>
                    <a:pt x="51893" y="1216"/>
                  </a:cubicBezTo>
                  <a:cubicBezTo>
                    <a:pt x="52285" y="1584"/>
                    <a:pt x="52482" y="2052"/>
                    <a:pt x="52482" y="2617"/>
                  </a:cubicBezTo>
                  <a:cubicBezTo>
                    <a:pt x="52482" y="3172"/>
                    <a:pt x="52285" y="3633"/>
                    <a:pt x="51893" y="4001"/>
                  </a:cubicBezTo>
                  <a:cubicBezTo>
                    <a:pt x="51499" y="4373"/>
                    <a:pt x="50961" y="4557"/>
                    <a:pt x="50279" y="4557"/>
                  </a:cubicBezTo>
                  <a:cubicBezTo>
                    <a:pt x="49586" y="4557"/>
                    <a:pt x="49043" y="4373"/>
                    <a:pt x="48648" y="4001"/>
                  </a:cubicBezTo>
                  <a:cubicBezTo>
                    <a:pt x="48266" y="3633"/>
                    <a:pt x="48075" y="3172"/>
                    <a:pt x="48075" y="2617"/>
                  </a:cubicBezTo>
                  <a:close/>
                  <a:moveTo>
                    <a:pt x="66957" y="20201"/>
                  </a:moveTo>
                  <a:lnTo>
                    <a:pt x="66957" y="0"/>
                  </a:lnTo>
                  <a:lnTo>
                    <a:pt x="70824" y="0"/>
                  </a:lnTo>
                  <a:lnTo>
                    <a:pt x="70824" y="23650"/>
                  </a:lnTo>
                  <a:lnTo>
                    <a:pt x="67326" y="23650"/>
                  </a:lnTo>
                  <a:lnTo>
                    <a:pt x="66957" y="20201"/>
                  </a:lnTo>
                  <a:close/>
                  <a:moveTo>
                    <a:pt x="55709" y="15504"/>
                  </a:moveTo>
                  <a:lnTo>
                    <a:pt x="55709" y="15183"/>
                  </a:lnTo>
                  <a:cubicBezTo>
                    <a:pt x="55709" y="13920"/>
                    <a:pt x="55864" y="12769"/>
                    <a:pt x="56175" y="11733"/>
                  </a:cubicBezTo>
                  <a:cubicBezTo>
                    <a:pt x="56482" y="10685"/>
                    <a:pt x="56929" y="9787"/>
                    <a:pt x="57514" y="9039"/>
                  </a:cubicBezTo>
                  <a:cubicBezTo>
                    <a:pt x="58100" y="8277"/>
                    <a:pt x="58815" y="7697"/>
                    <a:pt x="59657" y="7298"/>
                  </a:cubicBezTo>
                  <a:cubicBezTo>
                    <a:pt x="60498" y="6886"/>
                    <a:pt x="61446" y="6681"/>
                    <a:pt x="62501" y="6681"/>
                  </a:cubicBezTo>
                  <a:cubicBezTo>
                    <a:pt x="63543" y="6681"/>
                    <a:pt x="64459" y="6877"/>
                    <a:pt x="65249" y="7267"/>
                  </a:cubicBezTo>
                  <a:cubicBezTo>
                    <a:pt x="66035" y="7657"/>
                    <a:pt x="66708" y="8215"/>
                    <a:pt x="67262" y="8945"/>
                  </a:cubicBezTo>
                  <a:cubicBezTo>
                    <a:pt x="67815" y="9662"/>
                    <a:pt x="68258" y="10526"/>
                    <a:pt x="68588" y="11534"/>
                  </a:cubicBezTo>
                  <a:cubicBezTo>
                    <a:pt x="68918" y="12529"/>
                    <a:pt x="69151" y="13636"/>
                    <a:pt x="69290" y="14858"/>
                  </a:cubicBezTo>
                  <a:lnTo>
                    <a:pt x="69290" y="15891"/>
                  </a:lnTo>
                  <a:cubicBezTo>
                    <a:pt x="69151" y="17082"/>
                    <a:pt x="68918" y="18168"/>
                    <a:pt x="68588" y="19153"/>
                  </a:cubicBezTo>
                  <a:cubicBezTo>
                    <a:pt x="68258" y="20139"/>
                    <a:pt x="67815" y="20993"/>
                    <a:pt x="67262" y="21711"/>
                  </a:cubicBezTo>
                  <a:cubicBezTo>
                    <a:pt x="66708" y="22428"/>
                    <a:pt x="66032" y="22983"/>
                    <a:pt x="65232" y="23373"/>
                  </a:cubicBezTo>
                  <a:cubicBezTo>
                    <a:pt x="64443" y="23763"/>
                    <a:pt x="63524" y="23959"/>
                    <a:pt x="62469" y="23959"/>
                  </a:cubicBezTo>
                  <a:cubicBezTo>
                    <a:pt x="61424" y="23959"/>
                    <a:pt x="60482" y="23747"/>
                    <a:pt x="59641" y="23326"/>
                  </a:cubicBezTo>
                  <a:cubicBezTo>
                    <a:pt x="58809" y="22905"/>
                    <a:pt x="58100" y="22316"/>
                    <a:pt x="57514" y="21558"/>
                  </a:cubicBezTo>
                  <a:cubicBezTo>
                    <a:pt x="56929" y="20797"/>
                    <a:pt x="56482" y="19905"/>
                    <a:pt x="56175" y="18879"/>
                  </a:cubicBezTo>
                  <a:cubicBezTo>
                    <a:pt x="55864" y="17840"/>
                    <a:pt x="55709" y="16717"/>
                    <a:pt x="55709" y="15504"/>
                  </a:cubicBezTo>
                  <a:close/>
                  <a:moveTo>
                    <a:pt x="59560" y="15183"/>
                  </a:moveTo>
                  <a:lnTo>
                    <a:pt x="59560" y="15504"/>
                  </a:lnTo>
                  <a:cubicBezTo>
                    <a:pt x="59560" y="16265"/>
                    <a:pt x="59631" y="16973"/>
                    <a:pt x="59767" y="17631"/>
                  </a:cubicBezTo>
                  <a:cubicBezTo>
                    <a:pt x="59919" y="18286"/>
                    <a:pt x="60145" y="18866"/>
                    <a:pt x="60456" y="19368"/>
                  </a:cubicBezTo>
                  <a:cubicBezTo>
                    <a:pt x="60764" y="19861"/>
                    <a:pt x="61165" y="20254"/>
                    <a:pt x="61653" y="20541"/>
                  </a:cubicBezTo>
                  <a:cubicBezTo>
                    <a:pt x="62155" y="20819"/>
                    <a:pt x="62750" y="20956"/>
                    <a:pt x="63443" y="20956"/>
                  </a:cubicBezTo>
                  <a:cubicBezTo>
                    <a:pt x="64317" y="20956"/>
                    <a:pt x="65035" y="20772"/>
                    <a:pt x="65601" y="20401"/>
                  </a:cubicBezTo>
                  <a:cubicBezTo>
                    <a:pt x="66165" y="20033"/>
                    <a:pt x="66608" y="19534"/>
                    <a:pt x="66925" y="18907"/>
                  </a:cubicBezTo>
                  <a:cubicBezTo>
                    <a:pt x="67255" y="18270"/>
                    <a:pt x="67478" y="17562"/>
                    <a:pt x="67598" y="16783"/>
                  </a:cubicBezTo>
                  <a:lnTo>
                    <a:pt x="67598" y="13994"/>
                  </a:lnTo>
                  <a:cubicBezTo>
                    <a:pt x="67533" y="13389"/>
                    <a:pt x="67401" y="12825"/>
                    <a:pt x="67197" y="12301"/>
                  </a:cubicBezTo>
                  <a:cubicBezTo>
                    <a:pt x="67006" y="11780"/>
                    <a:pt x="66744" y="11322"/>
                    <a:pt x="66414" y="10932"/>
                  </a:cubicBezTo>
                  <a:cubicBezTo>
                    <a:pt x="66084" y="10532"/>
                    <a:pt x="65676" y="10224"/>
                    <a:pt x="65184" y="10009"/>
                  </a:cubicBezTo>
                  <a:cubicBezTo>
                    <a:pt x="64705" y="9781"/>
                    <a:pt x="64136" y="9669"/>
                    <a:pt x="63475" y="9669"/>
                  </a:cubicBezTo>
                  <a:cubicBezTo>
                    <a:pt x="62773" y="9669"/>
                    <a:pt x="62174" y="9812"/>
                    <a:pt x="61686" y="10099"/>
                  </a:cubicBezTo>
                  <a:cubicBezTo>
                    <a:pt x="61197" y="10389"/>
                    <a:pt x="60789" y="10782"/>
                    <a:pt x="60472" y="11287"/>
                  </a:cubicBezTo>
                  <a:cubicBezTo>
                    <a:pt x="60162" y="11789"/>
                    <a:pt x="59935" y="12373"/>
                    <a:pt x="59783" y="13040"/>
                  </a:cubicBezTo>
                  <a:cubicBezTo>
                    <a:pt x="59634" y="13707"/>
                    <a:pt x="59560" y="14422"/>
                    <a:pt x="59560" y="15183"/>
                  </a:cubicBezTo>
                  <a:close/>
                  <a:moveTo>
                    <a:pt x="84597" y="20310"/>
                  </a:moveTo>
                  <a:lnTo>
                    <a:pt x="84597" y="12363"/>
                  </a:lnTo>
                  <a:cubicBezTo>
                    <a:pt x="84597" y="11768"/>
                    <a:pt x="84484" y="11256"/>
                    <a:pt x="84261" y="10822"/>
                  </a:cubicBezTo>
                  <a:cubicBezTo>
                    <a:pt x="84037" y="10392"/>
                    <a:pt x="83697" y="10058"/>
                    <a:pt x="83238" y="9824"/>
                  </a:cubicBezTo>
                  <a:cubicBezTo>
                    <a:pt x="82791" y="9587"/>
                    <a:pt x="82225" y="9469"/>
                    <a:pt x="81546" y="9469"/>
                  </a:cubicBezTo>
                  <a:cubicBezTo>
                    <a:pt x="80918" y="9469"/>
                    <a:pt x="80374" y="9572"/>
                    <a:pt x="79914" y="9778"/>
                  </a:cubicBezTo>
                  <a:cubicBezTo>
                    <a:pt x="79458" y="9984"/>
                    <a:pt x="79099" y="10258"/>
                    <a:pt x="78843" y="10607"/>
                  </a:cubicBezTo>
                  <a:cubicBezTo>
                    <a:pt x="78588" y="10957"/>
                    <a:pt x="78462" y="11353"/>
                    <a:pt x="78462" y="11792"/>
                  </a:cubicBezTo>
                  <a:lnTo>
                    <a:pt x="74627" y="11792"/>
                  </a:lnTo>
                  <a:cubicBezTo>
                    <a:pt x="74627" y="11138"/>
                    <a:pt x="74792" y="10501"/>
                    <a:pt x="75122" y="9884"/>
                  </a:cubicBezTo>
                  <a:cubicBezTo>
                    <a:pt x="75452" y="9269"/>
                    <a:pt x="75931" y="8720"/>
                    <a:pt x="76559" y="8237"/>
                  </a:cubicBezTo>
                  <a:cubicBezTo>
                    <a:pt x="77190" y="7754"/>
                    <a:pt x="77941" y="7376"/>
                    <a:pt x="78811" y="7099"/>
                  </a:cubicBezTo>
                  <a:cubicBezTo>
                    <a:pt x="79685" y="6821"/>
                    <a:pt x="80665" y="6681"/>
                    <a:pt x="81753" y="6681"/>
                  </a:cubicBezTo>
                  <a:cubicBezTo>
                    <a:pt x="83050" y="6681"/>
                    <a:pt x="84202" y="6893"/>
                    <a:pt x="85202" y="7314"/>
                  </a:cubicBezTo>
                  <a:cubicBezTo>
                    <a:pt x="86215" y="7735"/>
                    <a:pt x="87008" y="8371"/>
                    <a:pt x="87584" y="9223"/>
                  </a:cubicBezTo>
                  <a:cubicBezTo>
                    <a:pt x="88170" y="10065"/>
                    <a:pt x="88461" y="11122"/>
                    <a:pt x="88461" y="12394"/>
                  </a:cubicBezTo>
                  <a:lnTo>
                    <a:pt x="88461" y="19802"/>
                  </a:lnTo>
                  <a:cubicBezTo>
                    <a:pt x="88461" y="20560"/>
                    <a:pt x="88516" y="21243"/>
                    <a:pt x="88623" y="21848"/>
                  </a:cubicBezTo>
                  <a:cubicBezTo>
                    <a:pt x="88739" y="22444"/>
                    <a:pt x="88904" y="22961"/>
                    <a:pt x="89118" y="23404"/>
                  </a:cubicBezTo>
                  <a:lnTo>
                    <a:pt x="89118" y="23650"/>
                  </a:lnTo>
                  <a:lnTo>
                    <a:pt x="85170" y="23650"/>
                  </a:lnTo>
                  <a:cubicBezTo>
                    <a:pt x="84989" y="23251"/>
                    <a:pt x="84846" y="22743"/>
                    <a:pt x="84739" y="22125"/>
                  </a:cubicBezTo>
                  <a:cubicBezTo>
                    <a:pt x="84646" y="21498"/>
                    <a:pt x="84597" y="20893"/>
                    <a:pt x="84597" y="20310"/>
                  </a:cubicBezTo>
                  <a:close/>
                  <a:moveTo>
                    <a:pt x="85154" y="13517"/>
                  </a:moveTo>
                  <a:lnTo>
                    <a:pt x="85186" y="15813"/>
                  </a:lnTo>
                  <a:lnTo>
                    <a:pt x="82422" y="15813"/>
                  </a:lnTo>
                  <a:cubicBezTo>
                    <a:pt x="81710" y="15813"/>
                    <a:pt x="81083" y="15878"/>
                    <a:pt x="80539" y="16012"/>
                  </a:cubicBezTo>
                  <a:cubicBezTo>
                    <a:pt x="79995" y="16137"/>
                    <a:pt x="79542" y="16321"/>
                    <a:pt x="79180" y="16568"/>
                  </a:cubicBezTo>
                  <a:cubicBezTo>
                    <a:pt x="78817" y="16814"/>
                    <a:pt x="78546" y="17110"/>
                    <a:pt x="78364" y="17459"/>
                  </a:cubicBezTo>
                  <a:cubicBezTo>
                    <a:pt x="78183" y="17809"/>
                    <a:pt x="78093" y="18205"/>
                    <a:pt x="78093" y="18645"/>
                  </a:cubicBezTo>
                  <a:cubicBezTo>
                    <a:pt x="78093" y="19088"/>
                    <a:pt x="78199" y="19493"/>
                    <a:pt x="78413" y="19861"/>
                  </a:cubicBezTo>
                  <a:cubicBezTo>
                    <a:pt x="78626" y="20223"/>
                    <a:pt x="78934" y="20504"/>
                    <a:pt x="79339" y="20709"/>
                  </a:cubicBezTo>
                  <a:cubicBezTo>
                    <a:pt x="79756" y="20915"/>
                    <a:pt x="80254" y="21018"/>
                    <a:pt x="80840" y="21018"/>
                  </a:cubicBezTo>
                  <a:cubicBezTo>
                    <a:pt x="81630" y="21018"/>
                    <a:pt x="82316" y="20862"/>
                    <a:pt x="82901" y="20557"/>
                  </a:cubicBezTo>
                  <a:cubicBezTo>
                    <a:pt x="83500" y="20238"/>
                    <a:pt x="83969" y="19852"/>
                    <a:pt x="84309" y="19399"/>
                  </a:cubicBezTo>
                  <a:cubicBezTo>
                    <a:pt x="84649" y="18938"/>
                    <a:pt x="84830" y="18501"/>
                    <a:pt x="84853" y="18093"/>
                  </a:cubicBezTo>
                  <a:lnTo>
                    <a:pt x="86099" y="19739"/>
                  </a:lnTo>
                  <a:cubicBezTo>
                    <a:pt x="85969" y="20160"/>
                    <a:pt x="85752" y="20613"/>
                    <a:pt x="85442" y="21093"/>
                  </a:cubicBezTo>
                  <a:cubicBezTo>
                    <a:pt x="85134" y="21576"/>
                    <a:pt x="84730" y="22038"/>
                    <a:pt x="84228" y="22481"/>
                  </a:cubicBezTo>
                  <a:cubicBezTo>
                    <a:pt x="83739" y="22911"/>
                    <a:pt x="83147" y="23267"/>
                    <a:pt x="82455" y="23541"/>
                  </a:cubicBezTo>
                  <a:cubicBezTo>
                    <a:pt x="81772" y="23819"/>
                    <a:pt x="80986" y="23959"/>
                    <a:pt x="80089" y="23959"/>
                  </a:cubicBezTo>
                  <a:cubicBezTo>
                    <a:pt x="78963" y="23959"/>
                    <a:pt x="77957" y="23744"/>
                    <a:pt x="77070" y="23311"/>
                  </a:cubicBezTo>
                  <a:cubicBezTo>
                    <a:pt x="76187" y="22871"/>
                    <a:pt x="75494" y="22281"/>
                    <a:pt x="74996" y="21542"/>
                  </a:cubicBezTo>
                  <a:cubicBezTo>
                    <a:pt x="74494" y="20790"/>
                    <a:pt x="74242" y="19945"/>
                    <a:pt x="74242" y="19000"/>
                  </a:cubicBezTo>
                  <a:cubicBezTo>
                    <a:pt x="74242" y="18118"/>
                    <a:pt x="74413" y="17338"/>
                    <a:pt x="74753" y="16661"/>
                  </a:cubicBezTo>
                  <a:cubicBezTo>
                    <a:pt x="75106" y="15972"/>
                    <a:pt x="75617" y="15398"/>
                    <a:pt x="76287" y="14936"/>
                  </a:cubicBezTo>
                  <a:cubicBezTo>
                    <a:pt x="76970" y="14475"/>
                    <a:pt x="77801" y="14125"/>
                    <a:pt x="78782" y="13888"/>
                  </a:cubicBezTo>
                  <a:cubicBezTo>
                    <a:pt x="79759" y="13642"/>
                    <a:pt x="80879" y="13517"/>
                    <a:pt x="82134" y="13517"/>
                  </a:cubicBezTo>
                  <a:lnTo>
                    <a:pt x="85154" y="13517"/>
                  </a:lnTo>
                  <a:close/>
                  <a:moveTo>
                    <a:pt x="100412" y="6989"/>
                  </a:moveTo>
                  <a:lnTo>
                    <a:pt x="100412" y="9700"/>
                  </a:lnTo>
                  <a:lnTo>
                    <a:pt x="90668" y="9700"/>
                  </a:lnTo>
                  <a:lnTo>
                    <a:pt x="90668" y="6989"/>
                  </a:lnTo>
                  <a:lnTo>
                    <a:pt x="100412" y="6989"/>
                  </a:lnTo>
                  <a:close/>
                  <a:moveTo>
                    <a:pt x="93480" y="2910"/>
                  </a:moveTo>
                  <a:lnTo>
                    <a:pt x="97331" y="2910"/>
                  </a:lnTo>
                  <a:lnTo>
                    <a:pt x="97331" y="19047"/>
                  </a:lnTo>
                  <a:cubicBezTo>
                    <a:pt x="97331" y="19559"/>
                    <a:pt x="97405" y="19955"/>
                    <a:pt x="97554" y="20232"/>
                  </a:cubicBezTo>
                  <a:cubicBezTo>
                    <a:pt x="97713" y="20500"/>
                    <a:pt x="97930" y="20678"/>
                    <a:pt x="98208" y="20772"/>
                  </a:cubicBezTo>
                  <a:cubicBezTo>
                    <a:pt x="98486" y="20862"/>
                    <a:pt x="98810" y="20909"/>
                    <a:pt x="99182" y="20909"/>
                  </a:cubicBezTo>
                  <a:cubicBezTo>
                    <a:pt x="99450" y="20909"/>
                    <a:pt x="99706" y="20893"/>
                    <a:pt x="99949" y="20862"/>
                  </a:cubicBezTo>
                  <a:cubicBezTo>
                    <a:pt x="100195" y="20834"/>
                    <a:pt x="100392" y="20803"/>
                    <a:pt x="100541" y="20772"/>
                  </a:cubicBezTo>
                  <a:lnTo>
                    <a:pt x="100557" y="23604"/>
                  </a:lnTo>
                  <a:cubicBezTo>
                    <a:pt x="100237" y="23697"/>
                    <a:pt x="99865" y="23778"/>
                    <a:pt x="99438" y="23850"/>
                  </a:cubicBezTo>
                  <a:cubicBezTo>
                    <a:pt x="99023" y="23922"/>
                    <a:pt x="98544" y="23959"/>
                    <a:pt x="98001" y="23959"/>
                  </a:cubicBezTo>
                  <a:cubicBezTo>
                    <a:pt x="97117" y="23959"/>
                    <a:pt x="96334" y="23810"/>
                    <a:pt x="95652" y="23513"/>
                  </a:cubicBezTo>
                  <a:cubicBezTo>
                    <a:pt x="94969" y="23204"/>
                    <a:pt x="94438" y="22705"/>
                    <a:pt x="94053" y="22019"/>
                  </a:cubicBezTo>
                  <a:cubicBezTo>
                    <a:pt x="93671" y="21330"/>
                    <a:pt x="93480" y="20416"/>
                    <a:pt x="93480" y="19278"/>
                  </a:cubicBezTo>
                  <a:lnTo>
                    <a:pt x="93480" y="2910"/>
                  </a:lnTo>
                  <a:close/>
                  <a:moveTo>
                    <a:pt x="107505" y="6989"/>
                  </a:moveTo>
                  <a:lnTo>
                    <a:pt x="107505" y="23650"/>
                  </a:lnTo>
                  <a:lnTo>
                    <a:pt x="103641" y="23650"/>
                  </a:lnTo>
                  <a:lnTo>
                    <a:pt x="103641" y="6989"/>
                  </a:lnTo>
                  <a:lnTo>
                    <a:pt x="107505" y="6989"/>
                  </a:lnTo>
                  <a:close/>
                  <a:moveTo>
                    <a:pt x="103386" y="2617"/>
                  </a:moveTo>
                  <a:cubicBezTo>
                    <a:pt x="103386" y="2052"/>
                    <a:pt x="103577" y="1584"/>
                    <a:pt x="103958" y="1216"/>
                  </a:cubicBezTo>
                  <a:cubicBezTo>
                    <a:pt x="104353" y="836"/>
                    <a:pt x="104897" y="646"/>
                    <a:pt x="105589" y="646"/>
                  </a:cubicBezTo>
                  <a:cubicBezTo>
                    <a:pt x="106272" y="646"/>
                    <a:pt x="106809" y="836"/>
                    <a:pt x="107204" y="1216"/>
                  </a:cubicBezTo>
                  <a:cubicBezTo>
                    <a:pt x="107596" y="1584"/>
                    <a:pt x="107793" y="2052"/>
                    <a:pt x="107793" y="2617"/>
                  </a:cubicBezTo>
                  <a:cubicBezTo>
                    <a:pt x="107793" y="3172"/>
                    <a:pt x="107596" y="3633"/>
                    <a:pt x="107204" y="4001"/>
                  </a:cubicBezTo>
                  <a:cubicBezTo>
                    <a:pt x="106809" y="4373"/>
                    <a:pt x="106272" y="4557"/>
                    <a:pt x="105589" y="4557"/>
                  </a:cubicBezTo>
                  <a:cubicBezTo>
                    <a:pt x="104897" y="4557"/>
                    <a:pt x="104353" y="4373"/>
                    <a:pt x="103958" y="4001"/>
                  </a:cubicBezTo>
                  <a:cubicBezTo>
                    <a:pt x="103577" y="3633"/>
                    <a:pt x="103386" y="3172"/>
                    <a:pt x="103386" y="2617"/>
                  </a:cubicBezTo>
                  <a:close/>
                  <a:moveTo>
                    <a:pt x="110990" y="15504"/>
                  </a:moveTo>
                  <a:lnTo>
                    <a:pt x="110990" y="15152"/>
                  </a:lnTo>
                  <a:cubicBezTo>
                    <a:pt x="110990" y="13951"/>
                    <a:pt x="111172" y="12837"/>
                    <a:pt x="111534" y="11808"/>
                  </a:cubicBezTo>
                  <a:cubicBezTo>
                    <a:pt x="111893" y="10773"/>
                    <a:pt x="112417" y="9874"/>
                    <a:pt x="113097" y="9113"/>
                  </a:cubicBezTo>
                  <a:cubicBezTo>
                    <a:pt x="113790" y="8346"/>
                    <a:pt x="114631" y="7750"/>
                    <a:pt x="115621" y="7329"/>
                  </a:cubicBezTo>
                  <a:cubicBezTo>
                    <a:pt x="116624" y="6896"/>
                    <a:pt x="117754" y="6681"/>
                    <a:pt x="119009" y="6681"/>
                  </a:cubicBezTo>
                  <a:cubicBezTo>
                    <a:pt x="120278" y="6681"/>
                    <a:pt x="121407" y="6896"/>
                    <a:pt x="122397" y="7329"/>
                  </a:cubicBezTo>
                  <a:cubicBezTo>
                    <a:pt x="123397" y="7750"/>
                    <a:pt x="124245" y="8346"/>
                    <a:pt x="124938" y="9113"/>
                  </a:cubicBezTo>
                  <a:cubicBezTo>
                    <a:pt x="125630" y="9874"/>
                    <a:pt x="126158" y="10773"/>
                    <a:pt x="126520" y="11808"/>
                  </a:cubicBezTo>
                  <a:cubicBezTo>
                    <a:pt x="126879" y="12837"/>
                    <a:pt x="127061" y="13951"/>
                    <a:pt x="127061" y="15152"/>
                  </a:cubicBezTo>
                  <a:lnTo>
                    <a:pt x="127061" y="15504"/>
                  </a:lnTo>
                  <a:cubicBezTo>
                    <a:pt x="127061" y="16705"/>
                    <a:pt x="126879" y="17818"/>
                    <a:pt x="126520" y="18847"/>
                  </a:cubicBezTo>
                  <a:cubicBezTo>
                    <a:pt x="126158" y="19874"/>
                    <a:pt x="125630" y="20772"/>
                    <a:pt x="124938" y="21542"/>
                  </a:cubicBezTo>
                  <a:cubicBezTo>
                    <a:pt x="124245" y="22300"/>
                    <a:pt x="123404" y="22896"/>
                    <a:pt x="122414" y="23326"/>
                  </a:cubicBezTo>
                  <a:cubicBezTo>
                    <a:pt x="121423" y="23747"/>
                    <a:pt x="120297" y="23959"/>
                    <a:pt x="119042" y="23959"/>
                  </a:cubicBezTo>
                  <a:cubicBezTo>
                    <a:pt x="117773" y="23959"/>
                    <a:pt x="116640" y="23747"/>
                    <a:pt x="115637" y="23326"/>
                  </a:cubicBezTo>
                  <a:cubicBezTo>
                    <a:pt x="114647" y="22896"/>
                    <a:pt x="113806" y="22300"/>
                    <a:pt x="113113" y="21542"/>
                  </a:cubicBezTo>
                  <a:cubicBezTo>
                    <a:pt x="112421" y="20772"/>
                    <a:pt x="111893" y="19874"/>
                    <a:pt x="111534" y="18847"/>
                  </a:cubicBezTo>
                  <a:cubicBezTo>
                    <a:pt x="111172" y="17818"/>
                    <a:pt x="110990" y="16705"/>
                    <a:pt x="110990" y="15504"/>
                  </a:cubicBezTo>
                  <a:close/>
                  <a:moveTo>
                    <a:pt x="114841" y="15152"/>
                  </a:moveTo>
                  <a:lnTo>
                    <a:pt x="114841" y="15504"/>
                  </a:lnTo>
                  <a:cubicBezTo>
                    <a:pt x="114841" y="16256"/>
                    <a:pt x="114919" y="16964"/>
                    <a:pt x="115081" y="17631"/>
                  </a:cubicBezTo>
                  <a:cubicBezTo>
                    <a:pt x="115239" y="18298"/>
                    <a:pt x="115488" y="18882"/>
                    <a:pt x="115831" y="19384"/>
                  </a:cubicBezTo>
                  <a:cubicBezTo>
                    <a:pt x="116171" y="19889"/>
                    <a:pt x="116608" y="20282"/>
                    <a:pt x="117139" y="20572"/>
                  </a:cubicBezTo>
                  <a:cubicBezTo>
                    <a:pt x="117673" y="20859"/>
                    <a:pt x="118307" y="21003"/>
                    <a:pt x="119042" y="21003"/>
                  </a:cubicBezTo>
                  <a:cubicBezTo>
                    <a:pt x="119757" y="21003"/>
                    <a:pt x="120372" y="20859"/>
                    <a:pt x="120896" y="20572"/>
                  </a:cubicBezTo>
                  <a:cubicBezTo>
                    <a:pt x="121427" y="20282"/>
                    <a:pt x="121863" y="19889"/>
                    <a:pt x="122207" y="19384"/>
                  </a:cubicBezTo>
                  <a:cubicBezTo>
                    <a:pt x="122546" y="18882"/>
                    <a:pt x="122796" y="18298"/>
                    <a:pt x="122957" y="17631"/>
                  </a:cubicBezTo>
                  <a:cubicBezTo>
                    <a:pt x="123126" y="16964"/>
                    <a:pt x="123213" y="16256"/>
                    <a:pt x="123213" y="15504"/>
                  </a:cubicBezTo>
                  <a:lnTo>
                    <a:pt x="123213" y="15152"/>
                  </a:lnTo>
                  <a:cubicBezTo>
                    <a:pt x="123213" y="14412"/>
                    <a:pt x="123126" y="13714"/>
                    <a:pt x="122957" y="13056"/>
                  </a:cubicBezTo>
                  <a:cubicBezTo>
                    <a:pt x="122796" y="12388"/>
                    <a:pt x="122540" y="11799"/>
                    <a:pt x="122190" y="11287"/>
                  </a:cubicBezTo>
                  <a:cubicBezTo>
                    <a:pt x="121847" y="10773"/>
                    <a:pt x="121410" y="10373"/>
                    <a:pt x="120880" y="10083"/>
                  </a:cubicBezTo>
                  <a:cubicBezTo>
                    <a:pt x="120355" y="9787"/>
                    <a:pt x="119734" y="9637"/>
                    <a:pt x="119009" y="9637"/>
                  </a:cubicBezTo>
                  <a:cubicBezTo>
                    <a:pt x="118284" y="9637"/>
                    <a:pt x="117657" y="9787"/>
                    <a:pt x="117126" y="10083"/>
                  </a:cubicBezTo>
                  <a:cubicBezTo>
                    <a:pt x="116602" y="10373"/>
                    <a:pt x="116171" y="10773"/>
                    <a:pt x="115831" y="11287"/>
                  </a:cubicBezTo>
                  <a:cubicBezTo>
                    <a:pt x="115488" y="11799"/>
                    <a:pt x="115239" y="12388"/>
                    <a:pt x="115081" y="13056"/>
                  </a:cubicBezTo>
                  <a:cubicBezTo>
                    <a:pt x="114919" y="13714"/>
                    <a:pt x="114841" y="14412"/>
                    <a:pt x="114841" y="15152"/>
                  </a:cubicBezTo>
                  <a:close/>
                  <a:moveTo>
                    <a:pt x="134109" y="10548"/>
                  </a:moveTo>
                  <a:lnTo>
                    <a:pt x="134109" y="23650"/>
                  </a:lnTo>
                  <a:lnTo>
                    <a:pt x="130258" y="23650"/>
                  </a:lnTo>
                  <a:lnTo>
                    <a:pt x="130258" y="6989"/>
                  </a:lnTo>
                  <a:lnTo>
                    <a:pt x="133885" y="6989"/>
                  </a:lnTo>
                  <a:lnTo>
                    <a:pt x="134109" y="10548"/>
                  </a:lnTo>
                  <a:close/>
                  <a:moveTo>
                    <a:pt x="133419" y="14706"/>
                  </a:moveTo>
                  <a:lnTo>
                    <a:pt x="132173" y="14690"/>
                  </a:lnTo>
                  <a:cubicBezTo>
                    <a:pt x="132187" y="13508"/>
                    <a:pt x="132355" y="12426"/>
                    <a:pt x="132685" y="11440"/>
                  </a:cubicBezTo>
                  <a:cubicBezTo>
                    <a:pt x="133028" y="10454"/>
                    <a:pt x="133494" y="9606"/>
                    <a:pt x="134093" y="8898"/>
                  </a:cubicBezTo>
                  <a:cubicBezTo>
                    <a:pt x="134698" y="8190"/>
                    <a:pt x="135423" y="7647"/>
                    <a:pt x="136264" y="7267"/>
                  </a:cubicBezTo>
                  <a:cubicBezTo>
                    <a:pt x="137105" y="6877"/>
                    <a:pt x="138044" y="6681"/>
                    <a:pt x="139076" y="6681"/>
                  </a:cubicBezTo>
                  <a:cubicBezTo>
                    <a:pt x="139908" y="6681"/>
                    <a:pt x="140658" y="6796"/>
                    <a:pt x="141328" y="7021"/>
                  </a:cubicBezTo>
                  <a:cubicBezTo>
                    <a:pt x="142011" y="7236"/>
                    <a:pt x="142590" y="7591"/>
                    <a:pt x="143069" y="8084"/>
                  </a:cubicBezTo>
                  <a:cubicBezTo>
                    <a:pt x="143561" y="8577"/>
                    <a:pt x="143933" y="9216"/>
                    <a:pt x="144189" y="10009"/>
                  </a:cubicBezTo>
                  <a:cubicBezTo>
                    <a:pt x="144445" y="10788"/>
                    <a:pt x="144571" y="11749"/>
                    <a:pt x="144571" y="12887"/>
                  </a:cubicBezTo>
                  <a:lnTo>
                    <a:pt x="144571" y="23650"/>
                  </a:lnTo>
                  <a:lnTo>
                    <a:pt x="140707" y="23650"/>
                  </a:lnTo>
                  <a:lnTo>
                    <a:pt x="140707" y="12872"/>
                  </a:lnTo>
                  <a:cubicBezTo>
                    <a:pt x="140707" y="12070"/>
                    <a:pt x="140584" y="11440"/>
                    <a:pt x="140338" y="10978"/>
                  </a:cubicBezTo>
                  <a:cubicBezTo>
                    <a:pt x="140105" y="10504"/>
                    <a:pt x="139759" y="10171"/>
                    <a:pt x="139299" y="9977"/>
                  </a:cubicBezTo>
                  <a:cubicBezTo>
                    <a:pt x="138853" y="9771"/>
                    <a:pt x="138293" y="9669"/>
                    <a:pt x="137623" y="9669"/>
                  </a:cubicBezTo>
                  <a:cubicBezTo>
                    <a:pt x="136963" y="9669"/>
                    <a:pt x="136371" y="9803"/>
                    <a:pt x="135850" y="10071"/>
                  </a:cubicBezTo>
                  <a:cubicBezTo>
                    <a:pt x="135329" y="10336"/>
                    <a:pt x="134885" y="10701"/>
                    <a:pt x="134523" y="11162"/>
                  </a:cubicBezTo>
                  <a:cubicBezTo>
                    <a:pt x="134170" y="11624"/>
                    <a:pt x="133898" y="12157"/>
                    <a:pt x="133707" y="12762"/>
                  </a:cubicBezTo>
                  <a:cubicBezTo>
                    <a:pt x="133517" y="13371"/>
                    <a:pt x="133419" y="14016"/>
                    <a:pt x="133419" y="14706"/>
                  </a:cubicBezTo>
                  <a:close/>
                  <a:moveTo>
                    <a:pt x="160774" y="0"/>
                  </a:moveTo>
                  <a:lnTo>
                    <a:pt x="160774" y="23650"/>
                  </a:lnTo>
                  <a:lnTo>
                    <a:pt x="156907" y="23650"/>
                  </a:lnTo>
                  <a:lnTo>
                    <a:pt x="156907" y="0"/>
                  </a:lnTo>
                  <a:lnTo>
                    <a:pt x="160774" y="0"/>
                  </a:lnTo>
                  <a:close/>
                  <a:moveTo>
                    <a:pt x="164256" y="15504"/>
                  </a:moveTo>
                  <a:lnTo>
                    <a:pt x="164256" y="15152"/>
                  </a:lnTo>
                  <a:cubicBezTo>
                    <a:pt x="164256" y="13951"/>
                    <a:pt x="164437" y="12837"/>
                    <a:pt x="164800" y="11808"/>
                  </a:cubicBezTo>
                  <a:cubicBezTo>
                    <a:pt x="165162" y="10773"/>
                    <a:pt x="165683" y="9874"/>
                    <a:pt x="166366" y="9113"/>
                  </a:cubicBezTo>
                  <a:cubicBezTo>
                    <a:pt x="167058" y="8346"/>
                    <a:pt x="167900" y="7750"/>
                    <a:pt x="168890" y="7329"/>
                  </a:cubicBezTo>
                  <a:cubicBezTo>
                    <a:pt x="169890" y="6896"/>
                    <a:pt x="171019" y="6681"/>
                    <a:pt x="172275" y="6681"/>
                  </a:cubicBezTo>
                  <a:cubicBezTo>
                    <a:pt x="173543" y="6681"/>
                    <a:pt x="174673" y="6896"/>
                    <a:pt x="175663" y="7329"/>
                  </a:cubicBezTo>
                  <a:cubicBezTo>
                    <a:pt x="176663" y="7750"/>
                    <a:pt x="177511" y="8346"/>
                    <a:pt x="178203" y="9113"/>
                  </a:cubicBezTo>
                  <a:cubicBezTo>
                    <a:pt x="178896" y="9874"/>
                    <a:pt x="179423" y="10773"/>
                    <a:pt x="179786" y="11808"/>
                  </a:cubicBezTo>
                  <a:cubicBezTo>
                    <a:pt x="180148" y="12837"/>
                    <a:pt x="180329" y="13951"/>
                    <a:pt x="180329" y="15152"/>
                  </a:cubicBezTo>
                  <a:lnTo>
                    <a:pt x="180329" y="15504"/>
                  </a:lnTo>
                  <a:cubicBezTo>
                    <a:pt x="180329" y="16705"/>
                    <a:pt x="180148" y="17818"/>
                    <a:pt x="179786" y="18847"/>
                  </a:cubicBezTo>
                  <a:cubicBezTo>
                    <a:pt x="179423" y="19874"/>
                    <a:pt x="178896" y="20772"/>
                    <a:pt x="178203" y="21542"/>
                  </a:cubicBezTo>
                  <a:cubicBezTo>
                    <a:pt x="177511" y="22300"/>
                    <a:pt x="176669" y="22896"/>
                    <a:pt x="175679" y="23326"/>
                  </a:cubicBezTo>
                  <a:cubicBezTo>
                    <a:pt x="174689" y="23747"/>
                    <a:pt x="173566" y="23959"/>
                    <a:pt x="172307" y="23959"/>
                  </a:cubicBezTo>
                  <a:cubicBezTo>
                    <a:pt x="171042" y="23959"/>
                    <a:pt x="169906" y="23747"/>
                    <a:pt x="168906" y="23326"/>
                  </a:cubicBezTo>
                  <a:cubicBezTo>
                    <a:pt x="167913" y="22896"/>
                    <a:pt x="167071" y="22300"/>
                    <a:pt x="166382" y="21542"/>
                  </a:cubicBezTo>
                  <a:cubicBezTo>
                    <a:pt x="165689" y="20772"/>
                    <a:pt x="165162" y="19874"/>
                    <a:pt x="164800" y="18847"/>
                  </a:cubicBezTo>
                  <a:cubicBezTo>
                    <a:pt x="164437" y="17818"/>
                    <a:pt x="164256" y="16705"/>
                    <a:pt x="164256" y="15504"/>
                  </a:cubicBezTo>
                  <a:close/>
                  <a:moveTo>
                    <a:pt x="168107" y="15152"/>
                  </a:moveTo>
                  <a:lnTo>
                    <a:pt x="168107" y="15504"/>
                  </a:lnTo>
                  <a:cubicBezTo>
                    <a:pt x="168107" y="16256"/>
                    <a:pt x="168184" y="16964"/>
                    <a:pt x="168346" y="17631"/>
                  </a:cubicBezTo>
                  <a:cubicBezTo>
                    <a:pt x="168505" y="18298"/>
                    <a:pt x="168757" y="18882"/>
                    <a:pt x="169097" y="19384"/>
                  </a:cubicBezTo>
                  <a:cubicBezTo>
                    <a:pt x="169437" y="19889"/>
                    <a:pt x="169874" y="20282"/>
                    <a:pt x="170408" y="20572"/>
                  </a:cubicBezTo>
                  <a:cubicBezTo>
                    <a:pt x="170938" y="20859"/>
                    <a:pt x="171573" y="21003"/>
                    <a:pt x="172307" y="21003"/>
                  </a:cubicBezTo>
                  <a:cubicBezTo>
                    <a:pt x="173022" y="21003"/>
                    <a:pt x="173640" y="20859"/>
                    <a:pt x="174161" y="20572"/>
                  </a:cubicBezTo>
                  <a:cubicBezTo>
                    <a:pt x="174692" y="20282"/>
                    <a:pt x="175129" y="19889"/>
                    <a:pt x="175472" y="19384"/>
                  </a:cubicBezTo>
                  <a:cubicBezTo>
                    <a:pt x="175812" y="18882"/>
                    <a:pt x="176061" y="18298"/>
                    <a:pt x="176223" y="17631"/>
                  </a:cubicBezTo>
                  <a:cubicBezTo>
                    <a:pt x="176391" y="16964"/>
                    <a:pt x="176478" y="16256"/>
                    <a:pt x="176478" y="15504"/>
                  </a:cubicBezTo>
                  <a:lnTo>
                    <a:pt x="176478" y="15152"/>
                  </a:lnTo>
                  <a:cubicBezTo>
                    <a:pt x="176478" y="14412"/>
                    <a:pt x="176391" y="13714"/>
                    <a:pt x="176223" y="13056"/>
                  </a:cubicBezTo>
                  <a:cubicBezTo>
                    <a:pt x="176061" y="12388"/>
                    <a:pt x="175805" y="11799"/>
                    <a:pt x="175456" y="11287"/>
                  </a:cubicBezTo>
                  <a:cubicBezTo>
                    <a:pt x="175113" y="10773"/>
                    <a:pt x="174679" y="10373"/>
                    <a:pt x="174145" y="10083"/>
                  </a:cubicBezTo>
                  <a:cubicBezTo>
                    <a:pt x="173624" y="9787"/>
                    <a:pt x="173000" y="9637"/>
                    <a:pt x="172275" y="9637"/>
                  </a:cubicBezTo>
                  <a:cubicBezTo>
                    <a:pt x="171550" y="9637"/>
                    <a:pt x="170922" y="9787"/>
                    <a:pt x="170391" y="10083"/>
                  </a:cubicBezTo>
                  <a:cubicBezTo>
                    <a:pt x="169867" y="10373"/>
                    <a:pt x="169437" y="10773"/>
                    <a:pt x="169097" y="11287"/>
                  </a:cubicBezTo>
                  <a:cubicBezTo>
                    <a:pt x="168757" y="11799"/>
                    <a:pt x="168505" y="12388"/>
                    <a:pt x="168346" y="13056"/>
                  </a:cubicBezTo>
                  <a:cubicBezTo>
                    <a:pt x="168184" y="13714"/>
                    <a:pt x="168107" y="14412"/>
                    <a:pt x="168107" y="15152"/>
                  </a:cubicBezTo>
                  <a:close/>
                  <a:moveTo>
                    <a:pt x="193254" y="19137"/>
                  </a:moveTo>
                  <a:cubicBezTo>
                    <a:pt x="193254" y="18769"/>
                    <a:pt x="193157" y="18436"/>
                    <a:pt x="192966" y="18139"/>
                  </a:cubicBezTo>
                  <a:cubicBezTo>
                    <a:pt x="192775" y="17831"/>
                    <a:pt x="192406" y="17553"/>
                    <a:pt x="191863" y="17307"/>
                  </a:cubicBezTo>
                  <a:cubicBezTo>
                    <a:pt x="191332" y="17060"/>
                    <a:pt x="190542" y="16836"/>
                    <a:pt x="189497" y="16630"/>
                  </a:cubicBezTo>
                  <a:cubicBezTo>
                    <a:pt x="188581" y="16433"/>
                    <a:pt x="187740" y="16203"/>
                    <a:pt x="186973" y="15937"/>
                  </a:cubicBezTo>
                  <a:cubicBezTo>
                    <a:pt x="186219" y="15660"/>
                    <a:pt x="185568" y="15326"/>
                    <a:pt x="185025" y="14936"/>
                  </a:cubicBezTo>
                  <a:cubicBezTo>
                    <a:pt x="184481" y="14546"/>
                    <a:pt x="184060" y="14082"/>
                    <a:pt x="183763" y="13548"/>
                  </a:cubicBezTo>
                  <a:cubicBezTo>
                    <a:pt x="183465" y="13015"/>
                    <a:pt x="183316" y="12401"/>
                    <a:pt x="183316" y="11702"/>
                  </a:cubicBezTo>
                  <a:cubicBezTo>
                    <a:pt x="183316" y="11025"/>
                    <a:pt x="183472" y="10383"/>
                    <a:pt x="183779" y="9778"/>
                  </a:cubicBezTo>
                  <a:cubicBezTo>
                    <a:pt x="184086" y="9173"/>
                    <a:pt x="184530" y="8636"/>
                    <a:pt x="185106" y="8175"/>
                  </a:cubicBezTo>
                  <a:cubicBezTo>
                    <a:pt x="185682" y="7713"/>
                    <a:pt x="186377" y="7348"/>
                    <a:pt x="187199" y="7083"/>
                  </a:cubicBezTo>
                  <a:cubicBezTo>
                    <a:pt x="188028" y="6815"/>
                    <a:pt x="188957" y="6681"/>
                    <a:pt x="189979" y="6681"/>
                  </a:cubicBezTo>
                  <a:cubicBezTo>
                    <a:pt x="191426" y="6681"/>
                    <a:pt x="192668" y="6918"/>
                    <a:pt x="193701" y="7389"/>
                  </a:cubicBezTo>
                  <a:cubicBezTo>
                    <a:pt x="194743" y="7853"/>
                    <a:pt x="195542" y="8483"/>
                    <a:pt x="196095" y="9285"/>
                  </a:cubicBezTo>
                  <a:cubicBezTo>
                    <a:pt x="196652" y="10074"/>
                    <a:pt x="196927" y="10969"/>
                    <a:pt x="196927" y="11964"/>
                  </a:cubicBezTo>
                  <a:lnTo>
                    <a:pt x="193076" y="11964"/>
                  </a:lnTo>
                  <a:cubicBezTo>
                    <a:pt x="193076" y="11521"/>
                    <a:pt x="192960" y="11113"/>
                    <a:pt x="192727" y="10732"/>
                  </a:cubicBezTo>
                  <a:cubicBezTo>
                    <a:pt x="192503" y="10342"/>
                    <a:pt x="192160" y="10027"/>
                    <a:pt x="191704" y="9793"/>
                  </a:cubicBezTo>
                  <a:cubicBezTo>
                    <a:pt x="191245" y="9547"/>
                    <a:pt x="190672" y="9422"/>
                    <a:pt x="189979" y="9422"/>
                  </a:cubicBezTo>
                  <a:cubicBezTo>
                    <a:pt x="189319" y="9422"/>
                    <a:pt x="188769" y="9525"/>
                    <a:pt x="188332" y="9731"/>
                  </a:cubicBezTo>
                  <a:cubicBezTo>
                    <a:pt x="187905" y="9924"/>
                    <a:pt x="187588" y="10183"/>
                    <a:pt x="187374" y="10501"/>
                  </a:cubicBezTo>
                  <a:cubicBezTo>
                    <a:pt x="187170" y="10819"/>
                    <a:pt x="187070" y="11169"/>
                    <a:pt x="187070" y="11546"/>
                  </a:cubicBezTo>
                  <a:cubicBezTo>
                    <a:pt x="187070" y="11824"/>
                    <a:pt x="187122" y="12076"/>
                    <a:pt x="187229" y="12301"/>
                  </a:cubicBezTo>
                  <a:cubicBezTo>
                    <a:pt x="187348" y="12519"/>
                    <a:pt x="187539" y="12719"/>
                    <a:pt x="187805" y="12903"/>
                  </a:cubicBezTo>
                  <a:cubicBezTo>
                    <a:pt x="188070" y="13077"/>
                    <a:pt x="188432" y="13243"/>
                    <a:pt x="188892" y="13396"/>
                  </a:cubicBezTo>
                  <a:cubicBezTo>
                    <a:pt x="189361" y="13548"/>
                    <a:pt x="189947" y="13698"/>
                    <a:pt x="190649" y="13842"/>
                  </a:cubicBezTo>
                  <a:cubicBezTo>
                    <a:pt x="191969" y="14110"/>
                    <a:pt x="193105" y="14453"/>
                    <a:pt x="194053" y="14874"/>
                  </a:cubicBezTo>
                  <a:cubicBezTo>
                    <a:pt x="195011" y="15286"/>
                    <a:pt x="195746" y="15819"/>
                    <a:pt x="196257" y="16474"/>
                  </a:cubicBezTo>
                  <a:cubicBezTo>
                    <a:pt x="196768" y="17123"/>
                    <a:pt x="197024" y="17943"/>
                    <a:pt x="197024" y="18938"/>
                  </a:cubicBezTo>
                  <a:cubicBezTo>
                    <a:pt x="197024" y="19677"/>
                    <a:pt x="196859" y="20354"/>
                    <a:pt x="196529" y="20971"/>
                  </a:cubicBezTo>
                  <a:cubicBezTo>
                    <a:pt x="196209" y="21576"/>
                    <a:pt x="195739" y="22107"/>
                    <a:pt x="195121" y="22556"/>
                  </a:cubicBezTo>
                  <a:cubicBezTo>
                    <a:pt x="194503" y="22999"/>
                    <a:pt x="193765" y="23342"/>
                    <a:pt x="192901" y="23588"/>
                  </a:cubicBezTo>
                  <a:cubicBezTo>
                    <a:pt x="192050" y="23835"/>
                    <a:pt x="191092" y="23959"/>
                    <a:pt x="190025" y="23959"/>
                  </a:cubicBezTo>
                  <a:cubicBezTo>
                    <a:pt x="188462" y="23959"/>
                    <a:pt x="187135" y="23691"/>
                    <a:pt x="186047" y="23158"/>
                  </a:cubicBezTo>
                  <a:cubicBezTo>
                    <a:pt x="184960" y="22615"/>
                    <a:pt x="184135" y="21920"/>
                    <a:pt x="183572" y="21081"/>
                  </a:cubicBezTo>
                  <a:cubicBezTo>
                    <a:pt x="183019" y="20226"/>
                    <a:pt x="182740" y="19343"/>
                    <a:pt x="182740" y="18429"/>
                  </a:cubicBezTo>
                  <a:lnTo>
                    <a:pt x="186462" y="18429"/>
                  </a:lnTo>
                  <a:cubicBezTo>
                    <a:pt x="186507" y="19119"/>
                    <a:pt x="186701" y="19668"/>
                    <a:pt x="187054" y="20079"/>
                  </a:cubicBezTo>
                  <a:cubicBezTo>
                    <a:pt x="187416" y="20479"/>
                    <a:pt x="187863" y="20772"/>
                    <a:pt x="188397" y="20956"/>
                  </a:cubicBezTo>
                  <a:cubicBezTo>
                    <a:pt x="188940" y="21130"/>
                    <a:pt x="189497" y="21218"/>
                    <a:pt x="190073" y="21218"/>
                  </a:cubicBezTo>
                  <a:cubicBezTo>
                    <a:pt x="190766" y="21218"/>
                    <a:pt x="191348" y="21130"/>
                    <a:pt x="191814" y="20956"/>
                  </a:cubicBezTo>
                  <a:cubicBezTo>
                    <a:pt x="192283" y="20772"/>
                    <a:pt x="192639" y="20525"/>
                    <a:pt x="192885" y="20217"/>
                  </a:cubicBezTo>
                  <a:cubicBezTo>
                    <a:pt x="193131" y="19898"/>
                    <a:pt x="193254" y="19540"/>
                    <a:pt x="193254" y="19137"/>
                  </a:cubicBezTo>
                  <a:close/>
                  <a:moveTo>
                    <a:pt x="210091" y="19137"/>
                  </a:moveTo>
                  <a:cubicBezTo>
                    <a:pt x="210091" y="18769"/>
                    <a:pt x="209997" y="18436"/>
                    <a:pt x="209803" y="18139"/>
                  </a:cubicBezTo>
                  <a:cubicBezTo>
                    <a:pt x="209612" y="17831"/>
                    <a:pt x="209247" y="17553"/>
                    <a:pt x="208703" y="17307"/>
                  </a:cubicBezTo>
                  <a:cubicBezTo>
                    <a:pt x="208169" y="17060"/>
                    <a:pt x="207383" y="16836"/>
                    <a:pt x="206338" y="16630"/>
                  </a:cubicBezTo>
                  <a:cubicBezTo>
                    <a:pt x="205422" y="16433"/>
                    <a:pt x="204580" y="16203"/>
                    <a:pt x="203813" y="15937"/>
                  </a:cubicBezTo>
                  <a:cubicBezTo>
                    <a:pt x="203056" y="15660"/>
                    <a:pt x="202409" y="15326"/>
                    <a:pt x="201865" y="14936"/>
                  </a:cubicBezTo>
                  <a:cubicBezTo>
                    <a:pt x="201322" y="14546"/>
                    <a:pt x="200901" y="14082"/>
                    <a:pt x="200603" y="13548"/>
                  </a:cubicBezTo>
                  <a:cubicBezTo>
                    <a:pt x="200305" y="13015"/>
                    <a:pt x="200153" y="12401"/>
                    <a:pt x="200153" y="11702"/>
                  </a:cubicBezTo>
                  <a:cubicBezTo>
                    <a:pt x="200153" y="11025"/>
                    <a:pt x="200309" y="10383"/>
                    <a:pt x="200619" y="9778"/>
                  </a:cubicBezTo>
                  <a:cubicBezTo>
                    <a:pt x="200927" y="9173"/>
                    <a:pt x="201370" y="8636"/>
                    <a:pt x="201943" y="8175"/>
                  </a:cubicBezTo>
                  <a:cubicBezTo>
                    <a:pt x="202519" y="7713"/>
                    <a:pt x="203218" y="7348"/>
                    <a:pt x="204037" y="7083"/>
                  </a:cubicBezTo>
                  <a:cubicBezTo>
                    <a:pt x="204868" y="6815"/>
                    <a:pt x="205794" y="6681"/>
                    <a:pt x="206817" y="6681"/>
                  </a:cubicBezTo>
                  <a:cubicBezTo>
                    <a:pt x="208266" y="6681"/>
                    <a:pt x="209506" y="6918"/>
                    <a:pt x="210541" y="7389"/>
                  </a:cubicBezTo>
                  <a:cubicBezTo>
                    <a:pt x="211583" y="7853"/>
                    <a:pt x="212382" y="8483"/>
                    <a:pt x="212936" y="9285"/>
                  </a:cubicBezTo>
                  <a:cubicBezTo>
                    <a:pt x="213489" y="10074"/>
                    <a:pt x="213768" y="10969"/>
                    <a:pt x="213768" y="11964"/>
                  </a:cubicBezTo>
                  <a:lnTo>
                    <a:pt x="209917" y="11964"/>
                  </a:lnTo>
                  <a:cubicBezTo>
                    <a:pt x="209917" y="11521"/>
                    <a:pt x="209800" y="11113"/>
                    <a:pt x="209564" y="10732"/>
                  </a:cubicBezTo>
                  <a:cubicBezTo>
                    <a:pt x="209341" y="10342"/>
                    <a:pt x="209001" y="10027"/>
                    <a:pt x="208541" y="9793"/>
                  </a:cubicBezTo>
                  <a:cubicBezTo>
                    <a:pt x="208085" y="9547"/>
                    <a:pt x="207509" y="9422"/>
                    <a:pt x="206817" y="9422"/>
                  </a:cubicBezTo>
                  <a:cubicBezTo>
                    <a:pt x="206156" y="9422"/>
                    <a:pt x="205609" y="9525"/>
                    <a:pt x="205173" y="9731"/>
                  </a:cubicBezTo>
                  <a:cubicBezTo>
                    <a:pt x="204745" y="9924"/>
                    <a:pt x="204425" y="10183"/>
                    <a:pt x="204215" y="10501"/>
                  </a:cubicBezTo>
                  <a:cubicBezTo>
                    <a:pt x="204011" y="10819"/>
                    <a:pt x="203910" y="11169"/>
                    <a:pt x="203910" y="11546"/>
                  </a:cubicBezTo>
                  <a:cubicBezTo>
                    <a:pt x="203910" y="11824"/>
                    <a:pt x="203962" y="12076"/>
                    <a:pt x="204069" y="12301"/>
                  </a:cubicBezTo>
                  <a:cubicBezTo>
                    <a:pt x="204186" y="12519"/>
                    <a:pt x="204380" y="12719"/>
                    <a:pt x="204645" y="12903"/>
                  </a:cubicBezTo>
                  <a:cubicBezTo>
                    <a:pt x="204911" y="13077"/>
                    <a:pt x="205273" y="13243"/>
                    <a:pt x="205732" y="13396"/>
                  </a:cubicBezTo>
                  <a:cubicBezTo>
                    <a:pt x="206198" y="13548"/>
                    <a:pt x="206784" y="13698"/>
                    <a:pt x="207490" y="13842"/>
                  </a:cubicBezTo>
                  <a:cubicBezTo>
                    <a:pt x="208810" y="14110"/>
                    <a:pt x="209943" y="14453"/>
                    <a:pt x="210891" y="14874"/>
                  </a:cubicBezTo>
                  <a:cubicBezTo>
                    <a:pt x="211849" y="15286"/>
                    <a:pt x="212586" y="15819"/>
                    <a:pt x="213098" y="16474"/>
                  </a:cubicBezTo>
                  <a:cubicBezTo>
                    <a:pt x="213606" y="17123"/>
                    <a:pt x="213861" y="17943"/>
                    <a:pt x="213861" y="18938"/>
                  </a:cubicBezTo>
                  <a:cubicBezTo>
                    <a:pt x="213861" y="19677"/>
                    <a:pt x="213696" y="20354"/>
                    <a:pt x="213366" y="20971"/>
                  </a:cubicBezTo>
                  <a:cubicBezTo>
                    <a:pt x="213049" y="21576"/>
                    <a:pt x="212580" y="22107"/>
                    <a:pt x="211962" y="22556"/>
                  </a:cubicBezTo>
                  <a:cubicBezTo>
                    <a:pt x="211344" y="22999"/>
                    <a:pt x="210603" y="23342"/>
                    <a:pt x="209742" y="23588"/>
                  </a:cubicBezTo>
                  <a:cubicBezTo>
                    <a:pt x="208887" y="23835"/>
                    <a:pt x="207930" y="23959"/>
                    <a:pt x="206865" y="23959"/>
                  </a:cubicBezTo>
                  <a:cubicBezTo>
                    <a:pt x="205299" y="23959"/>
                    <a:pt x="203972" y="23691"/>
                    <a:pt x="202888" y="23158"/>
                  </a:cubicBezTo>
                  <a:cubicBezTo>
                    <a:pt x="201800" y="22615"/>
                    <a:pt x="200975" y="21920"/>
                    <a:pt x="200409" y="21081"/>
                  </a:cubicBezTo>
                  <a:cubicBezTo>
                    <a:pt x="199856" y="20226"/>
                    <a:pt x="199581" y="19343"/>
                    <a:pt x="199581" y="18429"/>
                  </a:cubicBezTo>
                  <a:lnTo>
                    <a:pt x="203302" y="18429"/>
                  </a:lnTo>
                  <a:cubicBezTo>
                    <a:pt x="203344" y="19119"/>
                    <a:pt x="203542" y="19668"/>
                    <a:pt x="203894" y="20079"/>
                  </a:cubicBezTo>
                  <a:cubicBezTo>
                    <a:pt x="204257" y="20479"/>
                    <a:pt x="204703" y="20772"/>
                    <a:pt x="205234" y="20956"/>
                  </a:cubicBezTo>
                  <a:cubicBezTo>
                    <a:pt x="205778" y="21130"/>
                    <a:pt x="206338" y="21218"/>
                    <a:pt x="206913" y="21218"/>
                  </a:cubicBezTo>
                  <a:cubicBezTo>
                    <a:pt x="207606" y="21218"/>
                    <a:pt x="208185" y="21130"/>
                    <a:pt x="208655" y="20956"/>
                  </a:cubicBezTo>
                  <a:cubicBezTo>
                    <a:pt x="209124" y="20772"/>
                    <a:pt x="209480" y="20525"/>
                    <a:pt x="209726" y="20217"/>
                  </a:cubicBezTo>
                  <a:cubicBezTo>
                    <a:pt x="209968" y="19898"/>
                    <a:pt x="210091" y="19540"/>
                    <a:pt x="210091" y="19137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066D718-29AE-61FF-E7B6-A0AE38E0F43A}"/>
                </a:ext>
              </a:extLst>
            </p:cNvPr>
            <p:cNvSpPr/>
            <p:nvPr/>
          </p:nvSpPr>
          <p:spPr>
            <a:xfrm>
              <a:off x="1361810" y="2237655"/>
              <a:ext cx="1230601" cy="674546"/>
            </a:xfrm>
            <a:custGeom>
              <a:avLst/>
              <a:gdLst>
                <a:gd name="connsiteX0" fmla="*/ 1213073 w 1230601"/>
                <a:gd name="connsiteY0" fmla="*/ 0 h 674546"/>
                <a:gd name="connsiteX1" fmla="*/ 1230601 w 1230601"/>
                <a:gd name="connsiteY1" fmla="*/ 0 h 674546"/>
                <a:gd name="connsiteX2" fmla="*/ 1230601 w 1230601"/>
                <a:gd name="connsiteY2" fmla="*/ 674546 h 674546"/>
                <a:gd name="connsiteX3" fmla="*/ 1213073 w 1230601"/>
                <a:gd name="connsiteY3" fmla="*/ 674546 h 674546"/>
                <a:gd name="connsiteX4" fmla="*/ 17529 w 1230601"/>
                <a:gd name="connsiteY4" fmla="*/ 674546 h 674546"/>
                <a:gd name="connsiteX5" fmla="*/ 0 w 1230601"/>
                <a:gd name="connsiteY5" fmla="*/ 674546 h 674546"/>
                <a:gd name="connsiteX6" fmla="*/ 0 w 1230601"/>
                <a:gd name="connsiteY6" fmla="*/ 0 h 674546"/>
                <a:gd name="connsiteX7" fmla="*/ 17529 w 1230601"/>
                <a:gd name="connsiteY7" fmla="*/ 0 h 67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0601" h="674546">
                  <a:moveTo>
                    <a:pt x="1213073" y="0"/>
                  </a:moveTo>
                  <a:cubicBezTo>
                    <a:pt x="1222753" y="0"/>
                    <a:pt x="1230601" y="0"/>
                    <a:pt x="1230601" y="0"/>
                  </a:cubicBezTo>
                  <a:lnTo>
                    <a:pt x="1230601" y="674546"/>
                  </a:lnTo>
                  <a:cubicBezTo>
                    <a:pt x="1230601" y="674546"/>
                    <a:pt x="1222754" y="674546"/>
                    <a:pt x="1213073" y="674546"/>
                  </a:cubicBezTo>
                  <a:lnTo>
                    <a:pt x="17529" y="674546"/>
                  </a:lnTo>
                  <a:cubicBezTo>
                    <a:pt x="7848" y="674546"/>
                    <a:pt x="0" y="674546"/>
                    <a:pt x="0" y="674546"/>
                  </a:cubicBezTo>
                  <a:lnTo>
                    <a:pt x="0" y="0"/>
                  </a:lnTo>
                  <a:cubicBezTo>
                    <a:pt x="0" y="0"/>
                    <a:pt x="7848" y="0"/>
                    <a:pt x="17529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F3F96D3-824D-713B-705D-4EF5C24C7D71}"/>
                </a:ext>
              </a:extLst>
            </p:cNvPr>
            <p:cNvSpPr/>
            <p:nvPr/>
          </p:nvSpPr>
          <p:spPr>
            <a:xfrm>
              <a:off x="2493261" y="2273956"/>
              <a:ext cx="25888" cy="24951"/>
            </a:xfrm>
            <a:custGeom>
              <a:avLst/>
              <a:gdLst>
                <a:gd name="connsiteX0" fmla="*/ 16740 w 25888"/>
                <a:gd name="connsiteY0" fmla="*/ 0 h 24951"/>
                <a:gd name="connsiteX1" fmla="*/ 15015 w 25888"/>
                <a:gd name="connsiteY1" fmla="*/ 1662 h 24951"/>
                <a:gd name="connsiteX2" fmla="*/ 16740 w 25888"/>
                <a:gd name="connsiteY2" fmla="*/ 3328 h 24951"/>
                <a:gd name="connsiteX3" fmla="*/ 20882 w 25888"/>
                <a:gd name="connsiteY3" fmla="*/ 3328 h 24951"/>
                <a:gd name="connsiteX4" fmla="*/ 22436 w 25888"/>
                <a:gd name="connsiteY4" fmla="*/ 4825 h 24951"/>
                <a:gd name="connsiteX5" fmla="*/ 22436 w 25888"/>
                <a:gd name="connsiteY5" fmla="*/ 8817 h 24951"/>
                <a:gd name="connsiteX6" fmla="*/ 24164 w 25888"/>
                <a:gd name="connsiteY6" fmla="*/ 10479 h 24951"/>
                <a:gd name="connsiteX7" fmla="*/ 25888 w 25888"/>
                <a:gd name="connsiteY7" fmla="*/ 8817 h 24951"/>
                <a:gd name="connsiteX8" fmla="*/ 25888 w 25888"/>
                <a:gd name="connsiteY8" fmla="*/ 4825 h 24951"/>
                <a:gd name="connsiteX9" fmla="*/ 20882 w 25888"/>
                <a:gd name="connsiteY9" fmla="*/ 0 h 24951"/>
                <a:gd name="connsiteX10" fmla="*/ 16740 w 25888"/>
                <a:gd name="connsiteY10" fmla="*/ 0 h 24951"/>
                <a:gd name="connsiteX11" fmla="*/ 25888 w 25888"/>
                <a:gd name="connsiteY11" fmla="*/ 16134 h 24951"/>
                <a:gd name="connsiteX12" fmla="*/ 24164 w 25888"/>
                <a:gd name="connsiteY12" fmla="*/ 14472 h 24951"/>
                <a:gd name="connsiteX13" fmla="*/ 22436 w 25888"/>
                <a:gd name="connsiteY13" fmla="*/ 16134 h 24951"/>
                <a:gd name="connsiteX14" fmla="*/ 22436 w 25888"/>
                <a:gd name="connsiteY14" fmla="*/ 20126 h 24951"/>
                <a:gd name="connsiteX15" fmla="*/ 20882 w 25888"/>
                <a:gd name="connsiteY15" fmla="*/ 21623 h 24951"/>
                <a:gd name="connsiteX16" fmla="*/ 16740 w 25888"/>
                <a:gd name="connsiteY16" fmla="*/ 21623 h 24951"/>
                <a:gd name="connsiteX17" fmla="*/ 15015 w 25888"/>
                <a:gd name="connsiteY17" fmla="*/ 23289 h 24951"/>
                <a:gd name="connsiteX18" fmla="*/ 16740 w 25888"/>
                <a:gd name="connsiteY18" fmla="*/ 24951 h 24951"/>
                <a:gd name="connsiteX19" fmla="*/ 20882 w 25888"/>
                <a:gd name="connsiteY19" fmla="*/ 24951 h 24951"/>
                <a:gd name="connsiteX20" fmla="*/ 25888 w 25888"/>
                <a:gd name="connsiteY20" fmla="*/ 20126 h 24951"/>
                <a:gd name="connsiteX21" fmla="*/ 25888 w 25888"/>
                <a:gd name="connsiteY21" fmla="*/ 16134 h 24951"/>
                <a:gd name="connsiteX22" fmla="*/ 1725 w 25888"/>
                <a:gd name="connsiteY22" fmla="*/ 14472 h 24951"/>
                <a:gd name="connsiteX23" fmla="*/ 3453 w 25888"/>
                <a:gd name="connsiteY23" fmla="*/ 16134 h 24951"/>
                <a:gd name="connsiteX24" fmla="*/ 3453 w 25888"/>
                <a:gd name="connsiteY24" fmla="*/ 20126 h 24951"/>
                <a:gd name="connsiteX25" fmla="*/ 5006 w 25888"/>
                <a:gd name="connsiteY25" fmla="*/ 21623 h 24951"/>
                <a:gd name="connsiteX26" fmla="*/ 9148 w 25888"/>
                <a:gd name="connsiteY26" fmla="*/ 21623 h 24951"/>
                <a:gd name="connsiteX27" fmla="*/ 10873 w 25888"/>
                <a:gd name="connsiteY27" fmla="*/ 23289 h 24951"/>
                <a:gd name="connsiteX28" fmla="*/ 9148 w 25888"/>
                <a:gd name="connsiteY28" fmla="*/ 24951 h 24951"/>
                <a:gd name="connsiteX29" fmla="*/ 5006 w 25888"/>
                <a:gd name="connsiteY29" fmla="*/ 24951 h 24951"/>
                <a:gd name="connsiteX30" fmla="*/ 0 w 25888"/>
                <a:gd name="connsiteY30" fmla="*/ 20126 h 24951"/>
                <a:gd name="connsiteX31" fmla="*/ 0 w 25888"/>
                <a:gd name="connsiteY31" fmla="*/ 16134 h 24951"/>
                <a:gd name="connsiteX32" fmla="*/ 1725 w 25888"/>
                <a:gd name="connsiteY32" fmla="*/ 14472 h 24951"/>
                <a:gd name="connsiteX33" fmla="*/ 5006 w 25888"/>
                <a:gd name="connsiteY33" fmla="*/ 0 h 24951"/>
                <a:gd name="connsiteX34" fmla="*/ 0 w 25888"/>
                <a:gd name="connsiteY34" fmla="*/ 4825 h 24951"/>
                <a:gd name="connsiteX35" fmla="*/ 0 w 25888"/>
                <a:gd name="connsiteY35" fmla="*/ 8817 h 24951"/>
                <a:gd name="connsiteX36" fmla="*/ 1725 w 25888"/>
                <a:gd name="connsiteY36" fmla="*/ 10479 h 24951"/>
                <a:gd name="connsiteX37" fmla="*/ 3453 w 25888"/>
                <a:gd name="connsiteY37" fmla="*/ 8817 h 24951"/>
                <a:gd name="connsiteX38" fmla="*/ 3453 w 25888"/>
                <a:gd name="connsiteY38" fmla="*/ 4825 h 24951"/>
                <a:gd name="connsiteX39" fmla="*/ 5006 w 25888"/>
                <a:gd name="connsiteY39" fmla="*/ 3328 h 24951"/>
                <a:gd name="connsiteX40" fmla="*/ 9148 w 25888"/>
                <a:gd name="connsiteY40" fmla="*/ 3328 h 24951"/>
                <a:gd name="connsiteX41" fmla="*/ 10873 w 25888"/>
                <a:gd name="connsiteY41" fmla="*/ 1662 h 24951"/>
                <a:gd name="connsiteX42" fmla="*/ 9148 w 25888"/>
                <a:gd name="connsiteY42" fmla="*/ 0 h 24951"/>
                <a:gd name="connsiteX43" fmla="*/ 5006 w 25888"/>
                <a:gd name="connsiteY43" fmla="*/ 0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5888" h="24951">
                  <a:moveTo>
                    <a:pt x="16740" y="0"/>
                  </a:moveTo>
                  <a:cubicBezTo>
                    <a:pt x="15789" y="0"/>
                    <a:pt x="15015" y="745"/>
                    <a:pt x="15015" y="1662"/>
                  </a:cubicBezTo>
                  <a:cubicBezTo>
                    <a:pt x="15015" y="2582"/>
                    <a:pt x="15789" y="3328"/>
                    <a:pt x="16740" y="3328"/>
                  </a:cubicBezTo>
                  <a:lnTo>
                    <a:pt x="20882" y="3328"/>
                  </a:lnTo>
                  <a:cubicBezTo>
                    <a:pt x="21769" y="3328"/>
                    <a:pt x="22436" y="4020"/>
                    <a:pt x="22436" y="4825"/>
                  </a:cubicBezTo>
                  <a:lnTo>
                    <a:pt x="22436" y="8817"/>
                  </a:lnTo>
                  <a:cubicBezTo>
                    <a:pt x="22436" y="9734"/>
                    <a:pt x="23209" y="10479"/>
                    <a:pt x="24164" y="10479"/>
                  </a:cubicBezTo>
                  <a:cubicBezTo>
                    <a:pt x="25115" y="10479"/>
                    <a:pt x="25888" y="9734"/>
                    <a:pt x="25888" y="8817"/>
                  </a:cubicBezTo>
                  <a:lnTo>
                    <a:pt x="25888" y="4825"/>
                  </a:lnTo>
                  <a:cubicBezTo>
                    <a:pt x="25888" y="2299"/>
                    <a:pt x="23795" y="0"/>
                    <a:pt x="20882" y="0"/>
                  </a:cubicBezTo>
                  <a:lnTo>
                    <a:pt x="16740" y="0"/>
                  </a:lnTo>
                  <a:close/>
                  <a:moveTo>
                    <a:pt x="25888" y="16134"/>
                  </a:moveTo>
                  <a:cubicBezTo>
                    <a:pt x="25888" y="15217"/>
                    <a:pt x="25115" y="14472"/>
                    <a:pt x="24164" y="14472"/>
                  </a:cubicBezTo>
                  <a:cubicBezTo>
                    <a:pt x="23209" y="14472"/>
                    <a:pt x="22436" y="15217"/>
                    <a:pt x="22436" y="16134"/>
                  </a:cubicBezTo>
                  <a:lnTo>
                    <a:pt x="22436" y="20126"/>
                  </a:lnTo>
                  <a:cubicBezTo>
                    <a:pt x="22436" y="20931"/>
                    <a:pt x="21769" y="21623"/>
                    <a:pt x="20882" y="21623"/>
                  </a:cubicBezTo>
                  <a:lnTo>
                    <a:pt x="16740" y="21623"/>
                  </a:lnTo>
                  <a:cubicBezTo>
                    <a:pt x="15789" y="21623"/>
                    <a:pt x="15015" y="22369"/>
                    <a:pt x="15015" y="23289"/>
                  </a:cubicBezTo>
                  <a:cubicBezTo>
                    <a:pt x="15015" y="24206"/>
                    <a:pt x="15789" y="24951"/>
                    <a:pt x="16740" y="24951"/>
                  </a:cubicBezTo>
                  <a:lnTo>
                    <a:pt x="20882" y="24951"/>
                  </a:lnTo>
                  <a:cubicBezTo>
                    <a:pt x="23795" y="24951"/>
                    <a:pt x="25888" y="22652"/>
                    <a:pt x="25888" y="20126"/>
                  </a:cubicBezTo>
                  <a:lnTo>
                    <a:pt x="25888" y="16134"/>
                  </a:lnTo>
                  <a:close/>
                  <a:moveTo>
                    <a:pt x="1725" y="14472"/>
                  </a:moveTo>
                  <a:cubicBezTo>
                    <a:pt x="2679" y="14472"/>
                    <a:pt x="3453" y="15217"/>
                    <a:pt x="3453" y="16134"/>
                  </a:cubicBezTo>
                  <a:lnTo>
                    <a:pt x="3453" y="20126"/>
                  </a:lnTo>
                  <a:cubicBezTo>
                    <a:pt x="3453" y="20981"/>
                    <a:pt x="4171" y="21623"/>
                    <a:pt x="5006" y="21623"/>
                  </a:cubicBezTo>
                  <a:lnTo>
                    <a:pt x="9148" y="21623"/>
                  </a:lnTo>
                  <a:cubicBezTo>
                    <a:pt x="10100" y="21623"/>
                    <a:pt x="10873" y="22369"/>
                    <a:pt x="10873" y="23289"/>
                  </a:cubicBezTo>
                  <a:cubicBezTo>
                    <a:pt x="10873" y="24206"/>
                    <a:pt x="10100" y="24951"/>
                    <a:pt x="9148" y="24951"/>
                  </a:cubicBezTo>
                  <a:lnTo>
                    <a:pt x="5006" y="24951"/>
                  </a:lnTo>
                  <a:cubicBezTo>
                    <a:pt x="2385" y="24951"/>
                    <a:pt x="0" y="22933"/>
                    <a:pt x="0" y="20126"/>
                  </a:cubicBezTo>
                  <a:lnTo>
                    <a:pt x="0" y="16134"/>
                  </a:lnTo>
                  <a:cubicBezTo>
                    <a:pt x="0" y="15217"/>
                    <a:pt x="773" y="14472"/>
                    <a:pt x="1725" y="14472"/>
                  </a:cubicBezTo>
                  <a:close/>
                  <a:moveTo>
                    <a:pt x="5006" y="0"/>
                  </a:moveTo>
                  <a:cubicBezTo>
                    <a:pt x="2327" y="0"/>
                    <a:pt x="0" y="2242"/>
                    <a:pt x="0" y="4825"/>
                  </a:cubicBezTo>
                  <a:lnTo>
                    <a:pt x="0" y="8817"/>
                  </a:lnTo>
                  <a:cubicBezTo>
                    <a:pt x="0" y="9734"/>
                    <a:pt x="773" y="10479"/>
                    <a:pt x="1725" y="10479"/>
                  </a:cubicBezTo>
                  <a:cubicBezTo>
                    <a:pt x="2679" y="10479"/>
                    <a:pt x="3453" y="9734"/>
                    <a:pt x="3453" y="8817"/>
                  </a:cubicBezTo>
                  <a:lnTo>
                    <a:pt x="3453" y="4825"/>
                  </a:lnTo>
                  <a:cubicBezTo>
                    <a:pt x="3453" y="4079"/>
                    <a:pt x="4233" y="3328"/>
                    <a:pt x="5006" y="3328"/>
                  </a:cubicBezTo>
                  <a:lnTo>
                    <a:pt x="9148" y="3328"/>
                  </a:lnTo>
                  <a:cubicBezTo>
                    <a:pt x="10100" y="3328"/>
                    <a:pt x="10873" y="2582"/>
                    <a:pt x="10873" y="1662"/>
                  </a:cubicBezTo>
                  <a:cubicBezTo>
                    <a:pt x="10873" y="745"/>
                    <a:pt x="10100" y="0"/>
                    <a:pt x="9148" y="0"/>
                  </a:cubicBezTo>
                  <a:lnTo>
                    <a:pt x="5006" y="0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131BE40-FF4F-5645-FE04-9119BE463285}"/>
                </a:ext>
              </a:extLst>
            </p:cNvPr>
            <p:cNvSpPr/>
            <p:nvPr/>
          </p:nvSpPr>
          <p:spPr>
            <a:xfrm>
              <a:off x="2545038" y="2273956"/>
              <a:ext cx="6559" cy="24951"/>
            </a:xfrm>
            <a:custGeom>
              <a:avLst/>
              <a:gdLst>
                <a:gd name="connsiteX0" fmla="*/ 3278 w 6559"/>
                <a:gd name="connsiteY0" fmla="*/ 0 h 24951"/>
                <a:gd name="connsiteX1" fmla="*/ 0 w 6559"/>
                <a:gd name="connsiteY1" fmla="*/ 3159 h 24951"/>
                <a:gd name="connsiteX2" fmla="*/ 3278 w 6559"/>
                <a:gd name="connsiteY2" fmla="*/ 6322 h 24951"/>
                <a:gd name="connsiteX3" fmla="*/ 6559 w 6559"/>
                <a:gd name="connsiteY3" fmla="*/ 3159 h 24951"/>
                <a:gd name="connsiteX4" fmla="*/ 3278 w 6559"/>
                <a:gd name="connsiteY4" fmla="*/ 0 h 24951"/>
                <a:gd name="connsiteX5" fmla="*/ 3278 w 6559"/>
                <a:gd name="connsiteY5" fmla="*/ 9316 h 24951"/>
                <a:gd name="connsiteX6" fmla="*/ 0 w 6559"/>
                <a:gd name="connsiteY6" fmla="*/ 12476 h 24951"/>
                <a:gd name="connsiteX7" fmla="*/ 3278 w 6559"/>
                <a:gd name="connsiteY7" fmla="*/ 15635 h 24951"/>
                <a:gd name="connsiteX8" fmla="*/ 6559 w 6559"/>
                <a:gd name="connsiteY8" fmla="*/ 12476 h 24951"/>
                <a:gd name="connsiteX9" fmla="*/ 3278 w 6559"/>
                <a:gd name="connsiteY9" fmla="*/ 9316 h 24951"/>
                <a:gd name="connsiteX10" fmla="*/ 0 w 6559"/>
                <a:gd name="connsiteY10" fmla="*/ 21792 h 24951"/>
                <a:gd name="connsiteX11" fmla="*/ 3278 w 6559"/>
                <a:gd name="connsiteY11" fmla="*/ 18629 h 24951"/>
                <a:gd name="connsiteX12" fmla="*/ 6559 w 6559"/>
                <a:gd name="connsiteY12" fmla="*/ 21792 h 24951"/>
                <a:gd name="connsiteX13" fmla="*/ 3278 w 6559"/>
                <a:gd name="connsiteY13" fmla="*/ 24951 h 24951"/>
                <a:gd name="connsiteX14" fmla="*/ 0 w 6559"/>
                <a:gd name="connsiteY14" fmla="*/ 21792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59" h="24951">
                  <a:moveTo>
                    <a:pt x="3278" y="0"/>
                  </a:moveTo>
                  <a:cubicBezTo>
                    <a:pt x="1382" y="0"/>
                    <a:pt x="0" y="1497"/>
                    <a:pt x="0" y="3159"/>
                  </a:cubicBezTo>
                  <a:cubicBezTo>
                    <a:pt x="0" y="4825"/>
                    <a:pt x="1553" y="6322"/>
                    <a:pt x="3278" y="6322"/>
                  </a:cubicBezTo>
                  <a:cubicBezTo>
                    <a:pt x="5006" y="6322"/>
                    <a:pt x="6559" y="4825"/>
                    <a:pt x="6559" y="3159"/>
                  </a:cubicBezTo>
                  <a:cubicBezTo>
                    <a:pt x="6559" y="1497"/>
                    <a:pt x="5178" y="0"/>
                    <a:pt x="3278" y="0"/>
                  </a:cubicBezTo>
                  <a:close/>
                  <a:moveTo>
                    <a:pt x="3278" y="9316"/>
                  </a:moveTo>
                  <a:cubicBezTo>
                    <a:pt x="1382" y="9316"/>
                    <a:pt x="0" y="10813"/>
                    <a:pt x="0" y="12476"/>
                  </a:cubicBezTo>
                  <a:cubicBezTo>
                    <a:pt x="0" y="14138"/>
                    <a:pt x="1553" y="15635"/>
                    <a:pt x="3278" y="15635"/>
                  </a:cubicBezTo>
                  <a:cubicBezTo>
                    <a:pt x="5006" y="15635"/>
                    <a:pt x="6559" y="14138"/>
                    <a:pt x="6559" y="12476"/>
                  </a:cubicBezTo>
                  <a:cubicBezTo>
                    <a:pt x="6559" y="10813"/>
                    <a:pt x="5178" y="9316"/>
                    <a:pt x="3278" y="9316"/>
                  </a:cubicBezTo>
                  <a:close/>
                  <a:moveTo>
                    <a:pt x="0" y="21792"/>
                  </a:moveTo>
                  <a:cubicBezTo>
                    <a:pt x="0" y="20126"/>
                    <a:pt x="1382" y="18629"/>
                    <a:pt x="3278" y="18629"/>
                  </a:cubicBezTo>
                  <a:cubicBezTo>
                    <a:pt x="5178" y="18629"/>
                    <a:pt x="6559" y="20126"/>
                    <a:pt x="6559" y="21792"/>
                  </a:cubicBezTo>
                  <a:cubicBezTo>
                    <a:pt x="6559" y="23454"/>
                    <a:pt x="5006" y="24951"/>
                    <a:pt x="3278" y="24951"/>
                  </a:cubicBezTo>
                  <a:cubicBezTo>
                    <a:pt x="1553" y="24951"/>
                    <a:pt x="0" y="23454"/>
                    <a:pt x="0" y="21792"/>
                  </a:cubicBezTo>
                  <a:close/>
                </a:path>
              </a:pathLst>
            </a:custGeom>
            <a:solidFill>
              <a:srgbClr val="B3B9C8">
                <a:alpha val="50000"/>
              </a:srgbClr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48BC284-292E-9031-B72D-3698051C3330}"/>
                </a:ext>
              </a:extLst>
            </p:cNvPr>
            <p:cNvSpPr/>
            <p:nvPr/>
          </p:nvSpPr>
          <p:spPr>
            <a:xfrm>
              <a:off x="1390947" y="2354651"/>
              <a:ext cx="3857" cy="9752"/>
            </a:xfrm>
            <a:custGeom>
              <a:avLst/>
              <a:gdLst>
                <a:gd name="connsiteX0" fmla="*/ 3857 w 3857"/>
                <a:gd name="connsiteY0" fmla="*/ 0 h 9752"/>
                <a:gd name="connsiteX1" fmla="*/ 3857 w 3857"/>
                <a:gd name="connsiteY1" fmla="*/ 9753 h 9752"/>
                <a:gd name="connsiteX2" fmla="*/ 2579 w 3857"/>
                <a:gd name="connsiteY2" fmla="*/ 9753 h 9752"/>
                <a:gd name="connsiteX3" fmla="*/ 2579 w 3857"/>
                <a:gd name="connsiteY3" fmla="*/ 1538 h 9752"/>
                <a:gd name="connsiteX4" fmla="*/ 0 w 3857"/>
                <a:gd name="connsiteY4" fmla="*/ 2445 h 9752"/>
                <a:gd name="connsiteX5" fmla="*/ 0 w 3857"/>
                <a:gd name="connsiteY5" fmla="*/ 1332 h 9752"/>
                <a:gd name="connsiteX6" fmla="*/ 3657 w 3857"/>
                <a:gd name="connsiteY6" fmla="*/ 0 h 9752"/>
                <a:gd name="connsiteX7" fmla="*/ 3857 w 3857"/>
                <a:gd name="connsiteY7" fmla="*/ 0 h 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7" h="9752">
                  <a:moveTo>
                    <a:pt x="3857" y="0"/>
                  </a:moveTo>
                  <a:lnTo>
                    <a:pt x="3857" y="9753"/>
                  </a:lnTo>
                  <a:lnTo>
                    <a:pt x="2579" y="9753"/>
                  </a:lnTo>
                  <a:lnTo>
                    <a:pt x="2579" y="1538"/>
                  </a:lnTo>
                  <a:lnTo>
                    <a:pt x="0" y="2445"/>
                  </a:lnTo>
                  <a:lnTo>
                    <a:pt x="0" y="1332"/>
                  </a:lnTo>
                  <a:lnTo>
                    <a:pt x="3657" y="0"/>
                  </a:lnTo>
                  <a:lnTo>
                    <a:pt x="3857" y="0"/>
                  </a:ln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E909E2D-95ED-A953-85E4-492D23F5AE2D}"/>
                </a:ext>
              </a:extLst>
            </p:cNvPr>
            <p:cNvSpPr/>
            <p:nvPr/>
          </p:nvSpPr>
          <p:spPr>
            <a:xfrm>
              <a:off x="1390562" y="2503758"/>
              <a:ext cx="18083" cy="9964"/>
            </a:xfrm>
            <a:custGeom>
              <a:avLst/>
              <a:gdLst>
                <a:gd name="connsiteX0" fmla="*/ 6359 w 18083"/>
                <a:gd name="connsiteY0" fmla="*/ 4211 h 9964"/>
                <a:gd name="connsiteX1" fmla="*/ 6359 w 18083"/>
                <a:gd name="connsiteY1" fmla="*/ 5689 h 9964"/>
                <a:gd name="connsiteX2" fmla="*/ 6139 w 18083"/>
                <a:gd name="connsiteY2" fmla="*/ 7701 h 9964"/>
                <a:gd name="connsiteX3" fmla="*/ 5501 w 18083"/>
                <a:gd name="connsiteY3" fmla="*/ 9020 h 9964"/>
                <a:gd name="connsiteX4" fmla="*/ 4498 w 18083"/>
                <a:gd name="connsiteY4" fmla="*/ 9747 h 9964"/>
                <a:gd name="connsiteX5" fmla="*/ 3184 w 18083"/>
                <a:gd name="connsiteY5" fmla="*/ 9965 h 9964"/>
                <a:gd name="connsiteX6" fmla="*/ 2113 w 18083"/>
                <a:gd name="connsiteY6" fmla="*/ 9824 h 9964"/>
                <a:gd name="connsiteX7" fmla="*/ 1230 w 18083"/>
                <a:gd name="connsiteY7" fmla="*/ 9378 h 9964"/>
                <a:gd name="connsiteX8" fmla="*/ 566 w 18083"/>
                <a:gd name="connsiteY8" fmla="*/ 8568 h 9964"/>
                <a:gd name="connsiteX9" fmla="*/ 146 w 18083"/>
                <a:gd name="connsiteY9" fmla="*/ 7354 h 9964"/>
                <a:gd name="connsiteX10" fmla="*/ 0 w 18083"/>
                <a:gd name="connsiteY10" fmla="*/ 5689 h 9964"/>
                <a:gd name="connsiteX11" fmla="*/ 0 w 18083"/>
                <a:gd name="connsiteY11" fmla="*/ 4211 h 9964"/>
                <a:gd name="connsiteX12" fmla="*/ 220 w 18083"/>
                <a:gd name="connsiteY12" fmla="*/ 2211 h 9964"/>
                <a:gd name="connsiteX13" fmla="*/ 864 w 18083"/>
                <a:gd name="connsiteY13" fmla="*/ 917 h 9964"/>
                <a:gd name="connsiteX14" fmla="*/ 1858 w 18083"/>
                <a:gd name="connsiteY14" fmla="*/ 212 h 9964"/>
                <a:gd name="connsiteX15" fmla="*/ 3171 w 18083"/>
                <a:gd name="connsiteY15" fmla="*/ 0 h 9964"/>
                <a:gd name="connsiteX16" fmla="*/ 4249 w 18083"/>
                <a:gd name="connsiteY16" fmla="*/ 137 h 9964"/>
                <a:gd name="connsiteX17" fmla="*/ 5136 w 18083"/>
                <a:gd name="connsiteY17" fmla="*/ 571 h 9964"/>
                <a:gd name="connsiteX18" fmla="*/ 5793 w 18083"/>
                <a:gd name="connsiteY18" fmla="*/ 1357 h 9964"/>
                <a:gd name="connsiteX19" fmla="*/ 6213 w 18083"/>
                <a:gd name="connsiteY19" fmla="*/ 2551 h 9964"/>
                <a:gd name="connsiteX20" fmla="*/ 6359 w 18083"/>
                <a:gd name="connsiteY20" fmla="*/ 4211 h 9964"/>
                <a:gd name="connsiteX21" fmla="*/ 5074 w 18083"/>
                <a:gd name="connsiteY21" fmla="*/ 5888 h 9964"/>
                <a:gd name="connsiteX22" fmla="*/ 5074 w 18083"/>
                <a:gd name="connsiteY22" fmla="*/ 4001 h 9964"/>
                <a:gd name="connsiteX23" fmla="*/ 4990 w 18083"/>
                <a:gd name="connsiteY23" fmla="*/ 2857 h 9964"/>
                <a:gd name="connsiteX24" fmla="*/ 4760 w 18083"/>
                <a:gd name="connsiteY24" fmla="*/ 2005 h 9964"/>
                <a:gd name="connsiteX25" fmla="*/ 4375 w 18083"/>
                <a:gd name="connsiteY25" fmla="*/ 1432 h 9964"/>
                <a:gd name="connsiteX26" fmla="*/ 3841 w 18083"/>
                <a:gd name="connsiteY26" fmla="*/ 1110 h 9964"/>
                <a:gd name="connsiteX27" fmla="*/ 3171 w 18083"/>
                <a:gd name="connsiteY27" fmla="*/ 1004 h 9964"/>
                <a:gd name="connsiteX28" fmla="*/ 2362 w 18083"/>
                <a:gd name="connsiteY28" fmla="*/ 1173 h 9964"/>
                <a:gd name="connsiteX29" fmla="*/ 1770 w 18083"/>
                <a:gd name="connsiteY29" fmla="*/ 1684 h 9964"/>
                <a:gd name="connsiteX30" fmla="*/ 1408 w 18083"/>
                <a:gd name="connsiteY30" fmla="*/ 2611 h 9964"/>
                <a:gd name="connsiteX31" fmla="*/ 1285 w 18083"/>
                <a:gd name="connsiteY31" fmla="*/ 4001 h 9964"/>
                <a:gd name="connsiteX32" fmla="*/ 1285 w 18083"/>
                <a:gd name="connsiteY32" fmla="*/ 5888 h 9964"/>
                <a:gd name="connsiteX33" fmla="*/ 1359 w 18083"/>
                <a:gd name="connsiteY33" fmla="*/ 7039 h 9964"/>
                <a:gd name="connsiteX34" fmla="*/ 1602 w 18083"/>
                <a:gd name="connsiteY34" fmla="*/ 7906 h 9964"/>
                <a:gd name="connsiteX35" fmla="*/ 1990 w 18083"/>
                <a:gd name="connsiteY35" fmla="*/ 8499 h 9964"/>
                <a:gd name="connsiteX36" fmla="*/ 2514 w 18083"/>
                <a:gd name="connsiteY36" fmla="*/ 8845 h 9964"/>
                <a:gd name="connsiteX37" fmla="*/ 3184 w 18083"/>
                <a:gd name="connsiteY37" fmla="*/ 8954 h 9964"/>
                <a:gd name="connsiteX38" fmla="*/ 4009 w 18083"/>
                <a:gd name="connsiteY38" fmla="*/ 8780 h 9964"/>
                <a:gd name="connsiteX39" fmla="*/ 4595 w 18083"/>
                <a:gd name="connsiteY39" fmla="*/ 8240 h 9964"/>
                <a:gd name="connsiteX40" fmla="*/ 4954 w 18083"/>
                <a:gd name="connsiteY40" fmla="*/ 7286 h 9964"/>
                <a:gd name="connsiteX41" fmla="*/ 5074 w 18083"/>
                <a:gd name="connsiteY41" fmla="*/ 5888 h 9964"/>
                <a:gd name="connsiteX42" fmla="*/ 8161 w 18083"/>
                <a:gd name="connsiteY42" fmla="*/ 9179 h 9964"/>
                <a:gd name="connsiteX43" fmla="*/ 8362 w 18083"/>
                <a:gd name="connsiteY43" fmla="*/ 8652 h 9964"/>
                <a:gd name="connsiteX44" fmla="*/ 8957 w 18083"/>
                <a:gd name="connsiteY44" fmla="*/ 8433 h 9964"/>
                <a:gd name="connsiteX45" fmla="*/ 9546 w 18083"/>
                <a:gd name="connsiteY45" fmla="*/ 8652 h 9964"/>
                <a:gd name="connsiteX46" fmla="*/ 9753 w 18083"/>
                <a:gd name="connsiteY46" fmla="*/ 9179 h 9964"/>
                <a:gd name="connsiteX47" fmla="*/ 9546 w 18083"/>
                <a:gd name="connsiteY47" fmla="*/ 9700 h 9964"/>
                <a:gd name="connsiteX48" fmla="*/ 8957 w 18083"/>
                <a:gd name="connsiteY48" fmla="*/ 9912 h 9964"/>
                <a:gd name="connsiteX49" fmla="*/ 8362 w 18083"/>
                <a:gd name="connsiteY49" fmla="*/ 9700 h 9964"/>
                <a:gd name="connsiteX50" fmla="*/ 8161 w 18083"/>
                <a:gd name="connsiteY50" fmla="*/ 9179 h 9964"/>
                <a:gd name="connsiteX51" fmla="*/ 18083 w 18083"/>
                <a:gd name="connsiteY51" fmla="*/ 7208 h 9964"/>
                <a:gd name="connsiteX52" fmla="*/ 17653 w 18083"/>
                <a:gd name="connsiteY52" fmla="*/ 8714 h 9964"/>
                <a:gd name="connsiteX53" fmla="*/ 16507 w 18083"/>
                <a:gd name="connsiteY53" fmla="*/ 9647 h 9964"/>
                <a:gd name="connsiteX54" fmla="*/ 14883 w 18083"/>
                <a:gd name="connsiteY54" fmla="*/ 9965 h 9964"/>
                <a:gd name="connsiteX55" fmla="*/ 13252 w 18083"/>
                <a:gd name="connsiteY55" fmla="*/ 9647 h 9964"/>
                <a:gd name="connsiteX56" fmla="*/ 12103 w 18083"/>
                <a:gd name="connsiteY56" fmla="*/ 8714 h 9964"/>
                <a:gd name="connsiteX57" fmla="*/ 11682 w 18083"/>
                <a:gd name="connsiteY57" fmla="*/ 7208 h 9964"/>
                <a:gd name="connsiteX58" fmla="*/ 11909 w 18083"/>
                <a:gd name="connsiteY58" fmla="*/ 6147 h 9964"/>
                <a:gd name="connsiteX59" fmla="*/ 12566 w 18083"/>
                <a:gd name="connsiteY59" fmla="*/ 5302 h 9964"/>
                <a:gd name="connsiteX60" fmla="*/ 13575 w 18083"/>
                <a:gd name="connsiteY60" fmla="*/ 4750 h 9964"/>
                <a:gd name="connsiteX61" fmla="*/ 14870 w 18083"/>
                <a:gd name="connsiteY61" fmla="*/ 4551 h 9964"/>
                <a:gd name="connsiteX62" fmla="*/ 16520 w 18083"/>
                <a:gd name="connsiteY62" fmla="*/ 4897 h 9964"/>
                <a:gd name="connsiteX63" fmla="*/ 17662 w 18083"/>
                <a:gd name="connsiteY63" fmla="*/ 5835 h 9964"/>
                <a:gd name="connsiteX64" fmla="*/ 18083 w 18083"/>
                <a:gd name="connsiteY64" fmla="*/ 7208 h 9964"/>
                <a:gd name="connsiteX65" fmla="*/ 16795 w 18083"/>
                <a:gd name="connsiteY65" fmla="*/ 7180 h 9964"/>
                <a:gd name="connsiteX66" fmla="*/ 16556 w 18083"/>
                <a:gd name="connsiteY66" fmla="*/ 6228 h 9964"/>
                <a:gd name="connsiteX67" fmla="*/ 15876 w 18083"/>
                <a:gd name="connsiteY67" fmla="*/ 5577 h 9964"/>
                <a:gd name="connsiteX68" fmla="*/ 14870 w 18083"/>
                <a:gd name="connsiteY68" fmla="*/ 5343 h 9964"/>
                <a:gd name="connsiteX69" fmla="*/ 13850 w 18083"/>
                <a:gd name="connsiteY69" fmla="*/ 5577 h 9964"/>
                <a:gd name="connsiteX70" fmla="*/ 13197 w 18083"/>
                <a:gd name="connsiteY70" fmla="*/ 6228 h 9964"/>
                <a:gd name="connsiteX71" fmla="*/ 12960 w 18083"/>
                <a:gd name="connsiteY71" fmla="*/ 7180 h 9964"/>
                <a:gd name="connsiteX72" fmla="*/ 13187 w 18083"/>
                <a:gd name="connsiteY72" fmla="*/ 8140 h 9964"/>
                <a:gd name="connsiteX73" fmla="*/ 13850 w 18083"/>
                <a:gd name="connsiteY73" fmla="*/ 8745 h 9964"/>
                <a:gd name="connsiteX74" fmla="*/ 14883 w 18083"/>
                <a:gd name="connsiteY74" fmla="*/ 8954 h 9964"/>
                <a:gd name="connsiteX75" fmla="*/ 15905 w 18083"/>
                <a:gd name="connsiteY75" fmla="*/ 8745 h 9964"/>
                <a:gd name="connsiteX76" fmla="*/ 16562 w 18083"/>
                <a:gd name="connsiteY76" fmla="*/ 8140 h 9964"/>
                <a:gd name="connsiteX77" fmla="*/ 16795 w 18083"/>
                <a:gd name="connsiteY77" fmla="*/ 7180 h 9964"/>
                <a:gd name="connsiteX78" fmla="*/ 17847 w 18083"/>
                <a:gd name="connsiteY78" fmla="*/ 2657 h 9964"/>
                <a:gd name="connsiteX79" fmla="*/ 17462 w 18083"/>
                <a:gd name="connsiteY79" fmla="*/ 3930 h 9964"/>
                <a:gd name="connsiteX80" fmla="*/ 16404 w 18083"/>
                <a:gd name="connsiteY80" fmla="*/ 4822 h 9964"/>
                <a:gd name="connsiteX81" fmla="*/ 14883 w 18083"/>
                <a:gd name="connsiteY81" fmla="*/ 5149 h 9964"/>
                <a:gd name="connsiteX82" fmla="*/ 13339 w 18083"/>
                <a:gd name="connsiteY82" fmla="*/ 4822 h 9964"/>
                <a:gd name="connsiteX83" fmla="*/ 12291 w 18083"/>
                <a:gd name="connsiteY83" fmla="*/ 3930 h 9964"/>
                <a:gd name="connsiteX84" fmla="*/ 11909 w 18083"/>
                <a:gd name="connsiteY84" fmla="*/ 2657 h 9964"/>
                <a:gd name="connsiteX85" fmla="*/ 12291 w 18083"/>
                <a:gd name="connsiteY85" fmla="*/ 1216 h 9964"/>
                <a:gd name="connsiteX86" fmla="*/ 13349 w 18083"/>
                <a:gd name="connsiteY86" fmla="*/ 312 h 9964"/>
                <a:gd name="connsiteX87" fmla="*/ 14876 w 18083"/>
                <a:gd name="connsiteY87" fmla="*/ 0 h 9964"/>
                <a:gd name="connsiteX88" fmla="*/ 16410 w 18083"/>
                <a:gd name="connsiteY88" fmla="*/ 312 h 9964"/>
                <a:gd name="connsiteX89" fmla="*/ 17462 w 18083"/>
                <a:gd name="connsiteY89" fmla="*/ 1216 h 9964"/>
                <a:gd name="connsiteX90" fmla="*/ 17847 w 18083"/>
                <a:gd name="connsiteY90" fmla="*/ 2657 h 9964"/>
                <a:gd name="connsiteX91" fmla="*/ 16569 w 18083"/>
                <a:gd name="connsiteY91" fmla="*/ 2676 h 9964"/>
                <a:gd name="connsiteX92" fmla="*/ 16355 w 18083"/>
                <a:gd name="connsiteY92" fmla="*/ 1818 h 9964"/>
                <a:gd name="connsiteX93" fmla="*/ 15760 w 18083"/>
                <a:gd name="connsiteY93" fmla="*/ 1232 h 9964"/>
                <a:gd name="connsiteX94" fmla="*/ 14876 w 18083"/>
                <a:gd name="connsiteY94" fmla="*/ 1011 h 9964"/>
                <a:gd name="connsiteX95" fmla="*/ 13989 w 18083"/>
                <a:gd name="connsiteY95" fmla="*/ 1216 h 9964"/>
                <a:gd name="connsiteX96" fmla="*/ 13404 w 18083"/>
                <a:gd name="connsiteY96" fmla="*/ 1790 h 9964"/>
                <a:gd name="connsiteX97" fmla="*/ 13197 w 18083"/>
                <a:gd name="connsiteY97" fmla="*/ 2676 h 9964"/>
                <a:gd name="connsiteX98" fmla="*/ 13404 w 18083"/>
                <a:gd name="connsiteY98" fmla="*/ 3549 h 9964"/>
                <a:gd name="connsiteX99" fmla="*/ 13996 w 18083"/>
                <a:gd name="connsiteY99" fmla="*/ 4129 h 9964"/>
                <a:gd name="connsiteX100" fmla="*/ 14883 w 18083"/>
                <a:gd name="connsiteY100" fmla="*/ 4335 h 9964"/>
                <a:gd name="connsiteX101" fmla="*/ 15760 w 18083"/>
                <a:gd name="connsiteY101" fmla="*/ 4129 h 9964"/>
                <a:gd name="connsiteX102" fmla="*/ 16355 w 18083"/>
                <a:gd name="connsiteY102" fmla="*/ 3549 h 9964"/>
                <a:gd name="connsiteX103" fmla="*/ 16569 w 18083"/>
                <a:gd name="connsiteY103" fmla="*/ 2676 h 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083" h="9964">
                  <a:moveTo>
                    <a:pt x="6359" y="4211"/>
                  </a:moveTo>
                  <a:lnTo>
                    <a:pt x="6359" y="5689"/>
                  </a:lnTo>
                  <a:cubicBezTo>
                    <a:pt x="6359" y="6484"/>
                    <a:pt x="6284" y="7155"/>
                    <a:pt x="6139" y="7701"/>
                  </a:cubicBezTo>
                  <a:cubicBezTo>
                    <a:pt x="5990" y="8246"/>
                    <a:pt x="5776" y="8686"/>
                    <a:pt x="5501" y="9020"/>
                  </a:cubicBezTo>
                  <a:cubicBezTo>
                    <a:pt x="5226" y="9354"/>
                    <a:pt x="4890" y="9594"/>
                    <a:pt x="4498" y="9747"/>
                  </a:cubicBezTo>
                  <a:cubicBezTo>
                    <a:pt x="4113" y="9893"/>
                    <a:pt x="3673" y="9965"/>
                    <a:pt x="3184" y="9965"/>
                  </a:cubicBezTo>
                  <a:cubicBezTo>
                    <a:pt x="2799" y="9965"/>
                    <a:pt x="2440" y="9918"/>
                    <a:pt x="2113" y="9824"/>
                  </a:cubicBezTo>
                  <a:cubicBezTo>
                    <a:pt x="1786" y="9731"/>
                    <a:pt x="1492" y="9584"/>
                    <a:pt x="1230" y="9378"/>
                  </a:cubicBezTo>
                  <a:cubicBezTo>
                    <a:pt x="971" y="9170"/>
                    <a:pt x="751" y="8898"/>
                    <a:pt x="566" y="8568"/>
                  </a:cubicBezTo>
                  <a:cubicBezTo>
                    <a:pt x="382" y="8234"/>
                    <a:pt x="239" y="7828"/>
                    <a:pt x="146" y="7354"/>
                  </a:cubicBezTo>
                  <a:cubicBezTo>
                    <a:pt x="49" y="6877"/>
                    <a:pt x="0" y="6322"/>
                    <a:pt x="0" y="5689"/>
                  </a:cubicBezTo>
                  <a:lnTo>
                    <a:pt x="0" y="4211"/>
                  </a:lnTo>
                  <a:cubicBezTo>
                    <a:pt x="0" y="3415"/>
                    <a:pt x="71" y="2748"/>
                    <a:pt x="220" y="2211"/>
                  </a:cubicBezTo>
                  <a:cubicBezTo>
                    <a:pt x="372" y="1672"/>
                    <a:pt x="586" y="1241"/>
                    <a:pt x="864" y="917"/>
                  </a:cubicBezTo>
                  <a:cubicBezTo>
                    <a:pt x="1139" y="589"/>
                    <a:pt x="1472" y="352"/>
                    <a:pt x="1858" y="212"/>
                  </a:cubicBezTo>
                  <a:cubicBezTo>
                    <a:pt x="2249" y="69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37"/>
                  </a:cubicBezTo>
                  <a:cubicBezTo>
                    <a:pt x="4582" y="228"/>
                    <a:pt x="4877" y="371"/>
                    <a:pt x="5136" y="571"/>
                  </a:cubicBezTo>
                  <a:cubicBezTo>
                    <a:pt x="5394" y="767"/>
                    <a:pt x="5611" y="1029"/>
                    <a:pt x="5793" y="1357"/>
                  </a:cubicBezTo>
                  <a:cubicBezTo>
                    <a:pt x="5977" y="1681"/>
                    <a:pt x="6116" y="2080"/>
                    <a:pt x="6213" y="2551"/>
                  </a:cubicBezTo>
                  <a:cubicBezTo>
                    <a:pt x="6310" y="3022"/>
                    <a:pt x="6359" y="3574"/>
                    <a:pt x="6359" y="4211"/>
                  </a:cubicBezTo>
                  <a:close/>
                  <a:moveTo>
                    <a:pt x="5074" y="5888"/>
                  </a:moveTo>
                  <a:lnTo>
                    <a:pt x="5074" y="4001"/>
                  </a:lnTo>
                  <a:cubicBezTo>
                    <a:pt x="5074" y="3568"/>
                    <a:pt x="5045" y="3184"/>
                    <a:pt x="4990" y="2857"/>
                  </a:cubicBezTo>
                  <a:cubicBezTo>
                    <a:pt x="4938" y="2523"/>
                    <a:pt x="4864" y="2239"/>
                    <a:pt x="4760" y="2005"/>
                  </a:cubicBezTo>
                  <a:cubicBezTo>
                    <a:pt x="4660" y="1768"/>
                    <a:pt x="4530" y="1578"/>
                    <a:pt x="4375" y="1432"/>
                  </a:cubicBezTo>
                  <a:cubicBezTo>
                    <a:pt x="4223" y="1285"/>
                    <a:pt x="4045" y="1179"/>
                    <a:pt x="3841" y="1110"/>
                  </a:cubicBezTo>
                  <a:cubicBezTo>
                    <a:pt x="3644" y="1039"/>
                    <a:pt x="3421" y="1004"/>
                    <a:pt x="3171" y="1004"/>
                  </a:cubicBezTo>
                  <a:cubicBezTo>
                    <a:pt x="2867" y="1004"/>
                    <a:pt x="2599" y="1060"/>
                    <a:pt x="2362" y="1173"/>
                  </a:cubicBezTo>
                  <a:cubicBezTo>
                    <a:pt x="2129" y="1279"/>
                    <a:pt x="1929" y="1450"/>
                    <a:pt x="1770" y="1684"/>
                  </a:cubicBezTo>
                  <a:cubicBezTo>
                    <a:pt x="1612" y="1918"/>
                    <a:pt x="1492" y="2227"/>
                    <a:pt x="1408" y="2611"/>
                  </a:cubicBezTo>
                  <a:cubicBezTo>
                    <a:pt x="1327" y="2991"/>
                    <a:pt x="1285" y="3456"/>
                    <a:pt x="1285" y="4001"/>
                  </a:cubicBezTo>
                  <a:lnTo>
                    <a:pt x="1285" y="5888"/>
                  </a:lnTo>
                  <a:cubicBezTo>
                    <a:pt x="1285" y="6322"/>
                    <a:pt x="1311" y="6709"/>
                    <a:pt x="1359" y="7039"/>
                  </a:cubicBezTo>
                  <a:cubicBezTo>
                    <a:pt x="1417" y="7373"/>
                    <a:pt x="1495" y="7663"/>
                    <a:pt x="1602" y="7906"/>
                  </a:cubicBezTo>
                  <a:cubicBezTo>
                    <a:pt x="1709" y="8147"/>
                    <a:pt x="1838" y="8343"/>
                    <a:pt x="1990" y="8499"/>
                  </a:cubicBezTo>
                  <a:cubicBezTo>
                    <a:pt x="2142" y="8655"/>
                    <a:pt x="2317" y="8770"/>
                    <a:pt x="2514" y="8845"/>
                  </a:cubicBezTo>
                  <a:cubicBezTo>
                    <a:pt x="2718" y="8917"/>
                    <a:pt x="2942" y="8954"/>
                    <a:pt x="3184" y="8954"/>
                  </a:cubicBezTo>
                  <a:cubicBezTo>
                    <a:pt x="3498" y="8954"/>
                    <a:pt x="3773" y="8895"/>
                    <a:pt x="4009" y="8780"/>
                  </a:cubicBezTo>
                  <a:cubicBezTo>
                    <a:pt x="4242" y="8664"/>
                    <a:pt x="4440" y="8483"/>
                    <a:pt x="4595" y="8240"/>
                  </a:cubicBezTo>
                  <a:cubicBezTo>
                    <a:pt x="4757" y="7991"/>
                    <a:pt x="4877" y="7672"/>
                    <a:pt x="4954" y="7286"/>
                  </a:cubicBezTo>
                  <a:cubicBezTo>
                    <a:pt x="5032" y="6896"/>
                    <a:pt x="5074" y="6431"/>
                    <a:pt x="5074" y="5888"/>
                  </a:cubicBezTo>
                  <a:close/>
                  <a:moveTo>
                    <a:pt x="8161" y="9179"/>
                  </a:moveTo>
                  <a:cubicBezTo>
                    <a:pt x="8161" y="8970"/>
                    <a:pt x="8229" y="8795"/>
                    <a:pt x="8362" y="8652"/>
                  </a:cubicBezTo>
                  <a:cubicBezTo>
                    <a:pt x="8501" y="8505"/>
                    <a:pt x="8698" y="8433"/>
                    <a:pt x="8957" y="8433"/>
                  </a:cubicBezTo>
                  <a:cubicBezTo>
                    <a:pt x="9216" y="8433"/>
                    <a:pt x="9410" y="8505"/>
                    <a:pt x="9546" y="8652"/>
                  </a:cubicBezTo>
                  <a:cubicBezTo>
                    <a:pt x="9682" y="8795"/>
                    <a:pt x="9753" y="8970"/>
                    <a:pt x="9753" y="9179"/>
                  </a:cubicBezTo>
                  <a:cubicBezTo>
                    <a:pt x="9753" y="9385"/>
                    <a:pt x="9682" y="9556"/>
                    <a:pt x="9546" y="9700"/>
                  </a:cubicBezTo>
                  <a:cubicBezTo>
                    <a:pt x="9410" y="9840"/>
                    <a:pt x="9216" y="9912"/>
                    <a:pt x="8957" y="9912"/>
                  </a:cubicBezTo>
                  <a:cubicBezTo>
                    <a:pt x="8698" y="9912"/>
                    <a:pt x="8501" y="9840"/>
                    <a:pt x="8362" y="9700"/>
                  </a:cubicBezTo>
                  <a:cubicBezTo>
                    <a:pt x="8229" y="9556"/>
                    <a:pt x="8161" y="9385"/>
                    <a:pt x="8161" y="9179"/>
                  </a:cubicBezTo>
                  <a:close/>
                  <a:moveTo>
                    <a:pt x="18083" y="7208"/>
                  </a:moveTo>
                  <a:cubicBezTo>
                    <a:pt x="18083" y="7797"/>
                    <a:pt x="17941" y="8299"/>
                    <a:pt x="17653" y="8714"/>
                  </a:cubicBezTo>
                  <a:cubicBezTo>
                    <a:pt x="17371" y="9123"/>
                    <a:pt x="16989" y="9431"/>
                    <a:pt x="16507" y="9647"/>
                  </a:cubicBezTo>
                  <a:cubicBezTo>
                    <a:pt x="16028" y="9859"/>
                    <a:pt x="15485" y="9965"/>
                    <a:pt x="14883" y="9965"/>
                  </a:cubicBezTo>
                  <a:cubicBezTo>
                    <a:pt x="14277" y="9965"/>
                    <a:pt x="13734" y="9859"/>
                    <a:pt x="13252" y="9647"/>
                  </a:cubicBezTo>
                  <a:cubicBezTo>
                    <a:pt x="12766" y="9431"/>
                    <a:pt x="12384" y="9123"/>
                    <a:pt x="12103" y="8714"/>
                  </a:cubicBezTo>
                  <a:cubicBezTo>
                    <a:pt x="11821" y="8299"/>
                    <a:pt x="11682" y="7797"/>
                    <a:pt x="11682" y="7208"/>
                  </a:cubicBezTo>
                  <a:cubicBezTo>
                    <a:pt x="11682" y="6821"/>
                    <a:pt x="11757" y="6469"/>
                    <a:pt x="11909" y="6147"/>
                  </a:cubicBezTo>
                  <a:cubicBezTo>
                    <a:pt x="12067" y="5823"/>
                    <a:pt x="12284" y="5542"/>
                    <a:pt x="12566" y="5302"/>
                  </a:cubicBezTo>
                  <a:cubicBezTo>
                    <a:pt x="12850" y="5062"/>
                    <a:pt x="13187" y="4878"/>
                    <a:pt x="13575" y="4750"/>
                  </a:cubicBezTo>
                  <a:cubicBezTo>
                    <a:pt x="13967" y="4616"/>
                    <a:pt x="14397" y="4551"/>
                    <a:pt x="14870" y="4551"/>
                  </a:cubicBezTo>
                  <a:cubicBezTo>
                    <a:pt x="15485" y="4551"/>
                    <a:pt x="16038" y="4666"/>
                    <a:pt x="16520" y="4897"/>
                  </a:cubicBezTo>
                  <a:cubicBezTo>
                    <a:pt x="17005" y="5121"/>
                    <a:pt x="17384" y="5436"/>
                    <a:pt x="17662" y="5835"/>
                  </a:cubicBezTo>
                  <a:cubicBezTo>
                    <a:pt x="17941" y="6235"/>
                    <a:pt x="18083" y="6693"/>
                    <a:pt x="18083" y="7208"/>
                  </a:cubicBezTo>
                  <a:close/>
                  <a:moveTo>
                    <a:pt x="16795" y="7180"/>
                  </a:moveTo>
                  <a:cubicBezTo>
                    <a:pt x="16795" y="6821"/>
                    <a:pt x="16717" y="6503"/>
                    <a:pt x="16556" y="6228"/>
                  </a:cubicBezTo>
                  <a:cubicBezTo>
                    <a:pt x="16394" y="5948"/>
                    <a:pt x="16167" y="5729"/>
                    <a:pt x="15876" y="5577"/>
                  </a:cubicBezTo>
                  <a:cubicBezTo>
                    <a:pt x="15588" y="5421"/>
                    <a:pt x="15252" y="5343"/>
                    <a:pt x="14870" y="5343"/>
                  </a:cubicBezTo>
                  <a:cubicBezTo>
                    <a:pt x="14475" y="5343"/>
                    <a:pt x="14138" y="5421"/>
                    <a:pt x="13850" y="5577"/>
                  </a:cubicBezTo>
                  <a:cubicBezTo>
                    <a:pt x="13572" y="5729"/>
                    <a:pt x="13352" y="5948"/>
                    <a:pt x="13197" y="6228"/>
                  </a:cubicBezTo>
                  <a:cubicBezTo>
                    <a:pt x="13038" y="6503"/>
                    <a:pt x="12960" y="6821"/>
                    <a:pt x="12960" y="7180"/>
                  </a:cubicBezTo>
                  <a:cubicBezTo>
                    <a:pt x="12960" y="7554"/>
                    <a:pt x="13035" y="7872"/>
                    <a:pt x="13187" y="8140"/>
                  </a:cubicBezTo>
                  <a:cubicBezTo>
                    <a:pt x="13345" y="8402"/>
                    <a:pt x="13566" y="8605"/>
                    <a:pt x="13850" y="8745"/>
                  </a:cubicBezTo>
                  <a:cubicBezTo>
                    <a:pt x="14142" y="8883"/>
                    <a:pt x="14485" y="8954"/>
                    <a:pt x="14883" y="8954"/>
                  </a:cubicBezTo>
                  <a:cubicBezTo>
                    <a:pt x="15277" y="8954"/>
                    <a:pt x="15620" y="8883"/>
                    <a:pt x="15905" y="8745"/>
                  </a:cubicBezTo>
                  <a:cubicBezTo>
                    <a:pt x="16190" y="8605"/>
                    <a:pt x="16410" y="8402"/>
                    <a:pt x="16562" y="8140"/>
                  </a:cubicBezTo>
                  <a:cubicBezTo>
                    <a:pt x="16717" y="7872"/>
                    <a:pt x="16795" y="7554"/>
                    <a:pt x="16795" y="7180"/>
                  </a:cubicBezTo>
                  <a:close/>
                  <a:moveTo>
                    <a:pt x="17847" y="2657"/>
                  </a:moveTo>
                  <a:cubicBezTo>
                    <a:pt x="17847" y="3128"/>
                    <a:pt x="17717" y="3552"/>
                    <a:pt x="17462" y="3930"/>
                  </a:cubicBezTo>
                  <a:cubicBezTo>
                    <a:pt x="17203" y="4307"/>
                    <a:pt x="16850" y="4604"/>
                    <a:pt x="16404" y="4822"/>
                  </a:cubicBezTo>
                  <a:cubicBezTo>
                    <a:pt x="15957" y="5040"/>
                    <a:pt x="15449" y="5149"/>
                    <a:pt x="14883" y="5149"/>
                  </a:cubicBezTo>
                  <a:cubicBezTo>
                    <a:pt x="14307" y="5149"/>
                    <a:pt x="13792" y="5040"/>
                    <a:pt x="13339" y="4822"/>
                  </a:cubicBezTo>
                  <a:cubicBezTo>
                    <a:pt x="12892" y="4604"/>
                    <a:pt x="12543" y="4307"/>
                    <a:pt x="12291" y="3930"/>
                  </a:cubicBezTo>
                  <a:cubicBezTo>
                    <a:pt x="12035" y="3552"/>
                    <a:pt x="11909" y="3128"/>
                    <a:pt x="11909" y="2657"/>
                  </a:cubicBezTo>
                  <a:cubicBezTo>
                    <a:pt x="11909" y="2093"/>
                    <a:pt x="12035" y="1612"/>
                    <a:pt x="12291" y="1216"/>
                  </a:cubicBezTo>
                  <a:cubicBezTo>
                    <a:pt x="12546" y="823"/>
                    <a:pt x="12899" y="521"/>
                    <a:pt x="13349" y="312"/>
                  </a:cubicBezTo>
                  <a:cubicBezTo>
                    <a:pt x="13795" y="103"/>
                    <a:pt x="14303" y="0"/>
                    <a:pt x="14876" y="0"/>
                  </a:cubicBezTo>
                  <a:cubicBezTo>
                    <a:pt x="15452" y="0"/>
                    <a:pt x="15963" y="103"/>
                    <a:pt x="16410" y="312"/>
                  </a:cubicBezTo>
                  <a:cubicBezTo>
                    <a:pt x="16857" y="521"/>
                    <a:pt x="17206" y="823"/>
                    <a:pt x="17462" y="1216"/>
                  </a:cubicBezTo>
                  <a:cubicBezTo>
                    <a:pt x="17717" y="1612"/>
                    <a:pt x="17847" y="2093"/>
                    <a:pt x="17847" y="2657"/>
                  </a:cubicBezTo>
                  <a:close/>
                  <a:moveTo>
                    <a:pt x="16569" y="2676"/>
                  </a:moveTo>
                  <a:cubicBezTo>
                    <a:pt x="16569" y="2352"/>
                    <a:pt x="16497" y="2065"/>
                    <a:pt x="16355" y="1818"/>
                  </a:cubicBezTo>
                  <a:cubicBezTo>
                    <a:pt x="16213" y="1569"/>
                    <a:pt x="16012" y="1372"/>
                    <a:pt x="15760" y="1232"/>
                  </a:cubicBezTo>
                  <a:cubicBezTo>
                    <a:pt x="15507" y="1085"/>
                    <a:pt x="15213" y="1011"/>
                    <a:pt x="14876" y="1011"/>
                  </a:cubicBezTo>
                  <a:cubicBezTo>
                    <a:pt x="14540" y="1011"/>
                    <a:pt x="14245" y="1079"/>
                    <a:pt x="13989" y="1216"/>
                  </a:cubicBezTo>
                  <a:cubicBezTo>
                    <a:pt x="13740" y="1351"/>
                    <a:pt x="13546" y="1541"/>
                    <a:pt x="13404" y="1790"/>
                  </a:cubicBezTo>
                  <a:cubicBezTo>
                    <a:pt x="13265" y="2040"/>
                    <a:pt x="13197" y="2336"/>
                    <a:pt x="13197" y="2676"/>
                  </a:cubicBezTo>
                  <a:cubicBezTo>
                    <a:pt x="13197" y="3010"/>
                    <a:pt x="13265" y="3300"/>
                    <a:pt x="13404" y="3549"/>
                  </a:cubicBezTo>
                  <a:cubicBezTo>
                    <a:pt x="13546" y="3799"/>
                    <a:pt x="13744" y="3992"/>
                    <a:pt x="13996" y="4129"/>
                  </a:cubicBezTo>
                  <a:cubicBezTo>
                    <a:pt x="14252" y="4267"/>
                    <a:pt x="14546" y="4335"/>
                    <a:pt x="14883" y="4335"/>
                  </a:cubicBezTo>
                  <a:cubicBezTo>
                    <a:pt x="15219" y="4335"/>
                    <a:pt x="15510" y="4267"/>
                    <a:pt x="15760" y="4129"/>
                  </a:cubicBezTo>
                  <a:cubicBezTo>
                    <a:pt x="16012" y="3992"/>
                    <a:pt x="16213" y="3799"/>
                    <a:pt x="16355" y="3549"/>
                  </a:cubicBezTo>
                  <a:cubicBezTo>
                    <a:pt x="16497" y="3300"/>
                    <a:pt x="16569" y="3010"/>
                    <a:pt x="16569" y="2676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1379670-1D55-7F6B-1A8F-A9EA19434023}"/>
                </a:ext>
              </a:extLst>
            </p:cNvPr>
            <p:cNvSpPr/>
            <p:nvPr/>
          </p:nvSpPr>
          <p:spPr>
            <a:xfrm>
              <a:off x="1390562" y="2652944"/>
              <a:ext cx="18180" cy="9967"/>
            </a:xfrm>
            <a:custGeom>
              <a:avLst/>
              <a:gdLst>
                <a:gd name="connsiteX0" fmla="*/ 6359 w 18180"/>
                <a:gd name="connsiteY0" fmla="*/ 4211 h 9967"/>
                <a:gd name="connsiteX1" fmla="*/ 6359 w 18180"/>
                <a:gd name="connsiteY1" fmla="*/ 5692 h 9967"/>
                <a:gd name="connsiteX2" fmla="*/ 6139 w 18180"/>
                <a:gd name="connsiteY2" fmla="*/ 7704 h 9967"/>
                <a:gd name="connsiteX3" fmla="*/ 5501 w 18180"/>
                <a:gd name="connsiteY3" fmla="*/ 9023 h 9967"/>
                <a:gd name="connsiteX4" fmla="*/ 4498 w 18180"/>
                <a:gd name="connsiteY4" fmla="*/ 9747 h 9967"/>
                <a:gd name="connsiteX5" fmla="*/ 3184 w 18180"/>
                <a:gd name="connsiteY5" fmla="*/ 9968 h 9967"/>
                <a:gd name="connsiteX6" fmla="*/ 2113 w 18180"/>
                <a:gd name="connsiteY6" fmla="*/ 9828 h 9967"/>
                <a:gd name="connsiteX7" fmla="*/ 1230 w 18180"/>
                <a:gd name="connsiteY7" fmla="*/ 9382 h 9967"/>
                <a:gd name="connsiteX8" fmla="*/ 566 w 18180"/>
                <a:gd name="connsiteY8" fmla="*/ 8568 h 9967"/>
                <a:gd name="connsiteX9" fmla="*/ 146 w 18180"/>
                <a:gd name="connsiteY9" fmla="*/ 7357 h 9967"/>
                <a:gd name="connsiteX10" fmla="*/ 0 w 18180"/>
                <a:gd name="connsiteY10" fmla="*/ 5692 h 9967"/>
                <a:gd name="connsiteX11" fmla="*/ 0 w 18180"/>
                <a:gd name="connsiteY11" fmla="*/ 4211 h 9967"/>
                <a:gd name="connsiteX12" fmla="*/ 220 w 18180"/>
                <a:gd name="connsiteY12" fmla="*/ 2211 h 9967"/>
                <a:gd name="connsiteX13" fmla="*/ 864 w 18180"/>
                <a:gd name="connsiteY13" fmla="*/ 920 h 9967"/>
                <a:gd name="connsiteX14" fmla="*/ 1858 w 18180"/>
                <a:gd name="connsiteY14" fmla="*/ 215 h 9967"/>
                <a:gd name="connsiteX15" fmla="*/ 3171 w 18180"/>
                <a:gd name="connsiteY15" fmla="*/ 0 h 9967"/>
                <a:gd name="connsiteX16" fmla="*/ 4249 w 18180"/>
                <a:gd name="connsiteY16" fmla="*/ 140 h 9967"/>
                <a:gd name="connsiteX17" fmla="*/ 5136 w 18180"/>
                <a:gd name="connsiteY17" fmla="*/ 574 h 9967"/>
                <a:gd name="connsiteX18" fmla="*/ 5793 w 18180"/>
                <a:gd name="connsiteY18" fmla="*/ 1360 h 9967"/>
                <a:gd name="connsiteX19" fmla="*/ 6213 w 18180"/>
                <a:gd name="connsiteY19" fmla="*/ 2551 h 9967"/>
                <a:gd name="connsiteX20" fmla="*/ 6359 w 18180"/>
                <a:gd name="connsiteY20" fmla="*/ 4211 h 9967"/>
                <a:gd name="connsiteX21" fmla="*/ 5074 w 18180"/>
                <a:gd name="connsiteY21" fmla="*/ 5892 h 9967"/>
                <a:gd name="connsiteX22" fmla="*/ 5074 w 18180"/>
                <a:gd name="connsiteY22" fmla="*/ 4005 h 9967"/>
                <a:gd name="connsiteX23" fmla="*/ 4990 w 18180"/>
                <a:gd name="connsiteY23" fmla="*/ 2860 h 9967"/>
                <a:gd name="connsiteX24" fmla="*/ 4760 w 18180"/>
                <a:gd name="connsiteY24" fmla="*/ 2005 h 9967"/>
                <a:gd name="connsiteX25" fmla="*/ 4375 w 18180"/>
                <a:gd name="connsiteY25" fmla="*/ 1435 h 9967"/>
                <a:gd name="connsiteX26" fmla="*/ 3841 w 18180"/>
                <a:gd name="connsiteY26" fmla="*/ 1113 h 9967"/>
                <a:gd name="connsiteX27" fmla="*/ 3171 w 18180"/>
                <a:gd name="connsiteY27" fmla="*/ 1007 h 9967"/>
                <a:gd name="connsiteX28" fmla="*/ 2362 w 18180"/>
                <a:gd name="connsiteY28" fmla="*/ 1173 h 9967"/>
                <a:gd name="connsiteX29" fmla="*/ 1770 w 18180"/>
                <a:gd name="connsiteY29" fmla="*/ 1687 h 9967"/>
                <a:gd name="connsiteX30" fmla="*/ 1408 w 18180"/>
                <a:gd name="connsiteY30" fmla="*/ 2614 h 9967"/>
                <a:gd name="connsiteX31" fmla="*/ 1285 w 18180"/>
                <a:gd name="connsiteY31" fmla="*/ 4005 h 9967"/>
                <a:gd name="connsiteX32" fmla="*/ 1285 w 18180"/>
                <a:gd name="connsiteY32" fmla="*/ 5892 h 9967"/>
                <a:gd name="connsiteX33" fmla="*/ 1359 w 18180"/>
                <a:gd name="connsiteY33" fmla="*/ 7042 h 9967"/>
                <a:gd name="connsiteX34" fmla="*/ 1602 w 18180"/>
                <a:gd name="connsiteY34" fmla="*/ 7909 h 9967"/>
                <a:gd name="connsiteX35" fmla="*/ 1990 w 18180"/>
                <a:gd name="connsiteY35" fmla="*/ 8502 h 9967"/>
                <a:gd name="connsiteX36" fmla="*/ 2514 w 18180"/>
                <a:gd name="connsiteY36" fmla="*/ 8848 h 9967"/>
                <a:gd name="connsiteX37" fmla="*/ 3184 w 18180"/>
                <a:gd name="connsiteY37" fmla="*/ 8954 h 9967"/>
                <a:gd name="connsiteX38" fmla="*/ 4009 w 18180"/>
                <a:gd name="connsiteY38" fmla="*/ 8783 h 9967"/>
                <a:gd name="connsiteX39" fmla="*/ 4595 w 18180"/>
                <a:gd name="connsiteY39" fmla="*/ 8243 h 9967"/>
                <a:gd name="connsiteX40" fmla="*/ 4954 w 18180"/>
                <a:gd name="connsiteY40" fmla="*/ 7289 h 9967"/>
                <a:gd name="connsiteX41" fmla="*/ 5074 w 18180"/>
                <a:gd name="connsiteY41" fmla="*/ 5892 h 9967"/>
                <a:gd name="connsiteX42" fmla="*/ 8161 w 18180"/>
                <a:gd name="connsiteY42" fmla="*/ 9182 h 9967"/>
                <a:gd name="connsiteX43" fmla="*/ 8362 w 18180"/>
                <a:gd name="connsiteY43" fmla="*/ 8655 h 9967"/>
                <a:gd name="connsiteX44" fmla="*/ 8957 w 18180"/>
                <a:gd name="connsiteY44" fmla="*/ 8437 h 9967"/>
                <a:gd name="connsiteX45" fmla="*/ 9546 w 18180"/>
                <a:gd name="connsiteY45" fmla="*/ 8655 h 9967"/>
                <a:gd name="connsiteX46" fmla="*/ 9753 w 18180"/>
                <a:gd name="connsiteY46" fmla="*/ 9182 h 9967"/>
                <a:gd name="connsiteX47" fmla="*/ 9546 w 18180"/>
                <a:gd name="connsiteY47" fmla="*/ 9703 h 9967"/>
                <a:gd name="connsiteX48" fmla="*/ 8957 w 18180"/>
                <a:gd name="connsiteY48" fmla="*/ 9915 h 9967"/>
                <a:gd name="connsiteX49" fmla="*/ 8362 w 18180"/>
                <a:gd name="connsiteY49" fmla="*/ 9703 h 9967"/>
                <a:gd name="connsiteX50" fmla="*/ 8161 w 18180"/>
                <a:gd name="connsiteY50" fmla="*/ 9182 h 9967"/>
                <a:gd name="connsiteX51" fmla="*/ 16643 w 18180"/>
                <a:gd name="connsiteY51" fmla="*/ 122 h 9967"/>
                <a:gd name="connsiteX52" fmla="*/ 16756 w 18180"/>
                <a:gd name="connsiteY52" fmla="*/ 122 h 9967"/>
                <a:gd name="connsiteX53" fmla="*/ 16756 w 18180"/>
                <a:gd name="connsiteY53" fmla="*/ 1166 h 9967"/>
                <a:gd name="connsiteX54" fmla="*/ 16643 w 18180"/>
                <a:gd name="connsiteY54" fmla="*/ 1166 h 9967"/>
                <a:gd name="connsiteX55" fmla="*/ 14944 w 18180"/>
                <a:gd name="connsiteY55" fmla="*/ 1488 h 9967"/>
                <a:gd name="connsiteX56" fmla="*/ 13860 w 18180"/>
                <a:gd name="connsiteY56" fmla="*/ 2333 h 9967"/>
                <a:gd name="connsiteX57" fmla="*/ 13278 w 18180"/>
                <a:gd name="connsiteY57" fmla="*/ 3518 h 9967"/>
                <a:gd name="connsiteX58" fmla="*/ 13106 w 18180"/>
                <a:gd name="connsiteY58" fmla="*/ 4859 h 9967"/>
                <a:gd name="connsiteX59" fmla="*/ 13106 w 18180"/>
                <a:gd name="connsiteY59" fmla="*/ 6285 h 9967"/>
                <a:gd name="connsiteX60" fmla="*/ 13265 w 18180"/>
                <a:gd name="connsiteY60" fmla="*/ 7429 h 9967"/>
                <a:gd name="connsiteX61" fmla="*/ 13698 w 18180"/>
                <a:gd name="connsiteY61" fmla="*/ 8262 h 9967"/>
                <a:gd name="connsiteX62" fmla="*/ 14323 w 18180"/>
                <a:gd name="connsiteY62" fmla="*/ 8777 h 9967"/>
                <a:gd name="connsiteX63" fmla="*/ 15054 w 18180"/>
                <a:gd name="connsiteY63" fmla="*/ 8948 h 9967"/>
                <a:gd name="connsiteX64" fmla="*/ 15844 w 18180"/>
                <a:gd name="connsiteY64" fmla="*/ 8789 h 9967"/>
                <a:gd name="connsiteX65" fmla="*/ 16423 w 18180"/>
                <a:gd name="connsiteY65" fmla="*/ 8327 h 9967"/>
                <a:gd name="connsiteX66" fmla="*/ 16789 w 18180"/>
                <a:gd name="connsiteY66" fmla="*/ 7623 h 9967"/>
                <a:gd name="connsiteX67" fmla="*/ 16915 w 18180"/>
                <a:gd name="connsiteY67" fmla="*/ 6731 h 9967"/>
                <a:gd name="connsiteX68" fmla="*/ 16805 w 18180"/>
                <a:gd name="connsiteY68" fmla="*/ 5898 h 9967"/>
                <a:gd name="connsiteX69" fmla="*/ 16465 w 18180"/>
                <a:gd name="connsiteY69" fmla="*/ 5177 h 9967"/>
                <a:gd name="connsiteX70" fmla="*/ 15892 w 18180"/>
                <a:gd name="connsiteY70" fmla="*/ 4678 h 9967"/>
                <a:gd name="connsiteX71" fmla="*/ 15083 w 18180"/>
                <a:gd name="connsiteY71" fmla="*/ 4491 h 9967"/>
                <a:gd name="connsiteX72" fmla="*/ 14087 w 18180"/>
                <a:gd name="connsiteY72" fmla="*/ 4744 h 9967"/>
                <a:gd name="connsiteX73" fmla="*/ 13333 w 18180"/>
                <a:gd name="connsiteY73" fmla="*/ 5399 h 9967"/>
                <a:gd name="connsiteX74" fmla="*/ 13002 w 18180"/>
                <a:gd name="connsiteY74" fmla="*/ 6269 h 9967"/>
                <a:gd name="connsiteX75" fmla="*/ 12323 w 18180"/>
                <a:gd name="connsiteY75" fmla="*/ 6263 h 9967"/>
                <a:gd name="connsiteX76" fmla="*/ 12682 w 18180"/>
                <a:gd name="connsiteY76" fmla="*/ 4990 h 9967"/>
                <a:gd name="connsiteX77" fmla="*/ 13349 w 18180"/>
                <a:gd name="connsiteY77" fmla="*/ 4126 h 9967"/>
                <a:gd name="connsiteX78" fmla="*/ 14239 w 18180"/>
                <a:gd name="connsiteY78" fmla="*/ 3630 h 9967"/>
                <a:gd name="connsiteX79" fmla="*/ 15290 w 18180"/>
                <a:gd name="connsiteY79" fmla="*/ 3471 h 9967"/>
                <a:gd name="connsiteX80" fmla="*/ 16588 w 18180"/>
                <a:gd name="connsiteY80" fmla="*/ 3746 h 9967"/>
                <a:gd name="connsiteX81" fmla="*/ 17488 w 18180"/>
                <a:gd name="connsiteY81" fmla="*/ 4479 h 9967"/>
                <a:gd name="connsiteX82" fmla="*/ 18005 w 18180"/>
                <a:gd name="connsiteY82" fmla="*/ 5505 h 9967"/>
                <a:gd name="connsiteX83" fmla="*/ 18180 w 18180"/>
                <a:gd name="connsiteY83" fmla="*/ 6671 h 9967"/>
                <a:gd name="connsiteX84" fmla="*/ 17980 w 18180"/>
                <a:gd name="connsiteY84" fmla="*/ 7956 h 9967"/>
                <a:gd name="connsiteX85" fmla="*/ 17378 w 18180"/>
                <a:gd name="connsiteY85" fmla="*/ 9007 h 9967"/>
                <a:gd name="connsiteX86" fmla="*/ 16404 w 18180"/>
                <a:gd name="connsiteY86" fmla="*/ 9715 h 9967"/>
                <a:gd name="connsiteX87" fmla="*/ 15054 w 18180"/>
                <a:gd name="connsiteY87" fmla="*/ 9968 h 9967"/>
                <a:gd name="connsiteX88" fmla="*/ 13630 w 18180"/>
                <a:gd name="connsiteY88" fmla="*/ 9647 h 9967"/>
                <a:gd name="connsiteX89" fmla="*/ 12621 w 18180"/>
                <a:gd name="connsiteY89" fmla="*/ 8783 h 9967"/>
                <a:gd name="connsiteX90" fmla="*/ 12019 w 18180"/>
                <a:gd name="connsiteY90" fmla="*/ 7582 h 9967"/>
                <a:gd name="connsiteX91" fmla="*/ 11818 w 18180"/>
                <a:gd name="connsiteY91" fmla="*/ 6244 h 9967"/>
                <a:gd name="connsiteX92" fmla="*/ 11818 w 18180"/>
                <a:gd name="connsiteY92" fmla="*/ 5664 h 9967"/>
                <a:gd name="connsiteX93" fmla="*/ 12035 w 18180"/>
                <a:gd name="connsiteY93" fmla="*/ 3652 h 9967"/>
                <a:gd name="connsiteX94" fmla="*/ 12773 w 18180"/>
                <a:gd name="connsiteY94" fmla="*/ 1865 h 9967"/>
                <a:gd name="connsiteX95" fmla="*/ 14245 w 18180"/>
                <a:gd name="connsiteY95" fmla="*/ 593 h 9967"/>
                <a:gd name="connsiteX96" fmla="*/ 16643 w 18180"/>
                <a:gd name="connsiteY96" fmla="*/ 122 h 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8180" h="9967">
                  <a:moveTo>
                    <a:pt x="6359" y="4211"/>
                  </a:moveTo>
                  <a:lnTo>
                    <a:pt x="6359" y="5692"/>
                  </a:lnTo>
                  <a:cubicBezTo>
                    <a:pt x="6359" y="6484"/>
                    <a:pt x="6284" y="7158"/>
                    <a:pt x="6139" y="7704"/>
                  </a:cubicBezTo>
                  <a:cubicBezTo>
                    <a:pt x="5990" y="8249"/>
                    <a:pt x="5776" y="8689"/>
                    <a:pt x="5501" y="9023"/>
                  </a:cubicBezTo>
                  <a:cubicBezTo>
                    <a:pt x="5226" y="9354"/>
                    <a:pt x="4890" y="9597"/>
                    <a:pt x="4498" y="9747"/>
                  </a:cubicBezTo>
                  <a:cubicBezTo>
                    <a:pt x="4113" y="9893"/>
                    <a:pt x="3673" y="9968"/>
                    <a:pt x="3184" y="9968"/>
                  </a:cubicBezTo>
                  <a:cubicBezTo>
                    <a:pt x="2799" y="9968"/>
                    <a:pt x="2440" y="9921"/>
                    <a:pt x="2113" y="9828"/>
                  </a:cubicBezTo>
                  <a:cubicBezTo>
                    <a:pt x="1786" y="9734"/>
                    <a:pt x="1492" y="9584"/>
                    <a:pt x="1230" y="9382"/>
                  </a:cubicBezTo>
                  <a:cubicBezTo>
                    <a:pt x="971" y="9173"/>
                    <a:pt x="751" y="8901"/>
                    <a:pt x="566" y="8568"/>
                  </a:cubicBezTo>
                  <a:cubicBezTo>
                    <a:pt x="382" y="8237"/>
                    <a:pt x="239" y="7831"/>
                    <a:pt x="146" y="7357"/>
                  </a:cubicBezTo>
                  <a:cubicBezTo>
                    <a:pt x="49" y="6880"/>
                    <a:pt x="0" y="6325"/>
                    <a:pt x="0" y="5692"/>
                  </a:cubicBezTo>
                  <a:lnTo>
                    <a:pt x="0" y="4211"/>
                  </a:lnTo>
                  <a:cubicBezTo>
                    <a:pt x="0" y="3415"/>
                    <a:pt x="71" y="2751"/>
                    <a:pt x="220" y="2211"/>
                  </a:cubicBezTo>
                  <a:cubicBezTo>
                    <a:pt x="372" y="1675"/>
                    <a:pt x="586" y="1244"/>
                    <a:pt x="864" y="920"/>
                  </a:cubicBezTo>
                  <a:cubicBezTo>
                    <a:pt x="1139" y="593"/>
                    <a:pt x="1472" y="356"/>
                    <a:pt x="1858" y="215"/>
                  </a:cubicBezTo>
                  <a:cubicBezTo>
                    <a:pt x="2249" y="72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40"/>
                  </a:cubicBezTo>
                  <a:cubicBezTo>
                    <a:pt x="4582" y="231"/>
                    <a:pt x="4877" y="374"/>
                    <a:pt x="5136" y="574"/>
                  </a:cubicBezTo>
                  <a:cubicBezTo>
                    <a:pt x="5394" y="770"/>
                    <a:pt x="5611" y="1032"/>
                    <a:pt x="5793" y="1360"/>
                  </a:cubicBezTo>
                  <a:cubicBezTo>
                    <a:pt x="5977" y="1684"/>
                    <a:pt x="6116" y="2080"/>
                    <a:pt x="6213" y="2551"/>
                  </a:cubicBezTo>
                  <a:cubicBezTo>
                    <a:pt x="6310" y="3022"/>
                    <a:pt x="6359" y="3577"/>
                    <a:pt x="6359" y="4211"/>
                  </a:cubicBezTo>
                  <a:close/>
                  <a:moveTo>
                    <a:pt x="5074" y="5892"/>
                  </a:moveTo>
                  <a:lnTo>
                    <a:pt x="5074" y="4005"/>
                  </a:lnTo>
                  <a:cubicBezTo>
                    <a:pt x="5074" y="3571"/>
                    <a:pt x="5045" y="3188"/>
                    <a:pt x="4990" y="2860"/>
                  </a:cubicBezTo>
                  <a:cubicBezTo>
                    <a:pt x="4938" y="2526"/>
                    <a:pt x="4864" y="2242"/>
                    <a:pt x="4760" y="2005"/>
                  </a:cubicBezTo>
                  <a:cubicBezTo>
                    <a:pt x="4660" y="1772"/>
                    <a:pt x="4530" y="1581"/>
                    <a:pt x="4375" y="1435"/>
                  </a:cubicBezTo>
                  <a:cubicBezTo>
                    <a:pt x="4223" y="1288"/>
                    <a:pt x="4045" y="1179"/>
                    <a:pt x="3841" y="1113"/>
                  </a:cubicBezTo>
                  <a:cubicBezTo>
                    <a:pt x="3644" y="1042"/>
                    <a:pt x="3421" y="1007"/>
                    <a:pt x="3171" y="1007"/>
                  </a:cubicBezTo>
                  <a:cubicBezTo>
                    <a:pt x="2867" y="1007"/>
                    <a:pt x="2599" y="1064"/>
                    <a:pt x="2362" y="1173"/>
                  </a:cubicBezTo>
                  <a:cubicBezTo>
                    <a:pt x="2129" y="1279"/>
                    <a:pt x="1929" y="1450"/>
                    <a:pt x="1770" y="1687"/>
                  </a:cubicBezTo>
                  <a:cubicBezTo>
                    <a:pt x="1612" y="1921"/>
                    <a:pt x="1492" y="2230"/>
                    <a:pt x="1408" y="2614"/>
                  </a:cubicBezTo>
                  <a:cubicBezTo>
                    <a:pt x="1327" y="2994"/>
                    <a:pt x="1285" y="3459"/>
                    <a:pt x="1285" y="4005"/>
                  </a:cubicBezTo>
                  <a:lnTo>
                    <a:pt x="1285" y="5892"/>
                  </a:lnTo>
                  <a:cubicBezTo>
                    <a:pt x="1285" y="6325"/>
                    <a:pt x="1311" y="6709"/>
                    <a:pt x="1359" y="7042"/>
                  </a:cubicBezTo>
                  <a:cubicBezTo>
                    <a:pt x="1417" y="7376"/>
                    <a:pt x="1495" y="7666"/>
                    <a:pt x="1602" y="7909"/>
                  </a:cubicBezTo>
                  <a:cubicBezTo>
                    <a:pt x="1709" y="8150"/>
                    <a:pt x="1838" y="8346"/>
                    <a:pt x="1990" y="8502"/>
                  </a:cubicBezTo>
                  <a:cubicBezTo>
                    <a:pt x="2142" y="8658"/>
                    <a:pt x="2317" y="8773"/>
                    <a:pt x="2514" y="8848"/>
                  </a:cubicBezTo>
                  <a:cubicBezTo>
                    <a:pt x="2718" y="8920"/>
                    <a:pt x="2942" y="8954"/>
                    <a:pt x="3184" y="8954"/>
                  </a:cubicBezTo>
                  <a:cubicBezTo>
                    <a:pt x="3498" y="8954"/>
                    <a:pt x="3773" y="8898"/>
                    <a:pt x="4009" y="8783"/>
                  </a:cubicBezTo>
                  <a:cubicBezTo>
                    <a:pt x="4242" y="8667"/>
                    <a:pt x="4440" y="8486"/>
                    <a:pt x="4595" y="8243"/>
                  </a:cubicBezTo>
                  <a:cubicBezTo>
                    <a:pt x="4757" y="7994"/>
                    <a:pt x="4877" y="7676"/>
                    <a:pt x="4954" y="7289"/>
                  </a:cubicBezTo>
                  <a:cubicBezTo>
                    <a:pt x="5032" y="6899"/>
                    <a:pt x="5074" y="6431"/>
                    <a:pt x="5074" y="5892"/>
                  </a:cubicBezTo>
                  <a:close/>
                  <a:moveTo>
                    <a:pt x="8161" y="9182"/>
                  </a:moveTo>
                  <a:cubicBezTo>
                    <a:pt x="8161" y="8973"/>
                    <a:pt x="8229" y="8798"/>
                    <a:pt x="8362" y="8655"/>
                  </a:cubicBezTo>
                  <a:cubicBezTo>
                    <a:pt x="8501" y="8508"/>
                    <a:pt x="8698" y="8437"/>
                    <a:pt x="8957" y="8437"/>
                  </a:cubicBezTo>
                  <a:cubicBezTo>
                    <a:pt x="9216" y="8437"/>
                    <a:pt x="9410" y="8508"/>
                    <a:pt x="9546" y="8655"/>
                  </a:cubicBezTo>
                  <a:cubicBezTo>
                    <a:pt x="9682" y="8798"/>
                    <a:pt x="9753" y="8973"/>
                    <a:pt x="9753" y="9182"/>
                  </a:cubicBezTo>
                  <a:cubicBezTo>
                    <a:pt x="9753" y="9385"/>
                    <a:pt x="9682" y="9559"/>
                    <a:pt x="9546" y="9703"/>
                  </a:cubicBezTo>
                  <a:cubicBezTo>
                    <a:pt x="9410" y="9843"/>
                    <a:pt x="9216" y="9915"/>
                    <a:pt x="8957" y="9915"/>
                  </a:cubicBezTo>
                  <a:cubicBezTo>
                    <a:pt x="8698" y="9915"/>
                    <a:pt x="8501" y="9843"/>
                    <a:pt x="8362" y="9703"/>
                  </a:cubicBezTo>
                  <a:cubicBezTo>
                    <a:pt x="8229" y="9559"/>
                    <a:pt x="8161" y="9385"/>
                    <a:pt x="8161" y="9182"/>
                  </a:cubicBezTo>
                  <a:close/>
                  <a:moveTo>
                    <a:pt x="16643" y="122"/>
                  </a:moveTo>
                  <a:lnTo>
                    <a:pt x="16756" y="122"/>
                  </a:lnTo>
                  <a:lnTo>
                    <a:pt x="16756" y="1166"/>
                  </a:lnTo>
                  <a:lnTo>
                    <a:pt x="16643" y="1166"/>
                  </a:lnTo>
                  <a:cubicBezTo>
                    <a:pt x="15967" y="1166"/>
                    <a:pt x="15400" y="1272"/>
                    <a:pt x="14944" y="1488"/>
                  </a:cubicBezTo>
                  <a:cubicBezTo>
                    <a:pt x="14488" y="1697"/>
                    <a:pt x="14125" y="1977"/>
                    <a:pt x="13860" y="2333"/>
                  </a:cubicBezTo>
                  <a:cubicBezTo>
                    <a:pt x="13591" y="2682"/>
                    <a:pt x="13397" y="3078"/>
                    <a:pt x="13278" y="3518"/>
                  </a:cubicBezTo>
                  <a:cubicBezTo>
                    <a:pt x="13164" y="3958"/>
                    <a:pt x="13106" y="4404"/>
                    <a:pt x="13106" y="4859"/>
                  </a:cubicBezTo>
                  <a:lnTo>
                    <a:pt x="13106" y="6285"/>
                  </a:lnTo>
                  <a:cubicBezTo>
                    <a:pt x="13106" y="6715"/>
                    <a:pt x="13158" y="7095"/>
                    <a:pt x="13265" y="7429"/>
                  </a:cubicBezTo>
                  <a:cubicBezTo>
                    <a:pt x="13371" y="7757"/>
                    <a:pt x="13517" y="8034"/>
                    <a:pt x="13698" y="8262"/>
                  </a:cubicBezTo>
                  <a:cubicBezTo>
                    <a:pt x="13883" y="8490"/>
                    <a:pt x="14093" y="8661"/>
                    <a:pt x="14323" y="8777"/>
                  </a:cubicBezTo>
                  <a:cubicBezTo>
                    <a:pt x="14556" y="8892"/>
                    <a:pt x="14802" y="8948"/>
                    <a:pt x="15054" y="8948"/>
                  </a:cubicBezTo>
                  <a:cubicBezTo>
                    <a:pt x="15349" y="8948"/>
                    <a:pt x="15611" y="8895"/>
                    <a:pt x="15844" y="8789"/>
                  </a:cubicBezTo>
                  <a:cubicBezTo>
                    <a:pt x="16074" y="8677"/>
                    <a:pt x="16268" y="8524"/>
                    <a:pt x="16423" y="8327"/>
                  </a:cubicBezTo>
                  <a:cubicBezTo>
                    <a:pt x="16585" y="8128"/>
                    <a:pt x="16708" y="7894"/>
                    <a:pt x="16789" y="7623"/>
                  </a:cubicBezTo>
                  <a:cubicBezTo>
                    <a:pt x="16873" y="7351"/>
                    <a:pt x="16915" y="7055"/>
                    <a:pt x="16915" y="6731"/>
                  </a:cubicBezTo>
                  <a:cubicBezTo>
                    <a:pt x="16915" y="6441"/>
                    <a:pt x="16876" y="6163"/>
                    <a:pt x="16805" y="5898"/>
                  </a:cubicBezTo>
                  <a:cubicBezTo>
                    <a:pt x="16730" y="5626"/>
                    <a:pt x="16617" y="5386"/>
                    <a:pt x="16465" y="5177"/>
                  </a:cubicBezTo>
                  <a:cubicBezTo>
                    <a:pt x="16313" y="4965"/>
                    <a:pt x="16122" y="4797"/>
                    <a:pt x="15892" y="4678"/>
                  </a:cubicBezTo>
                  <a:cubicBezTo>
                    <a:pt x="15666" y="4554"/>
                    <a:pt x="15397" y="4491"/>
                    <a:pt x="15083" y="4491"/>
                  </a:cubicBezTo>
                  <a:cubicBezTo>
                    <a:pt x="14727" y="4491"/>
                    <a:pt x="14397" y="4575"/>
                    <a:pt x="14087" y="4744"/>
                  </a:cubicBezTo>
                  <a:cubicBezTo>
                    <a:pt x="13782" y="4909"/>
                    <a:pt x="13533" y="5127"/>
                    <a:pt x="13333" y="5399"/>
                  </a:cubicBezTo>
                  <a:cubicBezTo>
                    <a:pt x="13138" y="5664"/>
                    <a:pt x="13028" y="5954"/>
                    <a:pt x="13002" y="6269"/>
                  </a:cubicBezTo>
                  <a:lnTo>
                    <a:pt x="12323" y="6263"/>
                  </a:lnTo>
                  <a:cubicBezTo>
                    <a:pt x="12388" y="5767"/>
                    <a:pt x="12507" y="5343"/>
                    <a:pt x="12682" y="4990"/>
                  </a:cubicBezTo>
                  <a:cubicBezTo>
                    <a:pt x="12863" y="4635"/>
                    <a:pt x="13083" y="4348"/>
                    <a:pt x="13349" y="4126"/>
                  </a:cubicBezTo>
                  <a:cubicBezTo>
                    <a:pt x="13614" y="3899"/>
                    <a:pt x="13912" y="3733"/>
                    <a:pt x="14239" y="3630"/>
                  </a:cubicBezTo>
                  <a:cubicBezTo>
                    <a:pt x="14572" y="3524"/>
                    <a:pt x="14921" y="3471"/>
                    <a:pt x="15290" y="3471"/>
                  </a:cubicBezTo>
                  <a:cubicBezTo>
                    <a:pt x="15792" y="3471"/>
                    <a:pt x="16226" y="3562"/>
                    <a:pt x="16588" y="3746"/>
                  </a:cubicBezTo>
                  <a:cubicBezTo>
                    <a:pt x="16954" y="3927"/>
                    <a:pt x="17251" y="4173"/>
                    <a:pt x="17488" y="4479"/>
                  </a:cubicBezTo>
                  <a:cubicBezTo>
                    <a:pt x="17724" y="4781"/>
                    <a:pt x="17895" y="5121"/>
                    <a:pt x="18005" y="5505"/>
                  </a:cubicBezTo>
                  <a:cubicBezTo>
                    <a:pt x="18122" y="5882"/>
                    <a:pt x="18180" y="6269"/>
                    <a:pt x="18180" y="6671"/>
                  </a:cubicBezTo>
                  <a:cubicBezTo>
                    <a:pt x="18180" y="7127"/>
                    <a:pt x="18112" y="7557"/>
                    <a:pt x="17980" y="7956"/>
                  </a:cubicBezTo>
                  <a:cubicBezTo>
                    <a:pt x="17844" y="8355"/>
                    <a:pt x="17646" y="8708"/>
                    <a:pt x="17378" y="9007"/>
                  </a:cubicBezTo>
                  <a:cubicBezTo>
                    <a:pt x="17116" y="9310"/>
                    <a:pt x="16789" y="9547"/>
                    <a:pt x="16404" y="9715"/>
                  </a:cubicBezTo>
                  <a:cubicBezTo>
                    <a:pt x="16015" y="9884"/>
                    <a:pt x="15565" y="9968"/>
                    <a:pt x="15054" y="9968"/>
                  </a:cubicBezTo>
                  <a:cubicBezTo>
                    <a:pt x="14511" y="9968"/>
                    <a:pt x="14035" y="9862"/>
                    <a:pt x="13630" y="9647"/>
                  </a:cubicBezTo>
                  <a:cubicBezTo>
                    <a:pt x="13226" y="9431"/>
                    <a:pt x="12889" y="9141"/>
                    <a:pt x="12621" y="8783"/>
                  </a:cubicBezTo>
                  <a:cubicBezTo>
                    <a:pt x="12355" y="8421"/>
                    <a:pt x="12155" y="8022"/>
                    <a:pt x="12019" y="7582"/>
                  </a:cubicBezTo>
                  <a:cubicBezTo>
                    <a:pt x="11886" y="7142"/>
                    <a:pt x="11818" y="6696"/>
                    <a:pt x="11818" y="6244"/>
                  </a:cubicBezTo>
                  <a:lnTo>
                    <a:pt x="11818" y="5664"/>
                  </a:lnTo>
                  <a:cubicBezTo>
                    <a:pt x="11818" y="4981"/>
                    <a:pt x="11892" y="4310"/>
                    <a:pt x="12035" y="3652"/>
                  </a:cubicBezTo>
                  <a:cubicBezTo>
                    <a:pt x="12177" y="2994"/>
                    <a:pt x="12423" y="2398"/>
                    <a:pt x="12773" y="1865"/>
                  </a:cubicBezTo>
                  <a:cubicBezTo>
                    <a:pt x="13129" y="1335"/>
                    <a:pt x="13621" y="911"/>
                    <a:pt x="14245" y="593"/>
                  </a:cubicBezTo>
                  <a:cubicBezTo>
                    <a:pt x="14873" y="278"/>
                    <a:pt x="15672" y="122"/>
                    <a:pt x="16643" y="122"/>
                  </a:cubicBez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83D0AA2-8CD9-DB92-562D-7792EA893400}"/>
                </a:ext>
              </a:extLst>
            </p:cNvPr>
            <p:cNvSpPr/>
            <p:nvPr/>
          </p:nvSpPr>
          <p:spPr>
            <a:xfrm>
              <a:off x="1390562" y="2802130"/>
              <a:ext cx="18539" cy="9968"/>
            </a:xfrm>
            <a:custGeom>
              <a:avLst/>
              <a:gdLst>
                <a:gd name="connsiteX0" fmla="*/ 6359 w 18539"/>
                <a:gd name="connsiteY0" fmla="*/ 4211 h 9968"/>
                <a:gd name="connsiteX1" fmla="*/ 6359 w 18539"/>
                <a:gd name="connsiteY1" fmla="*/ 5692 h 9968"/>
                <a:gd name="connsiteX2" fmla="*/ 6139 w 18539"/>
                <a:gd name="connsiteY2" fmla="*/ 7704 h 9968"/>
                <a:gd name="connsiteX3" fmla="*/ 5501 w 18539"/>
                <a:gd name="connsiteY3" fmla="*/ 9023 h 9968"/>
                <a:gd name="connsiteX4" fmla="*/ 4498 w 18539"/>
                <a:gd name="connsiteY4" fmla="*/ 9747 h 9968"/>
                <a:gd name="connsiteX5" fmla="*/ 3184 w 18539"/>
                <a:gd name="connsiteY5" fmla="*/ 9968 h 9968"/>
                <a:gd name="connsiteX6" fmla="*/ 2113 w 18539"/>
                <a:gd name="connsiteY6" fmla="*/ 9828 h 9968"/>
                <a:gd name="connsiteX7" fmla="*/ 1230 w 18539"/>
                <a:gd name="connsiteY7" fmla="*/ 9382 h 9968"/>
                <a:gd name="connsiteX8" fmla="*/ 566 w 18539"/>
                <a:gd name="connsiteY8" fmla="*/ 8568 h 9968"/>
                <a:gd name="connsiteX9" fmla="*/ 146 w 18539"/>
                <a:gd name="connsiteY9" fmla="*/ 7357 h 9968"/>
                <a:gd name="connsiteX10" fmla="*/ 0 w 18539"/>
                <a:gd name="connsiteY10" fmla="*/ 5692 h 9968"/>
                <a:gd name="connsiteX11" fmla="*/ 0 w 18539"/>
                <a:gd name="connsiteY11" fmla="*/ 4211 h 9968"/>
                <a:gd name="connsiteX12" fmla="*/ 220 w 18539"/>
                <a:gd name="connsiteY12" fmla="*/ 2211 h 9968"/>
                <a:gd name="connsiteX13" fmla="*/ 864 w 18539"/>
                <a:gd name="connsiteY13" fmla="*/ 920 h 9968"/>
                <a:gd name="connsiteX14" fmla="*/ 1858 w 18539"/>
                <a:gd name="connsiteY14" fmla="*/ 215 h 9968"/>
                <a:gd name="connsiteX15" fmla="*/ 3171 w 18539"/>
                <a:gd name="connsiteY15" fmla="*/ 0 h 9968"/>
                <a:gd name="connsiteX16" fmla="*/ 4249 w 18539"/>
                <a:gd name="connsiteY16" fmla="*/ 140 h 9968"/>
                <a:gd name="connsiteX17" fmla="*/ 5136 w 18539"/>
                <a:gd name="connsiteY17" fmla="*/ 574 h 9968"/>
                <a:gd name="connsiteX18" fmla="*/ 5793 w 18539"/>
                <a:gd name="connsiteY18" fmla="*/ 1360 h 9968"/>
                <a:gd name="connsiteX19" fmla="*/ 6213 w 18539"/>
                <a:gd name="connsiteY19" fmla="*/ 2551 h 9968"/>
                <a:gd name="connsiteX20" fmla="*/ 6359 w 18539"/>
                <a:gd name="connsiteY20" fmla="*/ 4211 h 9968"/>
                <a:gd name="connsiteX21" fmla="*/ 5074 w 18539"/>
                <a:gd name="connsiteY21" fmla="*/ 5892 h 9968"/>
                <a:gd name="connsiteX22" fmla="*/ 5074 w 18539"/>
                <a:gd name="connsiteY22" fmla="*/ 4005 h 9968"/>
                <a:gd name="connsiteX23" fmla="*/ 4990 w 18539"/>
                <a:gd name="connsiteY23" fmla="*/ 2860 h 9968"/>
                <a:gd name="connsiteX24" fmla="*/ 4760 w 18539"/>
                <a:gd name="connsiteY24" fmla="*/ 2005 h 9968"/>
                <a:gd name="connsiteX25" fmla="*/ 4375 w 18539"/>
                <a:gd name="connsiteY25" fmla="*/ 1435 h 9968"/>
                <a:gd name="connsiteX26" fmla="*/ 3841 w 18539"/>
                <a:gd name="connsiteY26" fmla="*/ 1114 h 9968"/>
                <a:gd name="connsiteX27" fmla="*/ 3171 w 18539"/>
                <a:gd name="connsiteY27" fmla="*/ 1007 h 9968"/>
                <a:gd name="connsiteX28" fmla="*/ 2362 w 18539"/>
                <a:gd name="connsiteY28" fmla="*/ 1173 h 9968"/>
                <a:gd name="connsiteX29" fmla="*/ 1770 w 18539"/>
                <a:gd name="connsiteY29" fmla="*/ 1687 h 9968"/>
                <a:gd name="connsiteX30" fmla="*/ 1408 w 18539"/>
                <a:gd name="connsiteY30" fmla="*/ 2614 h 9968"/>
                <a:gd name="connsiteX31" fmla="*/ 1285 w 18539"/>
                <a:gd name="connsiteY31" fmla="*/ 4005 h 9968"/>
                <a:gd name="connsiteX32" fmla="*/ 1285 w 18539"/>
                <a:gd name="connsiteY32" fmla="*/ 5892 h 9968"/>
                <a:gd name="connsiteX33" fmla="*/ 1359 w 18539"/>
                <a:gd name="connsiteY33" fmla="*/ 7043 h 9968"/>
                <a:gd name="connsiteX34" fmla="*/ 1602 w 18539"/>
                <a:gd name="connsiteY34" fmla="*/ 7910 h 9968"/>
                <a:gd name="connsiteX35" fmla="*/ 1990 w 18539"/>
                <a:gd name="connsiteY35" fmla="*/ 8502 h 9968"/>
                <a:gd name="connsiteX36" fmla="*/ 2514 w 18539"/>
                <a:gd name="connsiteY36" fmla="*/ 8848 h 9968"/>
                <a:gd name="connsiteX37" fmla="*/ 3184 w 18539"/>
                <a:gd name="connsiteY37" fmla="*/ 8954 h 9968"/>
                <a:gd name="connsiteX38" fmla="*/ 4009 w 18539"/>
                <a:gd name="connsiteY38" fmla="*/ 8783 h 9968"/>
                <a:gd name="connsiteX39" fmla="*/ 4595 w 18539"/>
                <a:gd name="connsiteY39" fmla="*/ 8243 h 9968"/>
                <a:gd name="connsiteX40" fmla="*/ 4954 w 18539"/>
                <a:gd name="connsiteY40" fmla="*/ 7289 h 9968"/>
                <a:gd name="connsiteX41" fmla="*/ 5074 w 18539"/>
                <a:gd name="connsiteY41" fmla="*/ 5892 h 9968"/>
                <a:gd name="connsiteX42" fmla="*/ 8161 w 18539"/>
                <a:gd name="connsiteY42" fmla="*/ 9182 h 9968"/>
                <a:gd name="connsiteX43" fmla="*/ 8362 w 18539"/>
                <a:gd name="connsiteY43" fmla="*/ 8655 h 9968"/>
                <a:gd name="connsiteX44" fmla="*/ 8957 w 18539"/>
                <a:gd name="connsiteY44" fmla="*/ 8437 h 9968"/>
                <a:gd name="connsiteX45" fmla="*/ 9546 w 18539"/>
                <a:gd name="connsiteY45" fmla="*/ 8655 h 9968"/>
                <a:gd name="connsiteX46" fmla="*/ 9753 w 18539"/>
                <a:gd name="connsiteY46" fmla="*/ 9182 h 9968"/>
                <a:gd name="connsiteX47" fmla="*/ 9546 w 18539"/>
                <a:gd name="connsiteY47" fmla="*/ 9703 h 9968"/>
                <a:gd name="connsiteX48" fmla="*/ 8957 w 18539"/>
                <a:gd name="connsiteY48" fmla="*/ 9915 h 9968"/>
                <a:gd name="connsiteX49" fmla="*/ 8362 w 18539"/>
                <a:gd name="connsiteY49" fmla="*/ 9703 h 9968"/>
                <a:gd name="connsiteX50" fmla="*/ 8161 w 18539"/>
                <a:gd name="connsiteY50" fmla="*/ 9182 h 9968"/>
                <a:gd name="connsiteX51" fmla="*/ 18539 w 18539"/>
                <a:gd name="connsiteY51" fmla="*/ 6572 h 9968"/>
                <a:gd name="connsiteX52" fmla="*/ 18539 w 18539"/>
                <a:gd name="connsiteY52" fmla="*/ 7582 h 9968"/>
                <a:gd name="connsiteX53" fmla="*/ 11268 w 18539"/>
                <a:gd name="connsiteY53" fmla="*/ 7582 h 9968"/>
                <a:gd name="connsiteX54" fmla="*/ 11268 w 18539"/>
                <a:gd name="connsiteY54" fmla="*/ 6855 h 9968"/>
                <a:gd name="connsiteX55" fmla="*/ 15773 w 18539"/>
                <a:gd name="connsiteY55" fmla="*/ 134 h 9968"/>
                <a:gd name="connsiteX56" fmla="*/ 16818 w 18539"/>
                <a:gd name="connsiteY56" fmla="*/ 134 h 9968"/>
                <a:gd name="connsiteX57" fmla="*/ 15698 w 18539"/>
                <a:gd name="connsiteY57" fmla="*/ 2080 h 9968"/>
                <a:gd name="connsiteX58" fmla="*/ 12718 w 18539"/>
                <a:gd name="connsiteY58" fmla="*/ 6572 h 9968"/>
                <a:gd name="connsiteX59" fmla="*/ 18539 w 18539"/>
                <a:gd name="connsiteY59" fmla="*/ 6572 h 9968"/>
                <a:gd name="connsiteX60" fmla="*/ 17135 w 18539"/>
                <a:gd name="connsiteY60" fmla="*/ 134 h 9968"/>
                <a:gd name="connsiteX61" fmla="*/ 17135 w 18539"/>
                <a:gd name="connsiteY61" fmla="*/ 9834 h 9968"/>
                <a:gd name="connsiteX62" fmla="*/ 15857 w 18539"/>
                <a:gd name="connsiteY62" fmla="*/ 9834 h 9968"/>
                <a:gd name="connsiteX63" fmla="*/ 15857 w 18539"/>
                <a:gd name="connsiteY63" fmla="*/ 134 h 9968"/>
                <a:gd name="connsiteX64" fmla="*/ 17135 w 18539"/>
                <a:gd name="connsiteY64" fmla="*/ 134 h 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8539" h="9968">
                  <a:moveTo>
                    <a:pt x="6359" y="4211"/>
                  </a:moveTo>
                  <a:lnTo>
                    <a:pt x="6359" y="5692"/>
                  </a:lnTo>
                  <a:cubicBezTo>
                    <a:pt x="6359" y="6484"/>
                    <a:pt x="6284" y="7158"/>
                    <a:pt x="6139" y="7704"/>
                  </a:cubicBezTo>
                  <a:cubicBezTo>
                    <a:pt x="5990" y="8250"/>
                    <a:pt x="5776" y="8689"/>
                    <a:pt x="5501" y="9023"/>
                  </a:cubicBezTo>
                  <a:cubicBezTo>
                    <a:pt x="5226" y="9354"/>
                    <a:pt x="4890" y="9597"/>
                    <a:pt x="4498" y="9747"/>
                  </a:cubicBezTo>
                  <a:cubicBezTo>
                    <a:pt x="4113" y="9893"/>
                    <a:pt x="3673" y="9968"/>
                    <a:pt x="3184" y="9968"/>
                  </a:cubicBezTo>
                  <a:cubicBezTo>
                    <a:pt x="2799" y="9968"/>
                    <a:pt x="2440" y="9921"/>
                    <a:pt x="2113" y="9828"/>
                  </a:cubicBezTo>
                  <a:cubicBezTo>
                    <a:pt x="1786" y="9734"/>
                    <a:pt x="1492" y="9584"/>
                    <a:pt x="1230" y="9382"/>
                  </a:cubicBezTo>
                  <a:cubicBezTo>
                    <a:pt x="971" y="9173"/>
                    <a:pt x="751" y="8901"/>
                    <a:pt x="566" y="8568"/>
                  </a:cubicBezTo>
                  <a:cubicBezTo>
                    <a:pt x="382" y="8237"/>
                    <a:pt x="239" y="7832"/>
                    <a:pt x="146" y="7357"/>
                  </a:cubicBezTo>
                  <a:cubicBezTo>
                    <a:pt x="49" y="6880"/>
                    <a:pt x="0" y="6325"/>
                    <a:pt x="0" y="5692"/>
                  </a:cubicBezTo>
                  <a:lnTo>
                    <a:pt x="0" y="4211"/>
                  </a:lnTo>
                  <a:cubicBezTo>
                    <a:pt x="0" y="3415"/>
                    <a:pt x="71" y="2751"/>
                    <a:pt x="220" y="2211"/>
                  </a:cubicBezTo>
                  <a:cubicBezTo>
                    <a:pt x="372" y="1675"/>
                    <a:pt x="586" y="1244"/>
                    <a:pt x="864" y="920"/>
                  </a:cubicBezTo>
                  <a:cubicBezTo>
                    <a:pt x="1139" y="593"/>
                    <a:pt x="1472" y="356"/>
                    <a:pt x="1858" y="215"/>
                  </a:cubicBezTo>
                  <a:cubicBezTo>
                    <a:pt x="2249" y="72"/>
                    <a:pt x="2689" y="0"/>
                    <a:pt x="3171" y="0"/>
                  </a:cubicBezTo>
                  <a:cubicBezTo>
                    <a:pt x="3563" y="0"/>
                    <a:pt x="3922" y="47"/>
                    <a:pt x="4249" y="140"/>
                  </a:cubicBezTo>
                  <a:cubicBezTo>
                    <a:pt x="4582" y="231"/>
                    <a:pt x="4877" y="374"/>
                    <a:pt x="5136" y="574"/>
                  </a:cubicBezTo>
                  <a:cubicBezTo>
                    <a:pt x="5394" y="770"/>
                    <a:pt x="5611" y="1032"/>
                    <a:pt x="5793" y="1360"/>
                  </a:cubicBezTo>
                  <a:cubicBezTo>
                    <a:pt x="5977" y="1684"/>
                    <a:pt x="6116" y="2080"/>
                    <a:pt x="6213" y="2551"/>
                  </a:cubicBezTo>
                  <a:cubicBezTo>
                    <a:pt x="6310" y="3022"/>
                    <a:pt x="6359" y="3577"/>
                    <a:pt x="6359" y="4211"/>
                  </a:cubicBezTo>
                  <a:close/>
                  <a:moveTo>
                    <a:pt x="5074" y="5892"/>
                  </a:moveTo>
                  <a:lnTo>
                    <a:pt x="5074" y="4005"/>
                  </a:lnTo>
                  <a:cubicBezTo>
                    <a:pt x="5074" y="3571"/>
                    <a:pt x="5045" y="3188"/>
                    <a:pt x="4990" y="2860"/>
                  </a:cubicBezTo>
                  <a:cubicBezTo>
                    <a:pt x="4938" y="2526"/>
                    <a:pt x="4864" y="2243"/>
                    <a:pt x="4760" y="2005"/>
                  </a:cubicBezTo>
                  <a:cubicBezTo>
                    <a:pt x="4660" y="1772"/>
                    <a:pt x="4530" y="1581"/>
                    <a:pt x="4375" y="1435"/>
                  </a:cubicBezTo>
                  <a:cubicBezTo>
                    <a:pt x="4223" y="1288"/>
                    <a:pt x="4045" y="1179"/>
                    <a:pt x="3841" y="1114"/>
                  </a:cubicBezTo>
                  <a:cubicBezTo>
                    <a:pt x="3644" y="1042"/>
                    <a:pt x="3421" y="1007"/>
                    <a:pt x="3171" y="1007"/>
                  </a:cubicBezTo>
                  <a:cubicBezTo>
                    <a:pt x="2867" y="1007"/>
                    <a:pt x="2599" y="1064"/>
                    <a:pt x="2362" y="1173"/>
                  </a:cubicBezTo>
                  <a:cubicBezTo>
                    <a:pt x="2129" y="1279"/>
                    <a:pt x="1929" y="1450"/>
                    <a:pt x="1770" y="1687"/>
                  </a:cubicBezTo>
                  <a:cubicBezTo>
                    <a:pt x="1612" y="1921"/>
                    <a:pt x="1492" y="2230"/>
                    <a:pt x="1408" y="2614"/>
                  </a:cubicBezTo>
                  <a:cubicBezTo>
                    <a:pt x="1327" y="2994"/>
                    <a:pt x="1285" y="3459"/>
                    <a:pt x="1285" y="4005"/>
                  </a:cubicBezTo>
                  <a:lnTo>
                    <a:pt x="1285" y="5892"/>
                  </a:lnTo>
                  <a:cubicBezTo>
                    <a:pt x="1285" y="6325"/>
                    <a:pt x="1311" y="6709"/>
                    <a:pt x="1359" y="7043"/>
                  </a:cubicBezTo>
                  <a:cubicBezTo>
                    <a:pt x="1417" y="7376"/>
                    <a:pt x="1495" y="7666"/>
                    <a:pt x="1602" y="7910"/>
                  </a:cubicBezTo>
                  <a:cubicBezTo>
                    <a:pt x="1709" y="8150"/>
                    <a:pt x="1838" y="8346"/>
                    <a:pt x="1990" y="8502"/>
                  </a:cubicBezTo>
                  <a:cubicBezTo>
                    <a:pt x="2142" y="8658"/>
                    <a:pt x="2317" y="8773"/>
                    <a:pt x="2514" y="8848"/>
                  </a:cubicBezTo>
                  <a:cubicBezTo>
                    <a:pt x="2718" y="8920"/>
                    <a:pt x="2942" y="8954"/>
                    <a:pt x="3184" y="8954"/>
                  </a:cubicBezTo>
                  <a:cubicBezTo>
                    <a:pt x="3498" y="8954"/>
                    <a:pt x="3773" y="8898"/>
                    <a:pt x="4009" y="8783"/>
                  </a:cubicBezTo>
                  <a:cubicBezTo>
                    <a:pt x="4242" y="8667"/>
                    <a:pt x="4440" y="8487"/>
                    <a:pt x="4595" y="8243"/>
                  </a:cubicBezTo>
                  <a:cubicBezTo>
                    <a:pt x="4757" y="7994"/>
                    <a:pt x="4877" y="7676"/>
                    <a:pt x="4954" y="7289"/>
                  </a:cubicBezTo>
                  <a:cubicBezTo>
                    <a:pt x="5032" y="6899"/>
                    <a:pt x="5074" y="6431"/>
                    <a:pt x="5074" y="5892"/>
                  </a:cubicBezTo>
                  <a:close/>
                  <a:moveTo>
                    <a:pt x="8161" y="9182"/>
                  </a:moveTo>
                  <a:cubicBezTo>
                    <a:pt x="8161" y="8973"/>
                    <a:pt x="8229" y="8798"/>
                    <a:pt x="8362" y="8655"/>
                  </a:cubicBezTo>
                  <a:cubicBezTo>
                    <a:pt x="8501" y="8508"/>
                    <a:pt x="8698" y="8437"/>
                    <a:pt x="8957" y="8437"/>
                  </a:cubicBezTo>
                  <a:cubicBezTo>
                    <a:pt x="9216" y="8437"/>
                    <a:pt x="9410" y="8508"/>
                    <a:pt x="9546" y="8655"/>
                  </a:cubicBezTo>
                  <a:cubicBezTo>
                    <a:pt x="9682" y="8798"/>
                    <a:pt x="9753" y="8973"/>
                    <a:pt x="9753" y="9182"/>
                  </a:cubicBezTo>
                  <a:cubicBezTo>
                    <a:pt x="9753" y="9385"/>
                    <a:pt x="9682" y="9559"/>
                    <a:pt x="9546" y="9703"/>
                  </a:cubicBezTo>
                  <a:cubicBezTo>
                    <a:pt x="9410" y="9843"/>
                    <a:pt x="9216" y="9915"/>
                    <a:pt x="8957" y="9915"/>
                  </a:cubicBezTo>
                  <a:cubicBezTo>
                    <a:pt x="8698" y="9915"/>
                    <a:pt x="8501" y="9843"/>
                    <a:pt x="8362" y="9703"/>
                  </a:cubicBezTo>
                  <a:cubicBezTo>
                    <a:pt x="8229" y="9559"/>
                    <a:pt x="8161" y="9385"/>
                    <a:pt x="8161" y="9182"/>
                  </a:cubicBezTo>
                  <a:close/>
                  <a:moveTo>
                    <a:pt x="18539" y="6572"/>
                  </a:moveTo>
                  <a:lnTo>
                    <a:pt x="18539" y="7582"/>
                  </a:lnTo>
                  <a:lnTo>
                    <a:pt x="11268" y="7582"/>
                  </a:lnTo>
                  <a:lnTo>
                    <a:pt x="11268" y="6855"/>
                  </a:lnTo>
                  <a:lnTo>
                    <a:pt x="15773" y="134"/>
                  </a:lnTo>
                  <a:lnTo>
                    <a:pt x="16818" y="134"/>
                  </a:lnTo>
                  <a:lnTo>
                    <a:pt x="15698" y="2080"/>
                  </a:lnTo>
                  <a:lnTo>
                    <a:pt x="12718" y="6572"/>
                  </a:lnTo>
                  <a:lnTo>
                    <a:pt x="18539" y="6572"/>
                  </a:lnTo>
                  <a:close/>
                  <a:moveTo>
                    <a:pt x="17135" y="134"/>
                  </a:moveTo>
                  <a:lnTo>
                    <a:pt x="17135" y="9834"/>
                  </a:lnTo>
                  <a:lnTo>
                    <a:pt x="15857" y="9834"/>
                  </a:lnTo>
                  <a:lnTo>
                    <a:pt x="15857" y="134"/>
                  </a:lnTo>
                  <a:lnTo>
                    <a:pt x="17135" y="134"/>
                  </a:lnTo>
                  <a:close/>
                </a:path>
              </a:pathLst>
            </a:custGeom>
            <a:solidFill>
              <a:srgbClr val="3D435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9E31E55-2926-6A50-7A1D-A5AB4C2B026D}"/>
                </a:ext>
              </a:extLst>
            </p:cNvPr>
            <p:cNvSpPr/>
            <p:nvPr/>
          </p:nvSpPr>
          <p:spPr>
            <a:xfrm>
              <a:off x="1439404" y="2359919"/>
              <a:ext cx="1122219" cy="3118"/>
            </a:xfrm>
            <a:custGeom>
              <a:avLst/>
              <a:gdLst>
                <a:gd name="connsiteX0" fmla="*/ 0 w 1122219"/>
                <a:gd name="connsiteY0" fmla="*/ 0 h 3118"/>
                <a:gd name="connsiteX1" fmla="*/ 1122219 w 1122219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19" h="3118">
                  <a:moveTo>
                    <a:pt x="0" y="0"/>
                  </a:moveTo>
                  <a:lnTo>
                    <a:pt x="1122219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A6C8595-F7E4-F1D9-C84A-78D611178581}"/>
                </a:ext>
              </a:extLst>
            </p:cNvPr>
            <p:cNvSpPr/>
            <p:nvPr/>
          </p:nvSpPr>
          <p:spPr>
            <a:xfrm>
              <a:off x="1439404" y="2509107"/>
              <a:ext cx="1122219" cy="3118"/>
            </a:xfrm>
            <a:custGeom>
              <a:avLst/>
              <a:gdLst>
                <a:gd name="connsiteX0" fmla="*/ 0 w 1122219"/>
                <a:gd name="connsiteY0" fmla="*/ 0 h 3118"/>
                <a:gd name="connsiteX1" fmla="*/ 1122219 w 1122219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19" h="3118">
                  <a:moveTo>
                    <a:pt x="0" y="0"/>
                  </a:moveTo>
                  <a:lnTo>
                    <a:pt x="1122219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AABCAAE-9750-861B-3344-EA42E278D32C}"/>
                </a:ext>
              </a:extLst>
            </p:cNvPr>
            <p:cNvSpPr/>
            <p:nvPr/>
          </p:nvSpPr>
          <p:spPr>
            <a:xfrm>
              <a:off x="1439404" y="2658296"/>
              <a:ext cx="1122219" cy="3118"/>
            </a:xfrm>
            <a:custGeom>
              <a:avLst/>
              <a:gdLst>
                <a:gd name="connsiteX0" fmla="*/ 0 w 1122219"/>
                <a:gd name="connsiteY0" fmla="*/ 0 h 3118"/>
                <a:gd name="connsiteX1" fmla="*/ 1122219 w 1122219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19" h="3118">
                  <a:moveTo>
                    <a:pt x="0" y="0"/>
                  </a:moveTo>
                  <a:lnTo>
                    <a:pt x="1122219" y="0"/>
                  </a:lnTo>
                </a:path>
              </a:pathLst>
            </a:custGeom>
            <a:noFill/>
            <a:ln w="1179" cap="flat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3872CA9-8877-19AB-448A-A3AA443D1ED5}"/>
                </a:ext>
              </a:extLst>
            </p:cNvPr>
            <p:cNvSpPr/>
            <p:nvPr/>
          </p:nvSpPr>
          <p:spPr>
            <a:xfrm>
              <a:off x="1439404" y="2807482"/>
              <a:ext cx="1122219" cy="3118"/>
            </a:xfrm>
            <a:custGeom>
              <a:avLst/>
              <a:gdLst>
                <a:gd name="connsiteX0" fmla="*/ 0 w 1122219"/>
                <a:gd name="connsiteY0" fmla="*/ 0 h 3118"/>
                <a:gd name="connsiteX1" fmla="*/ 1122219 w 1122219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219" h="3118">
                  <a:moveTo>
                    <a:pt x="0" y="0"/>
                  </a:moveTo>
                  <a:lnTo>
                    <a:pt x="1122219" y="0"/>
                  </a:lnTo>
                </a:path>
              </a:pathLst>
            </a:custGeom>
            <a:noFill/>
            <a:ln w="1179" cap="rnd">
              <a:solidFill>
                <a:srgbClr val="8C95A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453E55B-8C51-74F6-F6A6-FABC0A260D7A}"/>
                </a:ext>
              </a:extLst>
            </p:cNvPr>
            <p:cNvSpPr/>
            <p:nvPr/>
          </p:nvSpPr>
          <p:spPr>
            <a:xfrm>
              <a:off x="1392132" y="2272783"/>
              <a:ext cx="283646" cy="29732"/>
            </a:xfrm>
            <a:custGeom>
              <a:avLst/>
              <a:gdLst>
                <a:gd name="connsiteX0" fmla="*/ 1628 w 283646"/>
                <a:gd name="connsiteY0" fmla="*/ 586 h 29732"/>
                <a:gd name="connsiteX1" fmla="*/ 5207 w 283646"/>
                <a:gd name="connsiteY1" fmla="*/ 586 h 29732"/>
                <a:gd name="connsiteX2" fmla="*/ 11935 w 283646"/>
                <a:gd name="connsiteY2" fmla="*/ 17877 h 29732"/>
                <a:gd name="connsiteX3" fmla="*/ 18643 w 283646"/>
                <a:gd name="connsiteY3" fmla="*/ 586 h 29732"/>
                <a:gd name="connsiteX4" fmla="*/ 22222 w 283646"/>
                <a:gd name="connsiteY4" fmla="*/ 586 h 29732"/>
                <a:gd name="connsiteX5" fmla="*/ 13339 w 283646"/>
                <a:gd name="connsiteY5" fmla="*/ 23005 h 29732"/>
                <a:gd name="connsiteX6" fmla="*/ 10495 w 283646"/>
                <a:gd name="connsiteY6" fmla="*/ 23005 h 29732"/>
                <a:gd name="connsiteX7" fmla="*/ 1628 w 283646"/>
                <a:gd name="connsiteY7" fmla="*/ 586 h 29732"/>
                <a:gd name="connsiteX8" fmla="*/ 0 w 283646"/>
                <a:gd name="connsiteY8" fmla="*/ 586 h 29732"/>
                <a:gd name="connsiteX9" fmla="*/ 3401 w 283646"/>
                <a:gd name="connsiteY9" fmla="*/ 586 h 29732"/>
                <a:gd name="connsiteX10" fmla="*/ 3993 w 283646"/>
                <a:gd name="connsiteY10" fmla="*/ 15551 h 29732"/>
                <a:gd name="connsiteX11" fmla="*/ 3993 w 283646"/>
                <a:gd name="connsiteY11" fmla="*/ 23005 h 29732"/>
                <a:gd name="connsiteX12" fmla="*/ 0 w 283646"/>
                <a:gd name="connsiteY12" fmla="*/ 23005 h 29732"/>
                <a:gd name="connsiteX13" fmla="*/ 0 w 283646"/>
                <a:gd name="connsiteY13" fmla="*/ 586 h 29732"/>
                <a:gd name="connsiteX14" fmla="*/ 20449 w 283646"/>
                <a:gd name="connsiteY14" fmla="*/ 586 h 29732"/>
                <a:gd name="connsiteX15" fmla="*/ 23869 w 283646"/>
                <a:gd name="connsiteY15" fmla="*/ 586 h 29732"/>
                <a:gd name="connsiteX16" fmla="*/ 23869 w 283646"/>
                <a:gd name="connsiteY16" fmla="*/ 23005 h 29732"/>
                <a:gd name="connsiteX17" fmla="*/ 19856 w 283646"/>
                <a:gd name="connsiteY17" fmla="*/ 23005 h 29732"/>
                <a:gd name="connsiteX18" fmla="*/ 19856 w 283646"/>
                <a:gd name="connsiteY18" fmla="*/ 15551 h 29732"/>
                <a:gd name="connsiteX19" fmla="*/ 20449 w 283646"/>
                <a:gd name="connsiteY19" fmla="*/ 586 h 29732"/>
                <a:gd name="connsiteX20" fmla="*/ 37991 w 283646"/>
                <a:gd name="connsiteY20" fmla="*/ 19665 h 29732"/>
                <a:gd name="connsiteX21" fmla="*/ 37991 w 283646"/>
                <a:gd name="connsiteY21" fmla="*/ 11718 h 29732"/>
                <a:gd name="connsiteX22" fmla="*/ 37655 w 283646"/>
                <a:gd name="connsiteY22" fmla="*/ 10177 h 29732"/>
                <a:gd name="connsiteX23" fmla="*/ 36632 w 283646"/>
                <a:gd name="connsiteY23" fmla="*/ 9179 h 29732"/>
                <a:gd name="connsiteX24" fmla="*/ 34940 w 283646"/>
                <a:gd name="connsiteY24" fmla="*/ 8823 h 29732"/>
                <a:gd name="connsiteX25" fmla="*/ 33309 w 283646"/>
                <a:gd name="connsiteY25" fmla="*/ 9132 h 29732"/>
                <a:gd name="connsiteX26" fmla="*/ 32241 w 283646"/>
                <a:gd name="connsiteY26" fmla="*/ 9962 h 29732"/>
                <a:gd name="connsiteX27" fmla="*/ 31856 w 283646"/>
                <a:gd name="connsiteY27" fmla="*/ 11147 h 29732"/>
                <a:gd name="connsiteX28" fmla="*/ 28021 w 283646"/>
                <a:gd name="connsiteY28" fmla="*/ 11147 h 29732"/>
                <a:gd name="connsiteX29" fmla="*/ 28516 w 283646"/>
                <a:gd name="connsiteY29" fmla="*/ 9238 h 29732"/>
                <a:gd name="connsiteX30" fmla="*/ 29956 w 283646"/>
                <a:gd name="connsiteY30" fmla="*/ 7591 h 29732"/>
                <a:gd name="connsiteX31" fmla="*/ 32208 w 283646"/>
                <a:gd name="connsiteY31" fmla="*/ 6453 h 29732"/>
                <a:gd name="connsiteX32" fmla="*/ 35147 w 283646"/>
                <a:gd name="connsiteY32" fmla="*/ 6035 h 29732"/>
                <a:gd name="connsiteX33" fmla="*/ 38600 w 283646"/>
                <a:gd name="connsiteY33" fmla="*/ 6668 h 29732"/>
                <a:gd name="connsiteX34" fmla="*/ 40978 w 283646"/>
                <a:gd name="connsiteY34" fmla="*/ 8577 h 29732"/>
                <a:gd name="connsiteX35" fmla="*/ 41858 w 283646"/>
                <a:gd name="connsiteY35" fmla="*/ 11749 h 29732"/>
                <a:gd name="connsiteX36" fmla="*/ 41858 w 283646"/>
                <a:gd name="connsiteY36" fmla="*/ 19156 h 29732"/>
                <a:gd name="connsiteX37" fmla="*/ 42017 w 283646"/>
                <a:gd name="connsiteY37" fmla="*/ 21202 h 29732"/>
                <a:gd name="connsiteX38" fmla="*/ 42512 w 283646"/>
                <a:gd name="connsiteY38" fmla="*/ 22759 h 29732"/>
                <a:gd name="connsiteX39" fmla="*/ 42512 w 283646"/>
                <a:gd name="connsiteY39" fmla="*/ 23005 h 29732"/>
                <a:gd name="connsiteX40" fmla="*/ 38567 w 283646"/>
                <a:gd name="connsiteY40" fmla="*/ 23005 h 29732"/>
                <a:gd name="connsiteX41" fmla="*/ 38134 w 283646"/>
                <a:gd name="connsiteY41" fmla="*/ 21480 h 29732"/>
                <a:gd name="connsiteX42" fmla="*/ 37991 w 283646"/>
                <a:gd name="connsiteY42" fmla="*/ 19665 h 29732"/>
                <a:gd name="connsiteX43" fmla="*/ 38551 w 283646"/>
                <a:gd name="connsiteY43" fmla="*/ 12872 h 29732"/>
                <a:gd name="connsiteX44" fmla="*/ 38583 w 283646"/>
                <a:gd name="connsiteY44" fmla="*/ 15167 h 29732"/>
                <a:gd name="connsiteX45" fmla="*/ 35820 w 283646"/>
                <a:gd name="connsiteY45" fmla="*/ 15167 h 29732"/>
                <a:gd name="connsiteX46" fmla="*/ 33933 w 283646"/>
                <a:gd name="connsiteY46" fmla="*/ 15367 h 29732"/>
                <a:gd name="connsiteX47" fmla="*/ 32574 w 283646"/>
                <a:gd name="connsiteY47" fmla="*/ 15922 h 29732"/>
                <a:gd name="connsiteX48" fmla="*/ 31762 w 283646"/>
                <a:gd name="connsiteY48" fmla="*/ 16814 h 29732"/>
                <a:gd name="connsiteX49" fmla="*/ 31490 w 283646"/>
                <a:gd name="connsiteY49" fmla="*/ 17999 h 29732"/>
                <a:gd name="connsiteX50" fmla="*/ 31807 w 283646"/>
                <a:gd name="connsiteY50" fmla="*/ 19215 h 29732"/>
                <a:gd name="connsiteX51" fmla="*/ 32736 w 283646"/>
                <a:gd name="connsiteY51" fmla="*/ 20064 h 29732"/>
                <a:gd name="connsiteX52" fmla="*/ 34237 w 283646"/>
                <a:gd name="connsiteY52" fmla="*/ 20373 h 29732"/>
                <a:gd name="connsiteX53" fmla="*/ 36299 w 283646"/>
                <a:gd name="connsiteY53" fmla="*/ 19911 h 29732"/>
                <a:gd name="connsiteX54" fmla="*/ 37703 w 283646"/>
                <a:gd name="connsiteY54" fmla="*/ 18754 h 29732"/>
                <a:gd name="connsiteX55" fmla="*/ 38247 w 283646"/>
                <a:gd name="connsiteY55" fmla="*/ 17447 h 29732"/>
                <a:gd name="connsiteX56" fmla="*/ 39493 w 283646"/>
                <a:gd name="connsiteY56" fmla="*/ 19094 h 29732"/>
                <a:gd name="connsiteX57" fmla="*/ 38839 w 283646"/>
                <a:gd name="connsiteY57" fmla="*/ 20447 h 29732"/>
                <a:gd name="connsiteX58" fmla="*/ 37622 w 283646"/>
                <a:gd name="connsiteY58" fmla="*/ 21835 h 29732"/>
                <a:gd name="connsiteX59" fmla="*/ 35849 w 283646"/>
                <a:gd name="connsiteY59" fmla="*/ 22896 h 29732"/>
                <a:gd name="connsiteX60" fmla="*/ 33487 w 283646"/>
                <a:gd name="connsiteY60" fmla="*/ 23314 h 29732"/>
                <a:gd name="connsiteX61" fmla="*/ 30467 w 283646"/>
                <a:gd name="connsiteY61" fmla="*/ 22665 h 29732"/>
                <a:gd name="connsiteX62" fmla="*/ 28390 w 283646"/>
                <a:gd name="connsiteY62" fmla="*/ 20897 h 29732"/>
                <a:gd name="connsiteX63" fmla="*/ 27639 w 283646"/>
                <a:gd name="connsiteY63" fmla="*/ 18355 h 29732"/>
                <a:gd name="connsiteX64" fmla="*/ 28150 w 283646"/>
                <a:gd name="connsiteY64" fmla="*/ 16016 h 29732"/>
                <a:gd name="connsiteX65" fmla="*/ 29684 w 283646"/>
                <a:gd name="connsiteY65" fmla="*/ 14291 h 29732"/>
                <a:gd name="connsiteX66" fmla="*/ 32176 w 283646"/>
                <a:gd name="connsiteY66" fmla="*/ 13243 h 29732"/>
                <a:gd name="connsiteX67" fmla="*/ 35532 w 283646"/>
                <a:gd name="connsiteY67" fmla="*/ 12872 h 29732"/>
                <a:gd name="connsiteX68" fmla="*/ 38551 w 283646"/>
                <a:gd name="connsiteY68" fmla="*/ 12872 h 29732"/>
                <a:gd name="connsiteX69" fmla="*/ 48822 w 283646"/>
                <a:gd name="connsiteY69" fmla="*/ 6344 h 29732"/>
                <a:gd name="connsiteX70" fmla="*/ 52113 w 283646"/>
                <a:gd name="connsiteY70" fmla="*/ 11874 h 29732"/>
                <a:gd name="connsiteX71" fmla="*/ 55469 w 283646"/>
                <a:gd name="connsiteY71" fmla="*/ 6344 h 29732"/>
                <a:gd name="connsiteX72" fmla="*/ 59702 w 283646"/>
                <a:gd name="connsiteY72" fmla="*/ 6344 h 29732"/>
                <a:gd name="connsiteX73" fmla="*/ 54463 w 283646"/>
                <a:gd name="connsiteY73" fmla="*/ 14522 h 29732"/>
                <a:gd name="connsiteX74" fmla="*/ 59912 w 283646"/>
                <a:gd name="connsiteY74" fmla="*/ 23005 h 29732"/>
                <a:gd name="connsiteX75" fmla="*/ 55676 w 283646"/>
                <a:gd name="connsiteY75" fmla="*/ 23005 h 29732"/>
                <a:gd name="connsiteX76" fmla="*/ 52162 w 283646"/>
                <a:gd name="connsiteY76" fmla="*/ 17247 h 29732"/>
                <a:gd name="connsiteX77" fmla="*/ 48648 w 283646"/>
                <a:gd name="connsiteY77" fmla="*/ 23005 h 29732"/>
                <a:gd name="connsiteX78" fmla="*/ 44399 w 283646"/>
                <a:gd name="connsiteY78" fmla="*/ 23005 h 29732"/>
                <a:gd name="connsiteX79" fmla="*/ 49829 w 283646"/>
                <a:gd name="connsiteY79" fmla="*/ 14522 h 29732"/>
                <a:gd name="connsiteX80" fmla="*/ 44606 w 283646"/>
                <a:gd name="connsiteY80" fmla="*/ 6344 h 29732"/>
                <a:gd name="connsiteX81" fmla="*/ 48822 w 283646"/>
                <a:gd name="connsiteY81" fmla="*/ 6344 h 29732"/>
                <a:gd name="connsiteX82" fmla="*/ 66462 w 283646"/>
                <a:gd name="connsiteY82" fmla="*/ 6344 h 29732"/>
                <a:gd name="connsiteX83" fmla="*/ 66462 w 283646"/>
                <a:gd name="connsiteY83" fmla="*/ 23005 h 29732"/>
                <a:gd name="connsiteX84" fmla="*/ 62595 w 283646"/>
                <a:gd name="connsiteY84" fmla="*/ 23005 h 29732"/>
                <a:gd name="connsiteX85" fmla="*/ 62595 w 283646"/>
                <a:gd name="connsiteY85" fmla="*/ 6344 h 29732"/>
                <a:gd name="connsiteX86" fmla="*/ 66462 w 283646"/>
                <a:gd name="connsiteY86" fmla="*/ 6344 h 29732"/>
                <a:gd name="connsiteX87" fmla="*/ 62339 w 283646"/>
                <a:gd name="connsiteY87" fmla="*/ 1971 h 29732"/>
                <a:gd name="connsiteX88" fmla="*/ 62915 w 283646"/>
                <a:gd name="connsiteY88" fmla="*/ 571 h 29732"/>
                <a:gd name="connsiteX89" fmla="*/ 64543 w 283646"/>
                <a:gd name="connsiteY89" fmla="*/ 0 h 29732"/>
                <a:gd name="connsiteX90" fmla="*/ 66158 w 283646"/>
                <a:gd name="connsiteY90" fmla="*/ 571 h 29732"/>
                <a:gd name="connsiteX91" fmla="*/ 66750 w 283646"/>
                <a:gd name="connsiteY91" fmla="*/ 1971 h 29732"/>
                <a:gd name="connsiteX92" fmla="*/ 66158 w 283646"/>
                <a:gd name="connsiteY92" fmla="*/ 3356 h 29732"/>
                <a:gd name="connsiteX93" fmla="*/ 64543 w 283646"/>
                <a:gd name="connsiteY93" fmla="*/ 3911 h 29732"/>
                <a:gd name="connsiteX94" fmla="*/ 62915 w 283646"/>
                <a:gd name="connsiteY94" fmla="*/ 3356 h 29732"/>
                <a:gd name="connsiteX95" fmla="*/ 62339 w 283646"/>
                <a:gd name="connsiteY95" fmla="*/ 1971 h 29732"/>
                <a:gd name="connsiteX96" fmla="*/ 74530 w 283646"/>
                <a:gd name="connsiteY96" fmla="*/ 9731 h 29732"/>
                <a:gd name="connsiteX97" fmla="*/ 74530 w 283646"/>
                <a:gd name="connsiteY97" fmla="*/ 23005 h 29732"/>
                <a:gd name="connsiteX98" fmla="*/ 70679 w 283646"/>
                <a:gd name="connsiteY98" fmla="*/ 23005 h 29732"/>
                <a:gd name="connsiteX99" fmla="*/ 70679 w 283646"/>
                <a:gd name="connsiteY99" fmla="*/ 6344 h 29732"/>
                <a:gd name="connsiteX100" fmla="*/ 74306 w 283646"/>
                <a:gd name="connsiteY100" fmla="*/ 6344 h 29732"/>
                <a:gd name="connsiteX101" fmla="*/ 74530 w 283646"/>
                <a:gd name="connsiteY101" fmla="*/ 9731 h 29732"/>
                <a:gd name="connsiteX102" fmla="*/ 73908 w 283646"/>
                <a:gd name="connsiteY102" fmla="*/ 14060 h 29732"/>
                <a:gd name="connsiteX103" fmla="*/ 72598 w 283646"/>
                <a:gd name="connsiteY103" fmla="*/ 14044 h 29732"/>
                <a:gd name="connsiteX104" fmla="*/ 73044 w 283646"/>
                <a:gd name="connsiteY104" fmla="*/ 10857 h 29732"/>
                <a:gd name="connsiteX105" fmla="*/ 74355 w 283646"/>
                <a:gd name="connsiteY105" fmla="*/ 8315 h 29732"/>
                <a:gd name="connsiteX106" fmla="*/ 76494 w 283646"/>
                <a:gd name="connsiteY106" fmla="*/ 6637 h 29732"/>
                <a:gd name="connsiteX107" fmla="*/ 79484 w 283646"/>
                <a:gd name="connsiteY107" fmla="*/ 6035 h 29732"/>
                <a:gd name="connsiteX108" fmla="*/ 81639 w 283646"/>
                <a:gd name="connsiteY108" fmla="*/ 6375 h 29732"/>
                <a:gd name="connsiteX109" fmla="*/ 83348 w 283646"/>
                <a:gd name="connsiteY109" fmla="*/ 7407 h 29732"/>
                <a:gd name="connsiteX110" fmla="*/ 84468 w 283646"/>
                <a:gd name="connsiteY110" fmla="*/ 9223 h 29732"/>
                <a:gd name="connsiteX111" fmla="*/ 84866 w 283646"/>
                <a:gd name="connsiteY111" fmla="*/ 11902 h 29732"/>
                <a:gd name="connsiteX112" fmla="*/ 84866 w 283646"/>
                <a:gd name="connsiteY112" fmla="*/ 23005 h 29732"/>
                <a:gd name="connsiteX113" fmla="*/ 81018 w 283646"/>
                <a:gd name="connsiteY113" fmla="*/ 23005 h 29732"/>
                <a:gd name="connsiteX114" fmla="*/ 81018 w 283646"/>
                <a:gd name="connsiteY114" fmla="*/ 12226 h 29732"/>
                <a:gd name="connsiteX115" fmla="*/ 80633 w 283646"/>
                <a:gd name="connsiteY115" fmla="*/ 10317 h 29732"/>
                <a:gd name="connsiteX116" fmla="*/ 79562 w 283646"/>
                <a:gd name="connsiteY116" fmla="*/ 9332 h 29732"/>
                <a:gd name="connsiteX117" fmla="*/ 77918 w 283646"/>
                <a:gd name="connsiteY117" fmla="*/ 9023 h 29732"/>
                <a:gd name="connsiteX118" fmla="*/ 76063 w 283646"/>
                <a:gd name="connsiteY118" fmla="*/ 9425 h 29732"/>
                <a:gd name="connsiteX119" fmla="*/ 74834 w 283646"/>
                <a:gd name="connsiteY119" fmla="*/ 10517 h 29732"/>
                <a:gd name="connsiteX120" fmla="*/ 74132 w 283646"/>
                <a:gd name="connsiteY120" fmla="*/ 12117 h 29732"/>
                <a:gd name="connsiteX121" fmla="*/ 73908 w 283646"/>
                <a:gd name="connsiteY121" fmla="*/ 14060 h 29732"/>
                <a:gd name="connsiteX122" fmla="*/ 84626 w 283646"/>
                <a:gd name="connsiteY122" fmla="*/ 13074 h 29732"/>
                <a:gd name="connsiteX123" fmla="*/ 82820 w 283646"/>
                <a:gd name="connsiteY123" fmla="*/ 13458 h 29732"/>
                <a:gd name="connsiteX124" fmla="*/ 83254 w 283646"/>
                <a:gd name="connsiteY124" fmla="*/ 10610 h 29732"/>
                <a:gd name="connsiteX125" fmla="*/ 84548 w 283646"/>
                <a:gd name="connsiteY125" fmla="*/ 8237 h 29732"/>
                <a:gd name="connsiteX126" fmla="*/ 86671 w 283646"/>
                <a:gd name="connsiteY126" fmla="*/ 6621 h 29732"/>
                <a:gd name="connsiteX127" fmla="*/ 89564 w 283646"/>
                <a:gd name="connsiteY127" fmla="*/ 6035 h 29732"/>
                <a:gd name="connsiteX128" fmla="*/ 91930 w 283646"/>
                <a:gd name="connsiteY128" fmla="*/ 6391 h 29732"/>
                <a:gd name="connsiteX129" fmla="*/ 93719 w 283646"/>
                <a:gd name="connsiteY129" fmla="*/ 7470 h 29732"/>
                <a:gd name="connsiteX130" fmla="*/ 94836 w 283646"/>
                <a:gd name="connsiteY130" fmla="*/ 9394 h 29732"/>
                <a:gd name="connsiteX131" fmla="*/ 95221 w 283646"/>
                <a:gd name="connsiteY131" fmla="*/ 12226 h 29732"/>
                <a:gd name="connsiteX132" fmla="*/ 95221 w 283646"/>
                <a:gd name="connsiteY132" fmla="*/ 23005 h 29732"/>
                <a:gd name="connsiteX133" fmla="*/ 91354 w 283646"/>
                <a:gd name="connsiteY133" fmla="*/ 23005 h 29732"/>
                <a:gd name="connsiteX134" fmla="*/ 91354 w 283646"/>
                <a:gd name="connsiteY134" fmla="*/ 12210 h 29732"/>
                <a:gd name="connsiteX135" fmla="*/ 90969 w 283646"/>
                <a:gd name="connsiteY135" fmla="*/ 10255 h 29732"/>
                <a:gd name="connsiteX136" fmla="*/ 89914 w 283646"/>
                <a:gd name="connsiteY136" fmla="*/ 9301 h 29732"/>
                <a:gd name="connsiteX137" fmla="*/ 88270 w 283646"/>
                <a:gd name="connsiteY137" fmla="*/ 9023 h 29732"/>
                <a:gd name="connsiteX138" fmla="*/ 86688 w 283646"/>
                <a:gd name="connsiteY138" fmla="*/ 9347 h 29732"/>
                <a:gd name="connsiteX139" fmla="*/ 85555 w 283646"/>
                <a:gd name="connsiteY139" fmla="*/ 10224 h 29732"/>
                <a:gd name="connsiteX140" fmla="*/ 84849 w 283646"/>
                <a:gd name="connsiteY140" fmla="*/ 11502 h 29732"/>
                <a:gd name="connsiteX141" fmla="*/ 84626 w 283646"/>
                <a:gd name="connsiteY141" fmla="*/ 13074 h 29732"/>
                <a:gd name="connsiteX142" fmla="*/ 109583 w 283646"/>
                <a:gd name="connsiteY142" fmla="*/ 19078 h 29732"/>
                <a:gd name="connsiteX143" fmla="*/ 109583 w 283646"/>
                <a:gd name="connsiteY143" fmla="*/ 6344 h 29732"/>
                <a:gd name="connsiteX144" fmla="*/ 113450 w 283646"/>
                <a:gd name="connsiteY144" fmla="*/ 6344 h 29732"/>
                <a:gd name="connsiteX145" fmla="*/ 113450 w 283646"/>
                <a:gd name="connsiteY145" fmla="*/ 23005 h 29732"/>
                <a:gd name="connsiteX146" fmla="*/ 109806 w 283646"/>
                <a:gd name="connsiteY146" fmla="*/ 23005 h 29732"/>
                <a:gd name="connsiteX147" fmla="*/ 109583 w 283646"/>
                <a:gd name="connsiteY147" fmla="*/ 19078 h 29732"/>
                <a:gd name="connsiteX148" fmla="*/ 110126 w 283646"/>
                <a:gd name="connsiteY148" fmla="*/ 15613 h 29732"/>
                <a:gd name="connsiteX149" fmla="*/ 111421 w 283646"/>
                <a:gd name="connsiteY149" fmla="*/ 15582 h 29732"/>
                <a:gd name="connsiteX150" fmla="*/ 111036 w 283646"/>
                <a:gd name="connsiteY150" fmla="*/ 18679 h 29732"/>
                <a:gd name="connsiteX151" fmla="*/ 109854 w 283646"/>
                <a:gd name="connsiteY151" fmla="*/ 21127 h 29732"/>
                <a:gd name="connsiteX152" fmla="*/ 107809 w 283646"/>
                <a:gd name="connsiteY152" fmla="*/ 22743 h 29732"/>
                <a:gd name="connsiteX153" fmla="*/ 104822 w 283646"/>
                <a:gd name="connsiteY153" fmla="*/ 23314 h 29732"/>
                <a:gd name="connsiteX154" fmla="*/ 102505 w 283646"/>
                <a:gd name="connsiteY154" fmla="*/ 22958 h 29732"/>
                <a:gd name="connsiteX155" fmla="*/ 100683 w 283646"/>
                <a:gd name="connsiteY155" fmla="*/ 21867 h 29732"/>
                <a:gd name="connsiteX156" fmla="*/ 99518 w 283646"/>
                <a:gd name="connsiteY156" fmla="*/ 19942 h 29732"/>
                <a:gd name="connsiteX157" fmla="*/ 99101 w 283646"/>
                <a:gd name="connsiteY157" fmla="*/ 17107 h 29732"/>
                <a:gd name="connsiteX158" fmla="*/ 99101 w 283646"/>
                <a:gd name="connsiteY158" fmla="*/ 6344 h 29732"/>
                <a:gd name="connsiteX159" fmla="*/ 102952 w 283646"/>
                <a:gd name="connsiteY159" fmla="*/ 6344 h 29732"/>
                <a:gd name="connsiteX160" fmla="*/ 102952 w 283646"/>
                <a:gd name="connsiteY160" fmla="*/ 17138 h 29732"/>
                <a:gd name="connsiteX161" fmla="*/ 103175 w 283646"/>
                <a:gd name="connsiteY161" fmla="*/ 18663 h 29732"/>
                <a:gd name="connsiteX162" fmla="*/ 103784 w 283646"/>
                <a:gd name="connsiteY162" fmla="*/ 19633 h 29732"/>
                <a:gd name="connsiteX163" fmla="*/ 104677 w 283646"/>
                <a:gd name="connsiteY163" fmla="*/ 20157 h 29732"/>
                <a:gd name="connsiteX164" fmla="*/ 105764 w 283646"/>
                <a:gd name="connsiteY164" fmla="*/ 20310 h 29732"/>
                <a:gd name="connsiteX165" fmla="*/ 108353 w 283646"/>
                <a:gd name="connsiteY165" fmla="*/ 19696 h 29732"/>
                <a:gd name="connsiteX166" fmla="*/ 109712 w 283646"/>
                <a:gd name="connsiteY166" fmla="*/ 17999 h 29732"/>
                <a:gd name="connsiteX167" fmla="*/ 110126 w 283646"/>
                <a:gd name="connsiteY167" fmla="*/ 15613 h 29732"/>
                <a:gd name="connsiteX168" fmla="*/ 121245 w 283646"/>
                <a:gd name="connsiteY168" fmla="*/ 9731 h 29732"/>
                <a:gd name="connsiteX169" fmla="*/ 121245 w 283646"/>
                <a:gd name="connsiteY169" fmla="*/ 23005 h 29732"/>
                <a:gd name="connsiteX170" fmla="*/ 117394 w 283646"/>
                <a:gd name="connsiteY170" fmla="*/ 23005 h 29732"/>
                <a:gd name="connsiteX171" fmla="*/ 117394 w 283646"/>
                <a:gd name="connsiteY171" fmla="*/ 6344 h 29732"/>
                <a:gd name="connsiteX172" fmla="*/ 121022 w 283646"/>
                <a:gd name="connsiteY172" fmla="*/ 6344 h 29732"/>
                <a:gd name="connsiteX173" fmla="*/ 121245 w 283646"/>
                <a:gd name="connsiteY173" fmla="*/ 9731 h 29732"/>
                <a:gd name="connsiteX174" fmla="*/ 120624 w 283646"/>
                <a:gd name="connsiteY174" fmla="*/ 14060 h 29732"/>
                <a:gd name="connsiteX175" fmla="*/ 119313 w 283646"/>
                <a:gd name="connsiteY175" fmla="*/ 14044 h 29732"/>
                <a:gd name="connsiteX176" fmla="*/ 119760 w 283646"/>
                <a:gd name="connsiteY176" fmla="*/ 10857 h 29732"/>
                <a:gd name="connsiteX177" fmla="*/ 121071 w 283646"/>
                <a:gd name="connsiteY177" fmla="*/ 8315 h 29732"/>
                <a:gd name="connsiteX178" fmla="*/ 123210 w 283646"/>
                <a:gd name="connsiteY178" fmla="*/ 6637 h 29732"/>
                <a:gd name="connsiteX179" fmla="*/ 126200 w 283646"/>
                <a:gd name="connsiteY179" fmla="*/ 6035 h 29732"/>
                <a:gd name="connsiteX180" fmla="*/ 128355 w 283646"/>
                <a:gd name="connsiteY180" fmla="*/ 6375 h 29732"/>
                <a:gd name="connsiteX181" fmla="*/ 130064 w 283646"/>
                <a:gd name="connsiteY181" fmla="*/ 7407 h 29732"/>
                <a:gd name="connsiteX182" fmla="*/ 131183 w 283646"/>
                <a:gd name="connsiteY182" fmla="*/ 9223 h 29732"/>
                <a:gd name="connsiteX183" fmla="*/ 131581 w 283646"/>
                <a:gd name="connsiteY183" fmla="*/ 11902 h 29732"/>
                <a:gd name="connsiteX184" fmla="*/ 131581 w 283646"/>
                <a:gd name="connsiteY184" fmla="*/ 23005 h 29732"/>
                <a:gd name="connsiteX185" fmla="*/ 127734 w 283646"/>
                <a:gd name="connsiteY185" fmla="*/ 23005 h 29732"/>
                <a:gd name="connsiteX186" fmla="*/ 127734 w 283646"/>
                <a:gd name="connsiteY186" fmla="*/ 12226 h 29732"/>
                <a:gd name="connsiteX187" fmla="*/ 127349 w 283646"/>
                <a:gd name="connsiteY187" fmla="*/ 10317 h 29732"/>
                <a:gd name="connsiteX188" fmla="*/ 126277 w 283646"/>
                <a:gd name="connsiteY188" fmla="*/ 9332 h 29732"/>
                <a:gd name="connsiteX189" fmla="*/ 124633 w 283646"/>
                <a:gd name="connsiteY189" fmla="*/ 9023 h 29732"/>
                <a:gd name="connsiteX190" fmla="*/ 122779 w 283646"/>
                <a:gd name="connsiteY190" fmla="*/ 9425 h 29732"/>
                <a:gd name="connsiteX191" fmla="*/ 121549 w 283646"/>
                <a:gd name="connsiteY191" fmla="*/ 10517 h 29732"/>
                <a:gd name="connsiteX192" fmla="*/ 120847 w 283646"/>
                <a:gd name="connsiteY192" fmla="*/ 12117 h 29732"/>
                <a:gd name="connsiteX193" fmla="*/ 120624 w 283646"/>
                <a:gd name="connsiteY193" fmla="*/ 14060 h 29732"/>
                <a:gd name="connsiteX194" fmla="*/ 131342 w 283646"/>
                <a:gd name="connsiteY194" fmla="*/ 13074 h 29732"/>
                <a:gd name="connsiteX195" fmla="*/ 129536 w 283646"/>
                <a:gd name="connsiteY195" fmla="*/ 13458 h 29732"/>
                <a:gd name="connsiteX196" fmla="*/ 129970 w 283646"/>
                <a:gd name="connsiteY196" fmla="*/ 10610 h 29732"/>
                <a:gd name="connsiteX197" fmla="*/ 131264 w 283646"/>
                <a:gd name="connsiteY197" fmla="*/ 8237 h 29732"/>
                <a:gd name="connsiteX198" fmla="*/ 133387 w 283646"/>
                <a:gd name="connsiteY198" fmla="*/ 6621 h 29732"/>
                <a:gd name="connsiteX199" fmla="*/ 136280 w 283646"/>
                <a:gd name="connsiteY199" fmla="*/ 6035 h 29732"/>
                <a:gd name="connsiteX200" fmla="*/ 138646 w 283646"/>
                <a:gd name="connsiteY200" fmla="*/ 6391 h 29732"/>
                <a:gd name="connsiteX201" fmla="*/ 140432 w 283646"/>
                <a:gd name="connsiteY201" fmla="*/ 7470 h 29732"/>
                <a:gd name="connsiteX202" fmla="*/ 141552 w 283646"/>
                <a:gd name="connsiteY202" fmla="*/ 9394 h 29732"/>
                <a:gd name="connsiteX203" fmla="*/ 141937 w 283646"/>
                <a:gd name="connsiteY203" fmla="*/ 12226 h 29732"/>
                <a:gd name="connsiteX204" fmla="*/ 141937 w 283646"/>
                <a:gd name="connsiteY204" fmla="*/ 23005 h 29732"/>
                <a:gd name="connsiteX205" fmla="*/ 138070 w 283646"/>
                <a:gd name="connsiteY205" fmla="*/ 23005 h 29732"/>
                <a:gd name="connsiteX206" fmla="*/ 138070 w 283646"/>
                <a:gd name="connsiteY206" fmla="*/ 12210 h 29732"/>
                <a:gd name="connsiteX207" fmla="*/ 137685 w 283646"/>
                <a:gd name="connsiteY207" fmla="*/ 10255 h 29732"/>
                <a:gd name="connsiteX208" fmla="*/ 136630 w 283646"/>
                <a:gd name="connsiteY208" fmla="*/ 9301 h 29732"/>
                <a:gd name="connsiteX209" fmla="*/ 134986 w 283646"/>
                <a:gd name="connsiteY209" fmla="*/ 9023 h 29732"/>
                <a:gd name="connsiteX210" fmla="*/ 133403 w 283646"/>
                <a:gd name="connsiteY210" fmla="*/ 9347 h 29732"/>
                <a:gd name="connsiteX211" fmla="*/ 132271 w 283646"/>
                <a:gd name="connsiteY211" fmla="*/ 10224 h 29732"/>
                <a:gd name="connsiteX212" fmla="*/ 131565 w 283646"/>
                <a:gd name="connsiteY212" fmla="*/ 11502 h 29732"/>
                <a:gd name="connsiteX213" fmla="*/ 131342 w 283646"/>
                <a:gd name="connsiteY213" fmla="*/ 13074 h 29732"/>
                <a:gd name="connsiteX214" fmla="*/ 163790 w 283646"/>
                <a:gd name="connsiteY214" fmla="*/ 19665 h 29732"/>
                <a:gd name="connsiteX215" fmla="*/ 163790 w 283646"/>
                <a:gd name="connsiteY215" fmla="*/ 11718 h 29732"/>
                <a:gd name="connsiteX216" fmla="*/ 163456 w 283646"/>
                <a:gd name="connsiteY216" fmla="*/ 10177 h 29732"/>
                <a:gd name="connsiteX217" fmla="*/ 162434 w 283646"/>
                <a:gd name="connsiteY217" fmla="*/ 9179 h 29732"/>
                <a:gd name="connsiteX218" fmla="*/ 160741 w 283646"/>
                <a:gd name="connsiteY218" fmla="*/ 8823 h 29732"/>
                <a:gd name="connsiteX219" fmla="*/ 159110 w 283646"/>
                <a:gd name="connsiteY219" fmla="*/ 9132 h 29732"/>
                <a:gd name="connsiteX220" fmla="*/ 158039 w 283646"/>
                <a:gd name="connsiteY220" fmla="*/ 9962 h 29732"/>
                <a:gd name="connsiteX221" fmla="*/ 157657 w 283646"/>
                <a:gd name="connsiteY221" fmla="*/ 11147 h 29732"/>
                <a:gd name="connsiteX222" fmla="*/ 153823 w 283646"/>
                <a:gd name="connsiteY222" fmla="*/ 11147 h 29732"/>
                <a:gd name="connsiteX223" fmla="*/ 154318 w 283646"/>
                <a:gd name="connsiteY223" fmla="*/ 9238 h 29732"/>
                <a:gd name="connsiteX224" fmla="*/ 155755 w 283646"/>
                <a:gd name="connsiteY224" fmla="*/ 7591 h 29732"/>
                <a:gd name="connsiteX225" fmla="*/ 158007 w 283646"/>
                <a:gd name="connsiteY225" fmla="*/ 6453 h 29732"/>
                <a:gd name="connsiteX226" fmla="*/ 160949 w 283646"/>
                <a:gd name="connsiteY226" fmla="*/ 6035 h 29732"/>
                <a:gd name="connsiteX227" fmla="*/ 164398 w 283646"/>
                <a:gd name="connsiteY227" fmla="*/ 6668 h 29732"/>
                <a:gd name="connsiteX228" fmla="*/ 166780 w 283646"/>
                <a:gd name="connsiteY228" fmla="*/ 8577 h 29732"/>
                <a:gd name="connsiteX229" fmla="*/ 167657 w 283646"/>
                <a:gd name="connsiteY229" fmla="*/ 11749 h 29732"/>
                <a:gd name="connsiteX230" fmla="*/ 167657 w 283646"/>
                <a:gd name="connsiteY230" fmla="*/ 19156 h 29732"/>
                <a:gd name="connsiteX231" fmla="*/ 167819 w 283646"/>
                <a:gd name="connsiteY231" fmla="*/ 21202 h 29732"/>
                <a:gd name="connsiteX232" fmla="*/ 168314 w 283646"/>
                <a:gd name="connsiteY232" fmla="*/ 22759 h 29732"/>
                <a:gd name="connsiteX233" fmla="*/ 168314 w 283646"/>
                <a:gd name="connsiteY233" fmla="*/ 23005 h 29732"/>
                <a:gd name="connsiteX234" fmla="*/ 164366 w 283646"/>
                <a:gd name="connsiteY234" fmla="*/ 23005 h 29732"/>
                <a:gd name="connsiteX235" fmla="*/ 163935 w 283646"/>
                <a:gd name="connsiteY235" fmla="*/ 21480 h 29732"/>
                <a:gd name="connsiteX236" fmla="*/ 163790 w 283646"/>
                <a:gd name="connsiteY236" fmla="*/ 19665 h 29732"/>
                <a:gd name="connsiteX237" fmla="*/ 164350 w 283646"/>
                <a:gd name="connsiteY237" fmla="*/ 12872 h 29732"/>
                <a:gd name="connsiteX238" fmla="*/ 164382 w 283646"/>
                <a:gd name="connsiteY238" fmla="*/ 15167 h 29732"/>
                <a:gd name="connsiteX239" fmla="*/ 161618 w 283646"/>
                <a:gd name="connsiteY239" fmla="*/ 15167 h 29732"/>
                <a:gd name="connsiteX240" fmla="*/ 159732 w 283646"/>
                <a:gd name="connsiteY240" fmla="*/ 15367 h 29732"/>
                <a:gd name="connsiteX241" fmla="*/ 158376 w 283646"/>
                <a:gd name="connsiteY241" fmla="*/ 15922 h 29732"/>
                <a:gd name="connsiteX242" fmla="*/ 157560 w 283646"/>
                <a:gd name="connsiteY242" fmla="*/ 16814 h 29732"/>
                <a:gd name="connsiteX243" fmla="*/ 157289 w 283646"/>
                <a:gd name="connsiteY243" fmla="*/ 17999 h 29732"/>
                <a:gd name="connsiteX244" fmla="*/ 157609 w 283646"/>
                <a:gd name="connsiteY244" fmla="*/ 19215 h 29732"/>
                <a:gd name="connsiteX245" fmla="*/ 158534 w 283646"/>
                <a:gd name="connsiteY245" fmla="*/ 20064 h 29732"/>
                <a:gd name="connsiteX246" fmla="*/ 160036 w 283646"/>
                <a:gd name="connsiteY246" fmla="*/ 20373 h 29732"/>
                <a:gd name="connsiteX247" fmla="*/ 162097 w 283646"/>
                <a:gd name="connsiteY247" fmla="*/ 19911 h 29732"/>
                <a:gd name="connsiteX248" fmla="*/ 163505 w 283646"/>
                <a:gd name="connsiteY248" fmla="*/ 18754 h 29732"/>
                <a:gd name="connsiteX249" fmla="*/ 164045 w 283646"/>
                <a:gd name="connsiteY249" fmla="*/ 17447 h 29732"/>
                <a:gd name="connsiteX250" fmla="*/ 165295 w 283646"/>
                <a:gd name="connsiteY250" fmla="*/ 19094 h 29732"/>
                <a:gd name="connsiteX251" fmla="*/ 164638 w 283646"/>
                <a:gd name="connsiteY251" fmla="*/ 20447 h 29732"/>
                <a:gd name="connsiteX252" fmla="*/ 163424 w 283646"/>
                <a:gd name="connsiteY252" fmla="*/ 21835 h 29732"/>
                <a:gd name="connsiteX253" fmla="*/ 161651 w 283646"/>
                <a:gd name="connsiteY253" fmla="*/ 22896 h 29732"/>
                <a:gd name="connsiteX254" fmla="*/ 159285 w 283646"/>
                <a:gd name="connsiteY254" fmla="*/ 23314 h 29732"/>
                <a:gd name="connsiteX255" fmla="*/ 156266 w 283646"/>
                <a:gd name="connsiteY255" fmla="*/ 22665 h 29732"/>
                <a:gd name="connsiteX256" fmla="*/ 154188 w 283646"/>
                <a:gd name="connsiteY256" fmla="*/ 20897 h 29732"/>
                <a:gd name="connsiteX257" fmla="*/ 153438 w 283646"/>
                <a:gd name="connsiteY257" fmla="*/ 18355 h 29732"/>
                <a:gd name="connsiteX258" fmla="*/ 153949 w 283646"/>
                <a:gd name="connsiteY258" fmla="*/ 16016 h 29732"/>
                <a:gd name="connsiteX259" fmla="*/ 155483 w 283646"/>
                <a:gd name="connsiteY259" fmla="*/ 14291 h 29732"/>
                <a:gd name="connsiteX260" fmla="*/ 157975 w 283646"/>
                <a:gd name="connsiteY260" fmla="*/ 13243 h 29732"/>
                <a:gd name="connsiteX261" fmla="*/ 161330 w 283646"/>
                <a:gd name="connsiteY261" fmla="*/ 12872 h 29732"/>
                <a:gd name="connsiteX262" fmla="*/ 164350 w 283646"/>
                <a:gd name="connsiteY262" fmla="*/ 12872 h 29732"/>
                <a:gd name="connsiteX263" fmla="*/ 178747 w 283646"/>
                <a:gd name="connsiteY263" fmla="*/ 20357 h 29732"/>
                <a:gd name="connsiteX264" fmla="*/ 180439 w 283646"/>
                <a:gd name="connsiteY264" fmla="*/ 20001 h 29732"/>
                <a:gd name="connsiteX265" fmla="*/ 181669 w 283646"/>
                <a:gd name="connsiteY265" fmla="*/ 18985 h 29732"/>
                <a:gd name="connsiteX266" fmla="*/ 182196 w 283646"/>
                <a:gd name="connsiteY266" fmla="*/ 17494 h 29732"/>
                <a:gd name="connsiteX267" fmla="*/ 185824 w 283646"/>
                <a:gd name="connsiteY267" fmla="*/ 17494 h 29732"/>
                <a:gd name="connsiteX268" fmla="*/ 184834 w 283646"/>
                <a:gd name="connsiteY268" fmla="*/ 20435 h 29732"/>
                <a:gd name="connsiteX269" fmla="*/ 182294 w 283646"/>
                <a:gd name="connsiteY269" fmla="*/ 22543 h 29732"/>
                <a:gd name="connsiteX270" fmla="*/ 178792 w 283646"/>
                <a:gd name="connsiteY270" fmla="*/ 23314 h 29732"/>
                <a:gd name="connsiteX271" fmla="*/ 175343 w 283646"/>
                <a:gd name="connsiteY271" fmla="*/ 22665 h 29732"/>
                <a:gd name="connsiteX272" fmla="*/ 172899 w 283646"/>
                <a:gd name="connsiteY272" fmla="*/ 20850 h 29732"/>
                <a:gd name="connsiteX273" fmla="*/ 171427 w 283646"/>
                <a:gd name="connsiteY273" fmla="*/ 18186 h 29732"/>
                <a:gd name="connsiteX274" fmla="*/ 170948 w 283646"/>
                <a:gd name="connsiteY274" fmla="*/ 14952 h 29732"/>
                <a:gd name="connsiteX275" fmla="*/ 170948 w 283646"/>
                <a:gd name="connsiteY275" fmla="*/ 14412 h 29732"/>
                <a:gd name="connsiteX276" fmla="*/ 171427 w 283646"/>
                <a:gd name="connsiteY276" fmla="*/ 11178 h 29732"/>
                <a:gd name="connsiteX277" fmla="*/ 172899 w 283646"/>
                <a:gd name="connsiteY277" fmla="*/ 8499 h 29732"/>
                <a:gd name="connsiteX278" fmla="*/ 175343 w 283646"/>
                <a:gd name="connsiteY278" fmla="*/ 6699 h 29732"/>
                <a:gd name="connsiteX279" fmla="*/ 178776 w 283646"/>
                <a:gd name="connsiteY279" fmla="*/ 6035 h 29732"/>
                <a:gd name="connsiteX280" fmla="*/ 182420 w 283646"/>
                <a:gd name="connsiteY280" fmla="*/ 6837 h 29732"/>
                <a:gd name="connsiteX281" fmla="*/ 184879 w 283646"/>
                <a:gd name="connsiteY281" fmla="*/ 9039 h 29732"/>
                <a:gd name="connsiteX282" fmla="*/ 185824 w 283646"/>
                <a:gd name="connsiteY282" fmla="*/ 12304 h 29732"/>
                <a:gd name="connsiteX283" fmla="*/ 182196 w 283646"/>
                <a:gd name="connsiteY283" fmla="*/ 12304 h 29732"/>
                <a:gd name="connsiteX284" fmla="*/ 181718 w 283646"/>
                <a:gd name="connsiteY284" fmla="*/ 10642 h 29732"/>
                <a:gd name="connsiteX285" fmla="*/ 180536 w 283646"/>
                <a:gd name="connsiteY285" fmla="*/ 9438 h 29732"/>
                <a:gd name="connsiteX286" fmla="*/ 178731 w 283646"/>
                <a:gd name="connsiteY286" fmla="*/ 8992 h 29732"/>
                <a:gd name="connsiteX287" fmla="*/ 176796 w 283646"/>
                <a:gd name="connsiteY287" fmla="*/ 9453 h 29732"/>
                <a:gd name="connsiteX288" fmla="*/ 175598 w 283646"/>
                <a:gd name="connsiteY288" fmla="*/ 10685 h 29732"/>
                <a:gd name="connsiteX289" fmla="*/ 174974 w 283646"/>
                <a:gd name="connsiteY289" fmla="*/ 12426 h 29732"/>
                <a:gd name="connsiteX290" fmla="*/ 174799 w 283646"/>
                <a:gd name="connsiteY290" fmla="*/ 14412 h 29732"/>
                <a:gd name="connsiteX291" fmla="*/ 174799 w 283646"/>
                <a:gd name="connsiteY291" fmla="*/ 14952 h 29732"/>
                <a:gd name="connsiteX292" fmla="*/ 174974 w 283646"/>
                <a:gd name="connsiteY292" fmla="*/ 16954 h 29732"/>
                <a:gd name="connsiteX293" fmla="*/ 175582 w 283646"/>
                <a:gd name="connsiteY293" fmla="*/ 18695 h 29732"/>
                <a:gd name="connsiteX294" fmla="*/ 176796 w 283646"/>
                <a:gd name="connsiteY294" fmla="*/ 19911 h 29732"/>
                <a:gd name="connsiteX295" fmla="*/ 178747 w 283646"/>
                <a:gd name="connsiteY295" fmla="*/ 20357 h 29732"/>
                <a:gd name="connsiteX296" fmla="*/ 195840 w 283646"/>
                <a:gd name="connsiteY296" fmla="*/ 20357 h 29732"/>
                <a:gd name="connsiteX297" fmla="*/ 197535 w 283646"/>
                <a:gd name="connsiteY297" fmla="*/ 20001 h 29732"/>
                <a:gd name="connsiteX298" fmla="*/ 198765 w 283646"/>
                <a:gd name="connsiteY298" fmla="*/ 18985 h 29732"/>
                <a:gd name="connsiteX299" fmla="*/ 199293 w 283646"/>
                <a:gd name="connsiteY299" fmla="*/ 17494 h 29732"/>
                <a:gd name="connsiteX300" fmla="*/ 202917 w 283646"/>
                <a:gd name="connsiteY300" fmla="*/ 17494 h 29732"/>
                <a:gd name="connsiteX301" fmla="*/ 201927 w 283646"/>
                <a:gd name="connsiteY301" fmla="*/ 20435 h 29732"/>
                <a:gd name="connsiteX302" fmla="*/ 199386 w 283646"/>
                <a:gd name="connsiteY302" fmla="*/ 22543 h 29732"/>
                <a:gd name="connsiteX303" fmla="*/ 195888 w 283646"/>
                <a:gd name="connsiteY303" fmla="*/ 23314 h 29732"/>
                <a:gd name="connsiteX304" fmla="*/ 192439 w 283646"/>
                <a:gd name="connsiteY304" fmla="*/ 22665 h 29732"/>
                <a:gd name="connsiteX305" fmla="*/ 189992 w 283646"/>
                <a:gd name="connsiteY305" fmla="*/ 20850 h 29732"/>
                <a:gd name="connsiteX306" fmla="*/ 188523 w 283646"/>
                <a:gd name="connsiteY306" fmla="*/ 18186 h 29732"/>
                <a:gd name="connsiteX307" fmla="*/ 188044 w 283646"/>
                <a:gd name="connsiteY307" fmla="*/ 14952 h 29732"/>
                <a:gd name="connsiteX308" fmla="*/ 188044 w 283646"/>
                <a:gd name="connsiteY308" fmla="*/ 14412 h 29732"/>
                <a:gd name="connsiteX309" fmla="*/ 188523 w 283646"/>
                <a:gd name="connsiteY309" fmla="*/ 11178 h 29732"/>
                <a:gd name="connsiteX310" fmla="*/ 189992 w 283646"/>
                <a:gd name="connsiteY310" fmla="*/ 8499 h 29732"/>
                <a:gd name="connsiteX311" fmla="*/ 192439 w 283646"/>
                <a:gd name="connsiteY311" fmla="*/ 6699 h 29732"/>
                <a:gd name="connsiteX312" fmla="*/ 195872 w 283646"/>
                <a:gd name="connsiteY312" fmla="*/ 6035 h 29732"/>
                <a:gd name="connsiteX313" fmla="*/ 199516 w 283646"/>
                <a:gd name="connsiteY313" fmla="*/ 6837 h 29732"/>
                <a:gd name="connsiteX314" fmla="*/ 201975 w 283646"/>
                <a:gd name="connsiteY314" fmla="*/ 9039 h 29732"/>
                <a:gd name="connsiteX315" fmla="*/ 202917 w 283646"/>
                <a:gd name="connsiteY315" fmla="*/ 12304 h 29732"/>
                <a:gd name="connsiteX316" fmla="*/ 199293 w 283646"/>
                <a:gd name="connsiteY316" fmla="*/ 12304 h 29732"/>
                <a:gd name="connsiteX317" fmla="*/ 198814 w 283646"/>
                <a:gd name="connsiteY317" fmla="*/ 10642 h 29732"/>
                <a:gd name="connsiteX318" fmla="*/ 197629 w 283646"/>
                <a:gd name="connsiteY318" fmla="*/ 9438 h 29732"/>
                <a:gd name="connsiteX319" fmla="*/ 195823 w 283646"/>
                <a:gd name="connsiteY319" fmla="*/ 8992 h 29732"/>
                <a:gd name="connsiteX320" fmla="*/ 193892 w 283646"/>
                <a:gd name="connsiteY320" fmla="*/ 9453 h 29732"/>
                <a:gd name="connsiteX321" fmla="*/ 192694 w 283646"/>
                <a:gd name="connsiteY321" fmla="*/ 10685 h 29732"/>
                <a:gd name="connsiteX322" fmla="*/ 192070 w 283646"/>
                <a:gd name="connsiteY322" fmla="*/ 12426 h 29732"/>
                <a:gd name="connsiteX323" fmla="*/ 191895 w 283646"/>
                <a:gd name="connsiteY323" fmla="*/ 14412 h 29732"/>
                <a:gd name="connsiteX324" fmla="*/ 191895 w 283646"/>
                <a:gd name="connsiteY324" fmla="*/ 14952 h 29732"/>
                <a:gd name="connsiteX325" fmla="*/ 192070 w 283646"/>
                <a:gd name="connsiteY325" fmla="*/ 16954 h 29732"/>
                <a:gd name="connsiteX326" fmla="*/ 192678 w 283646"/>
                <a:gd name="connsiteY326" fmla="*/ 18695 h 29732"/>
                <a:gd name="connsiteX327" fmla="*/ 193892 w 283646"/>
                <a:gd name="connsiteY327" fmla="*/ 19911 h 29732"/>
                <a:gd name="connsiteX328" fmla="*/ 195840 w 283646"/>
                <a:gd name="connsiteY328" fmla="*/ 20357 h 29732"/>
                <a:gd name="connsiteX329" fmla="*/ 216275 w 283646"/>
                <a:gd name="connsiteY329" fmla="*/ 19078 h 29732"/>
                <a:gd name="connsiteX330" fmla="*/ 216275 w 283646"/>
                <a:gd name="connsiteY330" fmla="*/ 6344 h 29732"/>
                <a:gd name="connsiteX331" fmla="*/ 220142 w 283646"/>
                <a:gd name="connsiteY331" fmla="*/ 6344 h 29732"/>
                <a:gd name="connsiteX332" fmla="*/ 220142 w 283646"/>
                <a:gd name="connsiteY332" fmla="*/ 23005 h 29732"/>
                <a:gd name="connsiteX333" fmla="*/ 216499 w 283646"/>
                <a:gd name="connsiteY333" fmla="*/ 23005 h 29732"/>
                <a:gd name="connsiteX334" fmla="*/ 216275 w 283646"/>
                <a:gd name="connsiteY334" fmla="*/ 19078 h 29732"/>
                <a:gd name="connsiteX335" fmla="*/ 216819 w 283646"/>
                <a:gd name="connsiteY335" fmla="*/ 15613 h 29732"/>
                <a:gd name="connsiteX336" fmla="*/ 218113 w 283646"/>
                <a:gd name="connsiteY336" fmla="*/ 15582 h 29732"/>
                <a:gd name="connsiteX337" fmla="*/ 217728 w 283646"/>
                <a:gd name="connsiteY337" fmla="*/ 18679 h 29732"/>
                <a:gd name="connsiteX338" fmla="*/ 216547 w 283646"/>
                <a:gd name="connsiteY338" fmla="*/ 21127 h 29732"/>
                <a:gd name="connsiteX339" fmla="*/ 214502 w 283646"/>
                <a:gd name="connsiteY339" fmla="*/ 22743 h 29732"/>
                <a:gd name="connsiteX340" fmla="*/ 211512 w 283646"/>
                <a:gd name="connsiteY340" fmla="*/ 23314 h 29732"/>
                <a:gd name="connsiteX341" fmla="*/ 209198 w 283646"/>
                <a:gd name="connsiteY341" fmla="*/ 22958 h 29732"/>
                <a:gd name="connsiteX342" fmla="*/ 207376 w 283646"/>
                <a:gd name="connsiteY342" fmla="*/ 21867 h 29732"/>
                <a:gd name="connsiteX343" fmla="*/ 206208 w 283646"/>
                <a:gd name="connsiteY343" fmla="*/ 19942 h 29732"/>
                <a:gd name="connsiteX344" fmla="*/ 205794 w 283646"/>
                <a:gd name="connsiteY344" fmla="*/ 17107 h 29732"/>
                <a:gd name="connsiteX345" fmla="*/ 205794 w 283646"/>
                <a:gd name="connsiteY345" fmla="*/ 6344 h 29732"/>
                <a:gd name="connsiteX346" fmla="*/ 209645 w 283646"/>
                <a:gd name="connsiteY346" fmla="*/ 6344 h 29732"/>
                <a:gd name="connsiteX347" fmla="*/ 209645 w 283646"/>
                <a:gd name="connsiteY347" fmla="*/ 17138 h 29732"/>
                <a:gd name="connsiteX348" fmla="*/ 209868 w 283646"/>
                <a:gd name="connsiteY348" fmla="*/ 18663 h 29732"/>
                <a:gd name="connsiteX349" fmla="*/ 210476 w 283646"/>
                <a:gd name="connsiteY349" fmla="*/ 19633 h 29732"/>
                <a:gd name="connsiteX350" fmla="*/ 211370 w 283646"/>
                <a:gd name="connsiteY350" fmla="*/ 20157 h 29732"/>
                <a:gd name="connsiteX351" fmla="*/ 212457 w 283646"/>
                <a:gd name="connsiteY351" fmla="*/ 20310 h 29732"/>
                <a:gd name="connsiteX352" fmla="*/ 215046 w 283646"/>
                <a:gd name="connsiteY352" fmla="*/ 19696 h 29732"/>
                <a:gd name="connsiteX353" fmla="*/ 216402 w 283646"/>
                <a:gd name="connsiteY353" fmla="*/ 17999 h 29732"/>
                <a:gd name="connsiteX354" fmla="*/ 216819 w 283646"/>
                <a:gd name="connsiteY354" fmla="*/ 15613 h 29732"/>
                <a:gd name="connsiteX355" fmla="*/ 227954 w 283646"/>
                <a:gd name="connsiteY355" fmla="*/ 9516 h 29732"/>
                <a:gd name="connsiteX356" fmla="*/ 227954 w 283646"/>
                <a:gd name="connsiteY356" fmla="*/ 23005 h 29732"/>
                <a:gd name="connsiteX357" fmla="*/ 224103 w 283646"/>
                <a:gd name="connsiteY357" fmla="*/ 23005 h 29732"/>
                <a:gd name="connsiteX358" fmla="*/ 224103 w 283646"/>
                <a:gd name="connsiteY358" fmla="*/ 6344 h 29732"/>
                <a:gd name="connsiteX359" fmla="*/ 227776 w 283646"/>
                <a:gd name="connsiteY359" fmla="*/ 6344 h 29732"/>
                <a:gd name="connsiteX360" fmla="*/ 227954 w 283646"/>
                <a:gd name="connsiteY360" fmla="*/ 9516 h 29732"/>
                <a:gd name="connsiteX361" fmla="*/ 233242 w 283646"/>
                <a:gd name="connsiteY361" fmla="*/ 6238 h 29732"/>
                <a:gd name="connsiteX362" fmla="*/ 233210 w 283646"/>
                <a:gd name="connsiteY362" fmla="*/ 9684 h 29732"/>
                <a:gd name="connsiteX363" fmla="*/ 232443 w 283646"/>
                <a:gd name="connsiteY363" fmla="*/ 9594 h 29732"/>
                <a:gd name="connsiteX364" fmla="*/ 231643 w 283646"/>
                <a:gd name="connsiteY364" fmla="*/ 9563 h 29732"/>
                <a:gd name="connsiteX365" fmla="*/ 229902 w 283646"/>
                <a:gd name="connsiteY365" fmla="*/ 9840 h 29732"/>
                <a:gd name="connsiteX366" fmla="*/ 228640 w 283646"/>
                <a:gd name="connsiteY366" fmla="*/ 10610 h 29732"/>
                <a:gd name="connsiteX367" fmla="*/ 227873 w 283646"/>
                <a:gd name="connsiteY367" fmla="*/ 11811 h 29732"/>
                <a:gd name="connsiteX368" fmla="*/ 227553 w 283646"/>
                <a:gd name="connsiteY368" fmla="*/ 13396 h 29732"/>
                <a:gd name="connsiteX369" fmla="*/ 226676 w 283646"/>
                <a:gd name="connsiteY369" fmla="*/ 13458 h 29732"/>
                <a:gd name="connsiteX370" fmla="*/ 226996 w 283646"/>
                <a:gd name="connsiteY370" fmla="*/ 10548 h 29732"/>
                <a:gd name="connsiteX371" fmla="*/ 227954 w 283646"/>
                <a:gd name="connsiteY371" fmla="*/ 8193 h 29732"/>
                <a:gd name="connsiteX372" fmla="*/ 229582 w 283646"/>
                <a:gd name="connsiteY372" fmla="*/ 6606 h 29732"/>
                <a:gd name="connsiteX373" fmla="*/ 231867 w 283646"/>
                <a:gd name="connsiteY373" fmla="*/ 6035 h 29732"/>
                <a:gd name="connsiteX374" fmla="*/ 232618 w 283646"/>
                <a:gd name="connsiteY374" fmla="*/ 6097 h 29732"/>
                <a:gd name="connsiteX375" fmla="*/ 233242 w 283646"/>
                <a:gd name="connsiteY375" fmla="*/ 6238 h 29732"/>
                <a:gd name="connsiteX376" fmla="*/ 244824 w 283646"/>
                <a:gd name="connsiteY376" fmla="*/ 19665 h 29732"/>
                <a:gd name="connsiteX377" fmla="*/ 244824 w 283646"/>
                <a:gd name="connsiteY377" fmla="*/ 11718 h 29732"/>
                <a:gd name="connsiteX378" fmla="*/ 244491 w 283646"/>
                <a:gd name="connsiteY378" fmla="*/ 10177 h 29732"/>
                <a:gd name="connsiteX379" fmla="*/ 243468 w 283646"/>
                <a:gd name="connsiteY379" fmla="*/ 9179 h 29732"/>
                <a:gd name="connsiteX380" fmla="*/ 241772 w 283646"/>
                <a:gd name="connsiteY380" fmla="*/ 8823 h 29732"/>
                <a:gd name="connsiteX381" fmla="*/ 240145 w 283646"/>
                <a:gd name="connsiteY381" fmla="*/ 9132 h 29732"/>
                <a:gd name="connsiteX382" fmla="*/ 239073 w 283646"/>
                <a:gd name="connsiteY382" fmla="*/ 9962 h 29732"/>
                <a:gd name="connsiteX383" fmla="*/ 238688 w 283646"/>
                <a:gd name="connsiteY383" fmla="*/ 11147 h 29732"/>
                <a:gd name="connsiteX384" fmla="*/ 234857 w 283646"/>
                <a:gd name="connsiteY384" fmla="*/ 11147 h 29732"/>
                <a:gd name="connsiteX385" fmla="*/ 235352 w 283646"/>
                <a:gd name="connsiteY385" fmla="*/ 9238 h 29732"/>
                <a:gd name="connsiteX386" fmla="*/ 236789 w 283646"/>
                <a:gd name="connsiteY386" fmla="*/ 7591 h 29732"/>
                <a:gd name="connsiteX387" fmla="*/ 239041 w 283646"/>
                <a:gd name="connsiteY387" fmla="*/ 6453 h 29732"/>
                <a:gd name="connsiteX388" fmla="*/ 241979 w 283646"/>
                <a:gd name="connsiteY388" fmla="*/ 6035 h 29732"/>
                <a:gd name="connsiteX389" fmla="*/ 245432 w 283646"/>
                <a:gd name="connsiteY389" fmla="*/ 6668 h 29732"/>
                <a:gd name="connsiteX390" fmla="*/ 247814 w 283646"/>
                <a:gd name="connsiteY390" fmla="*/ 8577 h 29732"/>
                <a:gd name="connsiteX391" fmla="*/ 248691 w 283646"/>
                <a:gd name="connsiteY391" fmla="*/ 11749 h 29732"/>
                <a:gd name="connsiteX392" fmla="*/ 248691 w 283646"/>
                <a:gd name="connsiteY392" fmla="*/ 19156 h 29732"/>
                <a:gd name="connsiteX393" fmla="*/ 248850 w 283646"/>
                <a:gd name="connsiteY393" fmla="*/ 21202 h 29732"/>
                <a:gd name="connsiteX394" fmla="*/ 249345 w 283646"/>
                <a:gd name="connsiteY394" fmla="*/ 22759 h 29732"/>
                <a:gd name="connsiteX395" fmla="*/ 249345 w 283646"/>
                <a:gd name="connsiteY395" fmla="*/ 23005 h 29732"/>
                <a:gd name="connsiteX396" fmla="*/ 245400 w 283646"/>
                <a:gd name="connsiteY396" fmla="*/ 23005 h 29732"/>
                <a:gd name="connsiteX397" fmla="*/ 244969 w 283646"/>
                <a:gd name="connsiteY397" fmla="*/ 21480 h 29732"/>
                <a:gd name="connsiteX398" fmla="*/ 244824 w 283646"/>
                <a:gd name="connsiteY398" fmla="*/ 19665 h 29732"/>
                <a:gd name="connsiteX399" fmla="*/ 245384 w 283646"/>
                <a:gd name="connsiteY399" fmla="*/ 12872 h 29732"/>
                <a:gd name="connsiteX400" fmla="*/ 245416 w 283646"/>
                <a:gd name="connsiteY400" fmla="*/ 15167 h 29732"/>
                <a:gd name="connsiteX401" fmla="*/ 242652 w 283646"/>
                <a:gd name="connsiteY401" fmla="*/ 15167 h 29732"/>
                <a:gd name="connsiteX402" fmla="*/ 240766 w 283646"/>
                <a:gd name="connsiteY402" fmla="*/ 15367 h 29732"/>
                <a:gd name="connsiteX403" fmla="*/ 239410 w 283646"/>
                <a:gd name="connsiteY403" fmla="*/ 15922 h 29732"/>
                <a:gd name="connsiteX404" fmla="*/ 238594 w 283646"/>
                <a:gd name="connsiteY404" fmla="*/ 16814 h 29732"/>
                <a:gd name="connsiteX405" fmla="*/ 238323 w 283646"/>
                <a:gd name="connsiteY405" fmla="*/ 17999 h 29732"/>
                <a:gd name="connsiteX406" fmla="*/ 238643 w 283646"/>
                <a:gd name="connsiteY406" fmla="*/ 19215 h 29732"/>
                <a:gd name="connsiteX407" fmla="*/ 239568 w 283646"/>
                <a:gd name="connsiteY407" fmla="*/ 20064 h 29732"/>
                <a:gd name="connsiteX408" fmla="*/ 241070 w 283646"/>
                <a:gd name="connsiteY408" fmla="*/ 20373 h 29732"/>
                <a:gd name="connsiteX409" fmla="*/ 243131 w 283646"/>
                <a:gd name="connsiteY409" fmla="*/ 19911 h 29732"/>
                <a:gd name="connsiteX410" fmla="*/ 244536 w 283646"/>
                <a:gd name="connsiteY410" fmla="*/ 18754 h 29732"/>
                <a:gd name="connsiteX411" fmla="*/ 245080 w 283646"/>
                <a:gd name="connsiteY411" fmla="*/ 17447 h 29732"/>
                <a:gd name="connsiteX412" fmla="*/ 246325 w 283646"/>
                <a:gd name="connsiteY412" fmla="*/ 19094 h 29732"/>
                <a:gd name="connsiteX413" fmla="*/ 245672 w 283646"/>
                <a:gd name="connsiteY413" fmla="*/ 20447 h 29732"/>
                <a:gd name="connsiteX414" fmla="*/ 244458 w 283646"/>
                <a:gd name="connsiteY414" fmla="*/ 21835 h 29732"/>
                <a:gd name="connsiteX415" fmla="*/ 242685 w 283646"/>
                <a:gd name="connsiteY415" fmla="*/ 22896 h 29732"/>
                <a:gd name="connsiteX416" fmla="*/ 240319 w 283646"/>
                <a:gd name="connsiteY416" fmla="*/ 23314 h 29732"/>
                <a:gd name="connsiteX417" fmla="*/ 237300 w 283646"/>
                <a:gd name="connsiteY417" fmla="*/ 22665 h 29732"/>
                <a:gd name="connsiteX418" fmla="*/ 235223 w 283646"/>
                <a:gd name="connsiteY418" fmla="*/ 20897 h 29732"/>
                <a:gd name="connsiteX419" fmla="*/ 234472 w 283646"/>
                <a:gd name="connsiteY419" fmla="*/ 18355 h 29732"/>
                <a:gd name="connsiteX420" fmla="*/ 234983 w 283646"/>
                <a:gd name="connsiteY420" fmla="*/ 16016 h 29732"/>
                <a:gd name="connsiteX421" fmla="*/ 236517 w 283646"/>
                <a:gd name="connsiteY421" fmla="*/ 14291 h 29732"/>
                <a:gd name="connsiteX422" fmla="*/ 239009 w 283646"/>
                <a:gd name="connsiteY422" fmla="*/ 13243 h 29732"/>
                <a:gd name="connsiteX423" fmla="*/ 242364 w 283646"/>
                <a:gd name="connsiteY423" fmla="*/ 12872 h 29732"/>
                <a:gd name="connsiteX424" fmla="*/ 245384 w 283646"/>
                <a:gd name="connsiteY424" fmla="*/ 12872 h 29732"/>
                <a:gd name="connsiteX425" fmla="*/ 259778 w 283646"/>
                <a:gd name="connsiteY425" fmla="*/ 20357 h 29732"/>
                <a:gd name="connsiteX426" fmla="*/ 261473 w 283646"/>
                <a:gd name="connsiteY426" fmla="*/ 20001 h 29732"/>
                <a:gd name="connsiteX427" fmla="*/ 262703 w 283646"/>
                <a:gd name="connsiteY427" fmla="*/ 18985 h 29732"/>
                <a:gd name="connsiteX428" fmla="*/ 263231 w 283646"/>
                <a:gd name="connsiteY428" fmla="*/ 17494 h 29732"/>
                <a:gd name="connsiteX429" fmla="*/ 266855 w 283646"/>
                <a:gd name="connsiteY429" fmla="*/ 17494 h 29732"/>
                <a:gd name="connsiteX430" fmla="*/ 265865 w 283646"/>
                <a:gd name="connsiteY430" fmla="*/ 20435 h 29732"/>
                <a:gd name="connsiteX431" fmla="*/ 263324 w 283646"/>
                <a:gd name="connsiteY431" fmla="*/ 22543 h 29732"/>
                <a:gd name="connsiteX432" fmla="*/ 259826 w 283646"/>
                <a:gd name="connsiteY432" fmla="*/ 23314 h 29732"/>
                <a:gd name="connsiteX433" fmla="*/ 256377 w 283646"/>
                <a:gd name="connsiteY433" fmla="*/ 22665 h 29732"/>
                <a:gd name="connsiteX434" fmla="*/ 253930 w 283646"/>
                <a:gd name="connsiteY434" fmla="*/ 20850 h 29732"/>
                <a:gd name="connsiteX435" fmla="*/ 252461 w 283646"/>
                <a:gd name="connsiteY435" fmla="*/ 18186 h 29732"/>
                <a:gd name="connsiteX436" fmla="*/ 251982 w 283646"/>
                <a:gd name="connsiteY436" fmla="*/ 14952 h 29732"/>
                <a:gd name="connsiteX437" fmla="*/ 251982 w 283646"/>
                <a:gd name="connsiteY437" fmla="*/ 14412 h 29732"/>
                <a:gd name="connsiteX438" fmla="*/ 252461 w 283646"/>
                <a:gd name="connsiteY438" fmla="*/ 11178 h 29732"/>
                <a:gd name="connsiteX439" fmla="*/ 253930 w 283646"/>
                <a:gd name="connsiteY439" fmla="*/ 8499 h 29732"/>
                <a:gd name="connsiteX440" fmla="*/ 256377 w 283646"/>
                <a:gd name="connsiteY440" fmla="*/ 6699 h 29732"/>
                <a:gd name="connsiteX441" fmla="*/ 259810 w 283646"/>
                <a:gd name="connsiteY441" fmla="*/ 6035 h 29732"/>
                <a:gd name="connsiteX442" fmla="*/ 263454 w 283646"/>
                <a:gd name="connsiteY442" fmla="*/ 6837 h 29732"/>
                <a:gd name="connsiteX443" fmla="*/ 265913 w 283646"/>
                <a:gd name="connsiteY443" fmla="*/ 9039 h 29732"/>
                <a:gd name="connsiteX444" fmla="*/ 266855 w 283646"/>
                <a:gd name="connsiteY444" fmla="*/ 12304 h 29732"/>
                <a:gd name="connsiteX445" fmla="*/ 263231 w 283646"/>
                <a:gd name="connsiteY445" fmla="*/ 12304 h 29732"/>
                <a:gd name="connsiteX446" fmla="*/ 262752 w 283646"/>
                <a:gd name="connsiteY446" fmla="*/ 10642 h 29732"/>
                <a:gd name="connsiteX447" fmla="*/ 261567 w 283646"/>
                <a:gd name="connsiteY447" fmla="*/ 9438 h 29732"/>
                <a:gd name="connsiteX448" fmla="*/ 259762 w 283646"/>
                <a:gd name="connsiteY448" fmla="*/ 8992 h 29732"/>
                <a:gd name="connsiteX449" fmla="*/ 257830 w 283646"/>
                <a:gd name="connsiteY449" fmla="*/ 9453 h 29732"/>
                <a:gd name="connsiteX450" fmla="*/ 256632 w 283646"/>
                <a:gd name="connsiteY450" fmla="*/ 10685 h 29732"/>
                <a:gd name="connsiteX451" fmla="*/ 256008 w 283646"/>
                <a:gd name="connsiteY451" fmla="*/ 12426 h 29732"/>
                <a:gd name="connsiteX452" fmla="*/ 255833 w 283646"/>
                <a:gd name="connsiteY452" fmla="*/ 14412 h 29732"/>
                <a:gd name="connsiteX453" fmla="*/ 255833 w 283646"/>
                <a:gd name="connsiteY453" fmla="*/ 14952 h 29732"/>
                <a:gd name="connsiteX454" fmla="*/ 256008 w 283646"/>
                <a:gd name="connsiteY454" fmla="*/ 16954 h 29732"/>
                <a:gd name="connsiteX455" fmla="*/ 256616 w 283646"/>
                <a:gd name="connsiteY455" fmla="*/ 18695 h 29732"/>
                <a:gd name="connsiteX456" fmla="*/ 257830 w 283646"/>
                <a:gd name="connsiteY456" fmla="*/ 19911 h 29732"/>
                <a:gd name="connsiteX457" fmla="*/ 259778 w 283646"/>
                <a:gd name="connsiteY457" fmla="*/ 20357 h 29732"/>
                <a:gd name="connsiteX458" fmla="*/ 274829 w 283646"/>
                <a:gd name="connsiteY458" fmla="*/ 21187 h 29732"/>
                <a:gd name="connsiteX459" fmla="*/ 279527 w 283646"/>
                <a:gd name="connsiteY459" fmla="*/ 6344 h 29732"/>
                <a:gd name="connsiteX460" fmla="*/ 283647 w 283646"/>
                <a:gd name="connsiteY460" fmla="*/ 6344 h 29732"/>
                <a:gd name="connsiteX461" fmla="*/ 276715 w 283646"/>
                <a:gd name="connsiteY461" fmla="*/ 25547 h 29732"/>
                <a:gd name="connsiteX462" fmla="*/ 276091 w 283646"/>
                <a:gd name="connsiteY462" fmla="*/ 26885 h 29732"/>
                <a:gd name="connsiteX463" fmla="*/ 275084 w 283646"/>
                <a:gd name="connsiteY463" fmla="*/ 28257 h 29732"/>
                <a:gd name="connsiteX464" fmla="*/ 273567 w 283646"/>
                <a:gd name="connsiteY464" fmla="*/ 29318 h 29732"/>
                <a:gd name="connsiteX465" fmla="*/ 271363 w 283646"/>
                <a:gd name="connsiteY465" fmla="*/ 29732 h 29732"/>
                <a:gd name="connsiteX466" fmla="*/ 270373 w 283646"/>
                <a:gd name="connsiteY466" fmla="*/ 29642 h 29732"/>
                <a:gd name="connsiteX467" fmla="*/ 269492 w 283646"/>
                <a:gd name="connsiteY467" fmla="*/ 29474 h 29732"/>
                <a:gd name="connsiteX468" fmla="*/ 269476 w 283646"/>
                <a:gd name="connsiteY468" fmla="*/ 26638 h 29732"/>
                <a:gd name="connsiteX469" fmla="*/ 269861 w 283646"/>
                <a:gd name="connsiteY469" fmla="*/ 26670 h 29732"/>
                <a:gd name="connsiteX470" fmla="*/ 270243 w 283646"/>
                <a:gd name="connsiteY470" fmla="*/ 26685 h 29732"/>
                <a:gd name="connsiteX471" fmla="*/ 271842 w 283646"/>
                <a:gd name="connsiteY471" fmla="*/ 26454 h 29732"/>
                <a:gd name="connsiteX472" fmla="*/ 272880 w 283646"/>
                <a:gd name="connsiteY472" fmla="*/ 25746 h 29732"/>
                <a:gd name="connsiteX473" fmla="*/ 273583 w 283646"/>
                <a:gd name="connsiteY473" fmla="*/ 24421 h 29732"/>
                <a:gd name="connsiteX474" fmla="*/ 274829 w 283646"/>
                <a:gd name="connsiteY474" fmla="*/ 21187 h 29732"/>
                <a:gd name="connsiteX475" fmla="*/ 272178 w 283646"/>
                <a:gd name="connsiteY475" fmla="*/ 6344 h 29732"/>
                <a:gd name="connsiteX476" fmla="*/ 276282 w 283646"/>
                <a:gd name="connsiteY476" fmla="*/ 18816 h 29732"/>
                <a:gd name="connsiteX477" fmla="*/ 276971 w 283646"/>
                <a:gd name="connsiteY477" fmla="*/ 22727 h 29732"/>
                <a:gd name="connsiteX478" fmla="*/ 274301 w 283646"/>
                <a:gd name="connsiteY478" fmla="*/ 23389 h 29732"/>
                <a:gd name="connsiteX479" fmla="*/ 268023 w 283646"/>
                <a:gd name="connsiteY479" fmla="*/ 6344 h 29732"/>
                <a:gd name="connsiteX480" fmla="*/ 272178 w 283646"/>
                <a:gd name="connsiteY480" fmla="*/ 6344 h 2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</a:cxnLst>
              <a:rect l="l" t="t" r="r" b="b"/>
              <a:pathLst>
                <a:path w="283646" h="29732">
                  <a:moveTo>
                    <a:pt x="1628" y="586"/>
                  </a:moveTo>
                  <a:lnTo>
                    <a:pt x="5207" y="586"/>
                  </a:lnTo>
                  <a:lnTo>
                    <a:pt x="11935" y="17877"/>
                  </a:lnTo>
                  <a:lnTo>
                    <a:pt x="18643" y="586"/>
                  </a:lnTo>
                  <a:lnTo>
                    <a:pt x="22222" y="586"/>
                  </a:lnTo>
                  <a:lnTo>
                    <a:pt x="13339" y="23005"/>
                  </a:lnTo>
                  <a:lnTo>
                    <a:pt x="10495" y="23005"/>
                  </a:lnTo>
                  <a:lnTo>
                    <a:pt x="1628" y="586"/>
                  </a:lnTo>
                  <a:close/>
                  <a:moveTo>
                    <a:pt x="0" y="586"/>
                  </a:moveTo>
                  <a:lnTo>
                    <a:pt x="3401" y="586"/>
                  </a:lnTo>
                  <a:lnTo>
                    <a:pt x="3993" y="15551"/>
                  </a:lnTo>
                  <a:lnTo>
                    <a:pt x="3993" y="23005"/>
                  </a:lnTo>
                  <a:lnTo>
                    <a:pt x="0" y="23005"/>
                  </a:lnTo>
                  <a:lnTo>
                    <a:pt x="0" y="586"/>
                  </a:lnTo>
                  <a:close/>
                  <a:moveTo>
                    <a:pt x="20449" y="586"/>
                  </a:moveTo>
                  <a:lnTo>
                    <a:pt x="23869" y="586"/>
                  </a:lnTo>
                  <a:lnTo>
                    <a:pt x="23869" y="23005"/>
                  </a:lnTo>
                  <a:lnTo>
                    <a:pt x="19856" y="23005"/>
                  </a:lnTo>
                  <a:lnTo>
                    <a:pt x="19856" y="15551"/>
                  </a:lnTo>
                  <a:lnTo>
                    <a:pt x="20449" y="586"/>
                  </a:lnTo>
                  <a:close/>
                  <a:moveTo>
                    <a:pt x="37991" y="19665"/>
                  </a:moveTo>
                  <a:lnTo>
                    <a:pt x="37991" y="11718"/>
                  </a:lnTo>
                  <a:cubicBezTo>
                    <a:pt x="37991" y="11122"/>
                    <a:pt x="37878" y="10610"/>
                    <a:pt x="37655" y="10177"/>
                  </a:cubicBezTo>
                  <a:cubicBezTo>
                    <a:pt x="37431" y="9747"/>
                    <a:pt x="37092" y="9413"/>
                    <a:pt x="36632" y="9179"/>
                  </a:cubicBezTo>
                  <a:cubicBezTo>
                    <a:pt x="36186" y="8942"/>
                    <a:pt x="35623" y="8823"/>
                    <a:pt x="34940" y="8823"/>
                  </a:cubicBezTo>
                  <a:cubicBezTo>
                    <a:pt x="34312" y="8823"/>
                    <a:pt x="33768" y="8926"/>
                    <a:pt x="33309" y="9132"/>
                  </a:cubicBezTo>
                  <a:cubicBezTo>
                    <a:pt x="32852" y="9338"/>
                    <a:pt x="32497" y="9612"/>
                    <a:pt x="32241" y="9962"/>
                  </a:cubicBezTo>
                  <a:cubicBezTo>
                    <a:pt x="31985" y="10311"/>
                    <a:pt x="31856" y="10707"/>
                    <a:pt x="31856" y="11147"/>
                  </a:cubicBezTo>
                  <a:lnTo>
                    <a:pt x="28021" y="11147"/>
                  </a:lnTo>
                  <a:cubicBezTo>
                    <a:pt x="28021" y="10492"/>
                    <a:pt x="28186" y="9856"/>
                    <a:pt x="28516" y="9238"/>
                  </a:cubicBezTo>
                  <a:cubicBezTo>
                    <a:pt x="28846" y="8624"/>
                    <a:pt x="29325" y="8075"/>
                    <a:pt x="29956" y="7591"/>
                  </a:cubicBezTo>
                  <a:cubicBezTo>
                    <a:pt x="30584" y="7108"/>
                    <a:pt x="31335" y="6731"/>
                    <a:pt x="32208" y="6453"/>
                  </a:cubicBezTo>
                  <a:cubicBezTo>
                    <a:pt x="33082" y="6175"/>
                    <a:pt x="34063" y="6035"/>
                    <a:pt x="35147" y="6035"/>
                  </a:cubicBezTo>
                  <a:cubicBezTo>
                    <a:pt x="36448" y="6035"/>
                    <a:pt x="37596" y="6247"/>
                    <a:pt x="38600" y="6668"/>
                  </a:cubicBezTo>
                  <a:cubicBezTo>
                    <a:pt x="39609" y="7089"/>
                    <a:pt x="40405" y="7725"/>
                    <a:pt x="40978" y="8577"/>
                  </a:cubicBezTo>
                  <a:cubicBezTo>
                    <a:pt x="41564" y="9419"/>
                    <a:pt x="41858" y="10476"/>
                    <a:pt x="41858" y="11749"/>
                  </a:cubicBezTo>
                  <a:lnTo>
                    <a:pt x="41858" y="19156"/>
                  </a:lnTo>
                  <a:cubicBezTo>
                    <a:pt x="41858" y="19914"/>
                    <a:pt x="41910" y="20597"/>
                    <a:pt x="42017" y="21202"/>
                  </a:cubicBezTo>
                  <a:cubicBezTo>
                    <a:pt x="42133" y="21798"/>
                    <a:pt x="42298" y="22316"/>
                    <a:pt x="42512" y="22759"/>
                  </a:cubicBezTo>
                  <a:lnTo>
                    <a:pt x="42512" y="23005"/>
                  </a:lnTo>
                  <a:lnTo>
                    <a:pt x="38567" y="23005"/>
                  </a:lnTo>
                  <a:cubicBezTo>
                    <a:pt x="38386" y="22606"/>
                    <a:pt x="38240" y="22097"/>
                    <a:pt x="38134" y="21480"/>
                  </a:cubicBezTo>
                  <a:cubicBezTo>
                    <a:pt x="38040" y="20853"/>
                    <a:pt x="37991" y="20248"/>
                    <a:pt x="37991" y="19665"/>
                  </a:cubicBezTo>
                  <a:close/>
                  <a:moveTo>
                    <a:pt x="38551" y="12872"/>
                  </a:moveTo>
                  <a:lnTo>
                    <a:pt x="38583" y="15167"/>
                  </a:lnTo>
                  <a:lnTo>
                    <a:pt x="35820" y="15167"/>
                  </a:lnTo>
                  <a:cubicBezTo>
                    <a:pt x="35105" y="15167"/>
                    <a:pt x="34477" y="15233"/>
                    <a:pt x="33933" y="15367"/>
                  </a:cubicBezTo>
                  <a:cubicBezTo>
                    <a:pt x="33390" y="15492"/>
                    <a:pt x="32937" y="15676"/>
                    <a:pt x="32574" y="15922"/>
                  </a:cubicBezTo>
                  <a:cubicBezTo>
                    <a:pt x="32212" y="16168"/>
                    <a:pt x="31943" y="16465"/>
                    <a:pt x="31762" y="16814"/>
                  </a:cubicBezTo>
                  <a:cubicBezTo>
                    <a:pt x="31581" y="17163"/>
                    <a:pt x="31490" y="17559"/>
                    <a:pt x="31490" y="17999"/>
                  </a:cubicBezTo>
                  <a:cubicBezTo>
                    <a:pt x="31490" y="18442"/>
                    <a:pt x="31597" y="18847"/>
                    <a:pt x="31807" y="19215"/>
                  </a:cubicBezTo>
                  <a:cubicBezTo>
                    <a:pt x="32021" y="19577"/>
                    <a:pt x="32331" y="19858"/>
                    <a:pt x="32736" y="20064"/>
                  </a:cubicBezTo>
                  <a:cubicBezTo>
                    <a:pt x="33150" y="20270"/>
                    <a:pt x="33652" y="20373"/>
                    <a:pt x="34237" y="20373"/>
                  </a:cubicBezTo>
                  <a:cubicBezTo>
                    <a:pt x="35024" y="20373"/>
                    <a:pt x="35713" y="20217"/>
                    <a:pt x="36299" y="19911"/>
                  </a:cubicBezTo>
                  <a:cubicBezTo>
                    <a:pt x="36894" y="19593"/>
                    <a:pt x="37364" y="19206"/>
                    <a:pt x="37703" y="18754"/>
                  </a:cubicBezTo>
                  <a:cubicBezTo>
                    <a:pt x="38043" y="18292"/>
                    <a:pt x="38224" y="17856"/>
                    <a:pt x="38247" y="17447"/>
                  </a:cubicBezTo>
                  <a:lnTo>
                    <a:pt x="39493" y="19094"/>
                  </a:lnTo>
                  <a:cubicBezTo>
                    <a:pt x="39367" y="19515"/>
                    <a:pt x="39147" y="19967"/>
                    <a:pt x="38839" y="20447"/>
                  </a:cubicBezTo>
                  <a:cubicBezTo>
                    <a:pt x="38528" y="20931"/>
                    <a:pt x="38124" y="21392"/>
                    <a:pt x="37622" y="21835"/>
                  </a:cubicBezTo>
                  <a:cubicBezTo>
                    <a:pt x="37134" y="22266"/>
                    <a:pt x="36542" y="22621"/>
                    <a:pt x="35849" y="22896"/>
                  </a:cubicBezTo>
                  <a:cubicBezTo>
                    <a:pt x="35169" y="23173"/>
                    <a:pt x="34380" y="23314"/>
                    <a:pt x="33487" y="23314"/>
                  </a:cubicBezTo>
                  <a:cubicBezTo>
                    <a:pt x="32357" y="23314"/>
                    <a:pt x="31351" y="23098"/>
                    <a:pt x="30467" y="22665"/>
                  </a:cubicBezTo>
                  <a:cubicBezTo>
                    <a:pt x="29581" y="22225"/>
                    <a:pt x="28891" y="21636"/>
                    <a:pt x="28390" y="20897"/>
                  </a:cubicBezTo>
                  <a:cubicBezTo>
                    <a:pt x="27888" y="20145"/>
                    <a:pt x="27639" y="19300"/>
                    <a:pt x="27639" y="18355"/>
                  </a:cubicBezTo>
                  <a:cubicBezTo>
                    <a:pt x="27639" y="17472"/>
                    <a:pt x="27807" y="16692"/>
                    <a:pt x="28150" y="16016"/>
                  </a:cubicBezTo>
                  <a:cubicBezTo>
                    <a:pt x="28500" y="15326"/>
                    <a:pt x="29011" y="14752"/>
                    <a:pt x="29684" y="14291"/>
                  </a:cubicBezTo>
                  <a:cubicBezTo>
                    <a:pt x="30364" y="13829"/>
                    <a:pt x="31196" y="13480"/>
                    <a:pt x="32176" y="13243"/>
                  </a:cubicBezTo>
                  <a:cubicBezTo>
                    <a:pt x="33157" y="12996"/>
                    <a:pt x="34273" y="12872"/>
                    <a:pt x="35532" y="12872"/>
                  </a:cubicBezTo>
                  <a:lnTo>
                    <a:pt x="38551" y="12872"/>
                  </a:lnTo>
                  <a:close/>
                  <a:moveTo>
                    <a:pt x="48822" y="6344"/>
                  </a:moveTo>
                  <a:lnTo>
                    <a:pt x="52113" y="11874"/>
                  </a:lnTo>
                  <a:lnTo>
                    <a:pt x="55469" y="6344"/>
                  </a:lnTo>
                  <a:lnTo>
                    <a:pt x="59702" y="6344"/>
                  </a:lnTo>
                  <a:lnTo>
                    <a:pt x="54463" y="14522"/>
                  </a:lnTo>
                  <a:lnTo>
                    <a:pt x="59912" y="23005"/>
                  </a:lnTo>
                  <a:lnTo>
                    <a:pt x="55676" y="23005"/>
                  </a:lnTo>
                  <a:lnTo>
                    <a:pt x="52162" y="17247"/>
                  </a:lnTo>
                  <a:lnTo>
                    <a:pt x="48648" y="23005"/>
                  </a:lnTo>
                  <a:lnTo>
                    <a:pt x="44399" y="23005"/>
                  </a:lnTo>
                  <a:lnTo>
                    <a:pt x="49829" y="14522"/>
                  </a:lnTo>
                  <a:lnTo>
                    <a:pt x="44606" y="6344"/>
                  </a:lnTo>
                  <a:lnTo>
                    <a:pt x="48822" y="6344"/>
                  </a:lnTo>
                  <a:close/>
                  <a:moveTo>
                    <a:pt x="66462" y="6344"/>
                  </a:moveTo>
                  <a:lnTo>
                    <a:pt x="66462" y="23005"/>
                  </a:lnTo>
                  <a:lnTo>
                    <a:pt x="62595" y="23005"/>
                  </a:lnTo>
                  <a:lnTo>
                    <a:pt x="62595" y="6344"/>
                  </a:lnTo>
                  <a:lnTo>
                    <a:pt x="66462" y="6344"/>
                  </a:lnTo>
                  <a:close/>
                  <a:moveTo>
                    <a:pt x="62339" y="1971"/>
                  </a:moveTo>
                  <a:cubicBezTo>
                    <a:pt x="62339" y="1407"/>
                    <a:pt x="62530" y="939"/>
                    <a:pt x="62915" y="571"/>
                  </a:cubicBezTo>
                  <a:cubicBezTo>
                    <a:pt x="63310" y="190"/>
                    <a:pt x="63851" y="0"/>
                    <a:pt x="64543" y="0"/>
                  </a:cubicBezTo>
                  <a:cubicBezTo>
                    <a:pt x="65226" y="0"/>
                    <a:pt x="65763" y="190"/>
                    <a:pt x="66158" y="571"/>
                  </a:cubicBezTo>
                  <a:cubicBezTo>
                    <a:pt x="66553" y="939"/>
                    <a:pt x="66750" y="1407"/>
                    <a:pt x="66750" y="1971"/>
                  </a:cubicBezTo>
                  <a:cubicBezTo>
                    <a:pt x="66750" y="2526"/>
                    <a:pt x="66553" y="2988"/>
                    <a:pt x="66158" y="3356"/>
                  </a:cubicBezTo>
                  <a:cubicBezTo>
                    <a:pt x="65763" y="3727"/>
                    <a:pt x="65226" y="3911"/>
                    <a:pt x="64543" y="3911"/>
                  </a:cubicBezTo>
                  <a:cubicBezTo>
                    <a:pt x="63851" y="3911"/>
                    <a:pt x="63310" y="3727"/>
                    <a:pt x="62915" y="3356"/>
                  </a:cubicBezTo>
                  <a:cubicBezTo>
                    <a:pt x="62530" y="2988"/>
                    <a:pt x="62339" y="2526"/>
                    <a:pt x="62339" y="1971"/>
                  </a:cubicBezTo>
                  <a:close/>
                  <a:moveTo>
                    <a:pt x="74530" y="9731"/>
                  </a:moveTo>
                  <a:lnTo>
                    <a:pt x="74530" y="23005"/>
                  </a:lnTo>
                  <a:lnTo>
                    <a:pt x="70679" y="23005"/>
                  </a:lnTo>
                  <a:lnTo>
                    <a:pt x="70679" y="6344"/>
                  </a:lnTo>
                  <a:lnTo>
                    <a:pt x="74306" y="6344"/>
                  </a:lnTo>
                  <a:lnTo>
                    <a:pt x="74530" y="9731"/>
                  </a:lnTo>
                  <a:close/>
                  <a:moveTo>
                    <a:pt x="73908" y="14060"/>
                  </a:moveTo>
                  <a:lnTo>
                    <a:pt x="72598" y="14044"/>
                  </a:lnTo>
                  <a:cubicBezTo>
                    <a:pt x="72598" y="12893"/>
                    <a:pt x="72747" y="11830"/>
                    <a:pt x="73044" y="10857"/>
                  </a:cubicBezTo>
                  <a:cubicBezTo>
                    <a:pt x="73342" y="9881"/>
                    <a:pt x="73779" y="9032"/>
                    <a:pt x="74355" y="8315"/>
                  </a:cubicBezTo>
                  <a:cubicBezTo>
                    <a:pt x="74931" y="7585"/>
                    <a:pt x="75643" y="7027"/>
                    <a:pt x="76494" y="6637"/>
                  </a:cubicBezTo>
                  <a:cubicBezTo>
                    <a:pt x="77358" y="6238"/>
                    <a:pt x="78355" y="6035"/>
                    <a:pt x="79484" y="6035"/>
                  </a:cubicBezTo>
                  <a:cubicBezTo>
                    <a:pt x="80270" y="6035"/>
                    <a:pt x="80989" y="6150"/>
                    <a:pt x="81639" y="6375"/>
                  </a:cubicBezTo>
                  <a:cubicBezTo>
                    <a:pt x="82299" y="6590"/>
                    <a:pt x="82869" y="6933"/>
                    <a:pt x="83348" y="7407"/>
                  </a:cubicBezTo>
                  <a:cubicBezTo>
                    <a:pt x="83840" y="7878"/>
                    <a:pt x="84212" y="8483"/>
                    <a:pt x="84468" y="9223"/>
                  </a:cubicBezTo>
                  <a:cubicBezTo>
                    <a:pt x="84733" y="9962"/>
                    <a:pt x="84866" y="10857"/>
                    <a:pt x="84866" y="11902"/>
                  </a:cubicBezTo>
                  <a:lnTo>
                    <a:pt x="84866" y="23005"/>
                  </a:lnTo>
                  <a:lnTo>
                    <a:pt x="81018" y="23005"/>
                  </a:lnTo>
                  <a:lnTo>
                    <a:pt x="81018" y="12226"/>
                  </a:lnTo>
                  <a:cubicBezTo>
                    <a:pt x="81018" y="11415"/>
                    <a:pt x="80888" y="10779"/>
                    <a:pt x="80633" y="10317"/>
                  </a:cubicBezTo>
                  <a:cubicBezTo>
                    <a:pt x="80387" y="9856"/>
                    <a:pt x="80031" y="9525"/>
                    <a:pt x="79562" y="9332"/>
                  </a:cubicBezTo>
                  <a:cubicBezTo>
                    <a:pt x="79105" y="9126"/>
                    <a:pt x="78555" y="9023"/>
                    <a:pt x="77918" y="9023"/>
                  </a:cubicBezTo>
                  <a:cubicBezTo>
                    <a:pt x="77193" y="9023"/>
                    <a:pt x="76575" y="9157"/>
                    <a:pt x="76063" y="9425"/>
                  </a:cubicBezTo>
                  <a:cubicBezTo>
                    <a:pt x="75562" y="9690"/>
                    <a:pt x="75154" y="10055"/>
                    <a:pt x="74834" y="10517"/>
                  </a:cubicBezTo>
                  <a:cubicBezTo>
                    <a:pt x="74513" y="10978"/>
                    <a:pt x="74280" y="11512"/>
                    <a:pt x="74132" y="12117"/>
                  </a:cubicBezTo>
                  <a:cubicBezTo>
                    <a:pt x="73983" y="12725"/>
                    <a:pt x="73908" y="13371"/>
                    <a:pt x="73908" y="14060"/>
                  </a:cubicBezTo>
                  <a:close/>
                  <a:moveTo>
                    <a:pt x="84626" y="13074"/>
                  </a:moveTo>
                  <a:lnTo>
                    <a:pt x="82820" y="13458"/>
                  </a:lnTo>
                  <a:cubicBezTo>
                    <a:pt x="82820" y="12451"/>
                    <a:pt x="82966" y="11502"/>
                    <a:pt x="83254" y="10610"/>
                  </a:cubicBezTo>
                  <a:cubicBezTo>
                    <a:pt x="83552" y="9706"/>
                    <a:pt x="83982" y="8917"/>
                    <a:pt x="84548" y="8237"/>
                  </a:cubicBezTo>
                  <a:cubicBezTo>
                    <a:pt x="85121" y="7551"/>
                    <a:pt x="85830" y="7011"/>
                    <a:pt x="86671" y="6621"/>
                  </a:cubicBezTo>
                  <a:cubicBezTo>
                    <a:pt x="87513" y="6232"/>
                    <a:pt x="88477" y="6035"/>
                    <a:pt x="89564" y="6035"/>
                  </a:cubicBezTo>
                  <a:cubicBezTo>
                    <a:pt x="90448" y="6035"/>
                    <a:pt x="91237" y="6154"/>
                    <a:pt x="91930" y="6391"/>
                  </a:cubicBezTo>
                  <a:cubicBezTo>
                    <a:pt x="92632" y="6615"/>
                    <a:pt x="93228" y="6977"/>
                    <a:pt x="93719" y="7470"/>
                  </a:cubicBezTo>
                  <a:cubicBezTo>
                    <a:pt x="94208" y="7959"/>
                    <a:pt x="94580" y="8602"/>
                    <a:pt x="94836" y="9394"/>
                  </a:cubicBezTo>
                  <a:cubicBezTo>
                    <a:pt x="95092" y="10174"/>
                    <a:pt x="95221" y="11119"/>
                    <a:pt x="95221" y="12226"/>
                  </a:cubicBezTo>
                  <a:lnTo>
                    <a:pt x="95221" y="23005"/>
                  </a:lnTo>
                  <a:lnTo>
                    <a:pt x="91354" y="23005"/>
                  </a:lnTo>
                  <a:lnTo>
                    <a:pt x="91354" y="12210"/>
                  </a:lnTo>
                  <a:cubicBezTo>
                    <a:pt x="91354" y="11368"/>
                    <a:pt x="91224" y="10717"/>
                    <a:pt x="90969" y="10255"/>
                  </a:cubicBezTo>
                  <a:cubicBezTo>
                    <a:pt x="90726" y="9793"/>
                    <a:pt x="90373" y="9475"/>
                    <a:pt x="89914" y="9301"/>
                  </a:cubicBezTo>
                  <a:cubicBezTo>
                    <a:pt x="89458" y="9117"/>
                    <a:pt x="88907" y="9023"/>
                    <a:pt x="88270" y="9023"/>
                  </a:cubicBezTo>
                  <a:cubicBezTo>
                    <a:pt x="87674" y="9023"/>
                    <a:pt x="87147" y="9132"/>
                    <a:pt x="86688" y="9347"/>
                  </a:cubicBezTo>
                  <a:cubicBezTo>
                    <a:pt x="86241" y="9553"/>
                    <a:pt x="85862" y="9843"/>
                    <a:pt x="85555" y="10224"/>
                  </a:cubicBezTo>
                  <a:cubicBezTo>
                    <a:pt x="85244" y="10595"/>
                    <a:pt x="85011" y="11019"/>
                    <a:pt x="84849" y="11502"/>
                  </a:cubicBezTo>
                  <a:cubicBezTo>
                    <a:pt x="84701" y="11986"/>
                    <a:pt x="84626" y="12510"/>
                    <a:pt x="84626" y="13074"/>
                  </a:cubicBezTo>
                  <a:close/>
                  <a:moveTo>
                    <a:pt x="109583" y="19078"/>
                  </a:moveTo>
                  <a:lnTo>
                    <a:pt x="109583" y="6344"/>
                  </a:lnTo>
                  <a:lnTo>
                    <a:pt x="113450" y="6344"/>
                  </a:lnTo>
                  <a:lnTo>
                    <a:pt x="113450" y="23005"/>
                  </a:lnTo>
                  <a:lnTo>
                    <a:pt x="109806" y="23005"/>
                  </a:lnTo>
                  <a:lnTo>
                    <a:pt x="109583" y="19078"/>
                  </a:lnTo>
                  <a:close/>
                  <a:moveTo>
                    <a:pt x="110126" y="15613"/>
                  </a:moveTo>
                  <a:lnTo>
                    <a:pt x="111421" y="15582"/>
                  </a:lnTo>
                  <a:cubicBezTo>
                    <a:pt x="111421" y="16702"/>
                    <a:pt x="111291" y="17734"/>
                    <a:pt x="111036" y="18679"/>
                  </a:cubicBezTo>
                  <a:cubicBezTo>
                    <a:pt x="110780" y="19612"/>
                    <a:pt x="110388" y="20429"/>
                    <a:pt x="109854" y="21127"/>
                  </a:cubicBezTo>
                  <a:cubicBezTo>
                    <a:pt x="109320" y="21813"/>
                    <a:pt x="108641" y="22353"/>
                    <a:pt x="107809" y="22743"/>
                  </a:cubicBezTo>
                  <a:cubicBezTo>
                    <a:pt x="106978" y="23123"/>
                    <a:pt x="105984" y="23314"/>
                    <a:pt x="104822" y="23314"/>
                  </a:cubicBezTo>
                  <a:cubicBezTo>
                    <a:pt x="103981" y="23314"/>
                    <a:pt x="103208" y="23195"/>
                    <a:pt x="102505" y="22958"/>
                  </a:cubicBezTo>
                  <a:cubicBezTo>
                    <a:pt x="101803" y="22721"/>
                    <a:pt x="101195" y="22359"/>
                    <a:pt x="100683" y="21867"/>
                  </a:cubicBezTo>
                  <a:cubicBezTo>
                    <a:pt x="100182" y="21374"/>
                    <a:pt x="99794" y="20731"/>
                    <a:pt x="99518" y="19942"/>
                  </a:cubicBezTo>
                  <a:cubicBezTo>
                    <a:pt x="99240" y="19150"/>
                    <a:pt x="99101" y="18205"/>
                    <a:pt x="99101" y="17107"/>
                  </a:cubicBezTo>
                  <a:lnTo>
                    <a:pt x="99101" y="6344"/>
                  </a:lnTo>
                  <a:lnTo>
                    <a:pt x="102952" y="6344"/>
                  </a:lnTo>
                  <a:lnTo>
                    <a:pt x="102952" y="17138"/>
                  </a:lnTo>
                  <a:cubicBezTo>
                    <a:pt x="102952" y="17743"/>
                    <a:pt x="103026" y="18252"/>
                    <a:pt x="103175" y="18663"/>
                  </a:cubicBezTo>
                  <a:cubicBezTo>
                    <a:pt x="103324" y="19063"/>
                    <a:pt x="103528" y="19387"/>
                    <a:pt x="103784" y="19633"/>
                  </a:cubicBezTo>
                  <a:cubicBezTo>
                    <a:pt x="104039" y="19880"/>
                    <a:pt x="104337" y="20054"/>
                    <a:pt x="104677" y="20157"/>
                  </a:cubicBezTo>
                  <a:cubicBezTo>
                    <a:pt x="105020" y="20260"/>
                    <a:pt x="105382" y="20310"/>
                    <a:pt x="105764" y="20310"/>
                  </a:cubicBezTo>
                  <a:cubicBezTo>
                    <a:pt x="106861" y="20310"/>
                    <a:pt x="107725" y="20104"/>
                    <a:pt x="108353" y="19696"/>
                  </a:cubicBezTo>
                  <a:cubicBezTo>
                    <a:pt x="108990" y="19275"/>
                    <a:pt x="109443" y="18710"/>
                    <a:pt x="109712" y="17999"/>
                  </a:cubicBezTo>
                  <a:cubicBezTo>
                    <a:pt x="109987" y="17291"/>
                    <a:pt x="110126" y="16496"/>
                    <a:pt x="110126" y="15613"/>
                  </a:cubicBezTo>
                  <a:close/>
                  <a:moveTo>
                    <a:pt x="121245" y="9731"/>
                  </a:moveTo>
                  <a:lnTo>
                    <a:pt x="121245" y="23005"/>
                  </a:lnTo>
                  <a:lnTo>
                    <a:pt x="117394" y="23005"/>
                  </a:lnTo>
                  <a:lnTo>
                    <a:pt x="117394" y="6344"/>
                  </a:lnTo>
                  <a:lnTo>
                    <a:pt x="121022" y="6344"/>
                  </a:lnTo>
                  <a:lnTo>
                    <a:pt x="121245" y="9731"/>
                  </a:lnTo>
                  <a:close/>
                  <a:moveTo>
                    <a:pt x="120624" y="14060"/>
                  </a:moveTo>
                  <a:lnTo>
                    <a:pt x="119313" y="14044"/>
                  </a:lnTo>
                  <a:cubicBezTo>
                    <a:pt x="119313" y="12893"/>
                    <a:pt x="119462" y="11830"/>
                    <a:pt x="119760" y="10857"/>
                  </a:cubicBezTo>
                  <a:cubicBezTo>
                    <a:pt x="120058" y="9881"/>
                    <a:pt x="120495" y="9032"/>
                    <a:pt x="121071" y="8315"/>
                  </a:cubicBezTo>
                  <a:cubicBezTo>
                    <a:pt x="121647" y="7585"/>
                    <a:pt x="122359" y="7027"/>
                    <a:pt x="123210" y="6637"/>
                  </a:cubicBezTo>
                  <a:cubicBezTo>
                    <a:pt x="124074" y="6238"/>
                    <a:pt x="125070" y="6035"/>
                    <a:pt x="126200" y="6035"/>
                  </a:cubicBezTo>
                  <a:cubicBezTo>
                    <a:pt x="126986" y="6035"/>
                    <a:pt x="127705" y="6150"/>
                    <a:pt x="128355" y="6375"/>
                  </a:cubicBezTo>
                  <a:cubicBezTo>
                    <a:pt x="129015" y="6590"/>
                    <a:pt x="129585" y="6933"/>
                    <a:pt x="130064" y="7407"/>
                  </a:cubicBezTo>
                  <a:cubicBezTo>
                    <a:pt x="130556" y="7878"/>
                    <a:pt x="130928" y="8483"/>
                    <a:pt x="131183" y="9223"/>
                  </a:cubicBezTo>
                  <a:cubicBezTo>
                    <a:pt x="131449" y="9962"/>
                    <a:pt x="131581" y="10857"/>
                    <a:pt x="131581" y="11902"/>
                  </a:cubicBezTo>
                  <a:lnTo>
                    <a:pt x="131581" y="23005"/>
                  </a:lnTo>
                  <a:lnTo>
                    <a:pt x="127734" y="23005"/>
                  </a:lnTo>
                  <a:lnTo>
                    <a:pt x="127734" y="12226"/>
                  </a:lnTo>
                  <a:cubicBezTo>
                    <a:pt x="127734" y="11415"/>
                    <a:pt x="127604" y="10779"/>
                    <a:pt x="127349" y="10317"/>
                  </a:cubicBezTo>
                  <a:cubicBezTo>
                    <a:pt x="127103" y="9856"/>
                    <a:pt x="126747" y="9525"/>
                    <a:pt x="126277" y="9332"/>
                  </a:cubicBezTo>
                  <a:cubicBezTo>
                    <a:pt x="125821" y="9126"/>
                    <a:pt x="125271" y="9023"/>
                    <a:pt x="124633" y="9023"/>
                  </a:cubicBezTo>
                  <a:cubicBezTo>
                    <a:pt x="123909" y="9023"/>
                    <a:pt x="123290" y="9157"/>
                    <a:pt x="122779" y="9425"/>
                  </a:cubicBezTo>
                  <a:cubicBezTo>
                    <a:pt x="122278" y="9690"/>
                    <a:pt x="121870" y="10055"/>
                    <a:pt x="121549" y="10517"/>
                  </a:cubicBezTo>
                  <a:cubicBezTo>
                    <a:pt x="121229" y="10978"/>
                    <a:pt x="120996" y="11512"/>
                    <a:pt x="120847" y="12117"/>
                  </a:cubicBezTo>
                  <a:cubicBezTo>
                    <a:pt x="120698" y="12725"/>
                    <a:pt x="120624" y="13371"/>
                    <a:pt x="120624" y="14060"/>
                  </a:cubicBezTo>
                  <a:close/>
                  <a:moveTo>
                    <a:pt x="131342" y="13074"/>
                  </a:moveTo>
                  <a:lnTo>
                    <a:pt x="129536" y="13458"/>
                  </a:lnTo>
                  <a:cubicBezTo>
                    <a:pt x="129536" y="12451"/>
                    <a:pt x="129682" y="11502"/>
                    <a:pt x="129970" y="10610"/>
                  </a:cubicBezTo>
                  <a:cubicBezTo>
                    <a:pt x="130267" y="9706"/>
                    <a:pt x="130698" y="8917"/>
                    <a:pt x="131264" y="8237"/>
                  </a:cubicBezTo>
                  <a:cubicBezTo>
                    <a:pt x="131837" y="7551"/>
                    <a:pt x="132546" y="7011"/>
                    <a:pt x="133387" y="6621"/>
                  </a:cubicBezTo>
                  <a:cubicBezTo>
                    <a:pt x="134228" y="6232"/>
                    <a:pt x="135193" y="6035"/>
                    <a:pt x="136280" y="6035"/>
                  </a:cubicBezTo>
                  <a:cubicBezTo>
                    <a:pt x="137164" y="6035"/>
                    <a:pt x="137953" y="6154"/>
                    <a:pt x="138646" y="6391"/>
                  </a:cubicBezTo>
                  <a:cubicBezTo>
                    <a:pt x="139348" y="6615"/>
                    <a:pt x="139943" y="6977"/>
                    <a:pt x="140432" y="7470"/>
                  </a:cubicBezTo>
                  <a:cubicBezTo>
                    <a:pt x="140924" y="7959"/>
                    <a:pt x="141296" y="8602"/>
                    <a:pt x="141552" y="9394"/>
                  </a:cubicBezTo>
                  <a:cubicBezTo>
                    <a:pt x="141807" y="10174"/>
                    <a:pt x="141937" y="11119"/>
                    <a:pt x="141937" y="12226"/>
                  </a:cubicBezTo>
                  <a:lnTo>
                    <a:pt x="141937" y="23005"/>
                  </a:lnTo>
                  <a:lnTo>
                    <a:pt x="138070" y="23005"/>
                  </a:lnTo>
                  <a:lnTo>
                    <a:pt x="138070" y="12210"/>
                  </a:lnTo>
                  <a:cubicBezTo>
                    <a:pt x="138070" y="11368"/>
                    <a:pt x="137940" y="10717"/>
                    <a:pt x="137685" y="10255"/>
                  </a:cubicBezTo>
                  <a:cubicBezTo>
                    <a:pt x="137442" y="9793"/>
                    <a:pt x="137089" y="9475"/>
                    <a:pt x="136630" y="9301"/>
                  </a:cubicBezTo>
                  <a:cubicBezTo>
                    <a:pt x="136173" y="9117"/>
                    <a:pt x="135623" y="9023"/>
                    <a:pt x="134986" y="9023"/>
                  </a:cubicBezTo>
                  <a:cubicBezTo>
                    <a:pt x="134390" y="9023"/>
                    <a:pt x="133863" y="9132"/>
                    <a:pt x="133403" y="9347"/>
                  </a:cubicBezTo>
                  <a:cubicBezTo>
                    <a:pt x="132957" y="9553"/>
                    <a:pt x="132578" y="9843"/>
                    <a:pt x="132271" y="10224"/>
                  </a:cubicBezTo>
                  <a:cubicBezTo>
                    <a:pt x="131960" y="10595"/>
                    <a:pt x="131727" y="11019"/>
                    <a:pt x="131565" y="11502"/>
                  </a:cubicBezTo>
                  <a:cubicBezTo>
                    <a:pt x="131416" y="11986"/>
                    <a:pt x="131342" y="12510"/>
                    <a:pt x="131342" y="13074"/>
                  </a:cubicBezTo>
                  <a:close/>
                  <a:moveTo>
                    <a:pt x="163790" y="19665"/>
                  </a:moveTo>
                  <a:lnTo>
                    <a:pt x="163790" y="11718"/>
                  </a:lnTo>
                  <a:cubicBezTo>
                    <a:pt x="163790" y="11122"/>
                    <a:pt x="163680" y="10610"/>
                    <a:pt x="163456" y="10177"/>
                  </a:cubicBezTo>
                  <a:cubicBezTo>
                    <a:pt x="163233" y="9747"/>
                    <a:pt x="162890" y="9413"/>
                    <a:pt x="162434" y="9179"/>
                  </a:cubicBezTo>
                  <a:cubicBezTo>
                    <a:pt x="161987" y="8942"/>
                    <a:pt x="161421" y="8823"/>
                    <a:pt x="160741" y="8823"/>
                  </a:cubicBezTo>
                  <a:cubicBezTo>
                    <a:pt x="160110" y="8823"/>
                    <a:pt x="159567" y="8926"/>
                    <a:pt x="159110" y="9132"/>
                  </a:cubicBezTo>
                  <a:cubicBezTo>
                    <a:pt x="158651" y="9338"/>
                    <a:pt x="158295" y="9612"/>
                    <a:pt x="158039" y="9962"/>
                  </a:cubicBezTo>
                  <a:cubicBezTo>
                    <a:pt x="157784" y="10311"/>
                    <a:pt x="157657" y="10707"/>
                    <a:pt x="157657" y="11147"/>
                  </a:cubicBezTo>
                  <a:lnTo>
                    <a:pt x="153823" y="11147"/>
                  </a:lnTo>
                  <a:cubicBezTo>
                    <a:pt x="153823" y="10492"/>
                    <a:pt x="153988" y="9856"/>
                    <a:pt x="154318" y="9238"/>
                  </a:cubicBezTo>
                  <a:cubicBezTo>
                    <a:pt x="154648" y="8624"/>
                    <a:pt x="155127" y="8075"/>
                    <a:pt x="155755" y="7591"/>
                  </a:cubicBezTo>
                  <a:cubicBezTo>
                    <a:pt x="156382" y="7108"/>
                    <a:pt x="157133" y="6731"/>
                    <a:pt x="158007" y="6453"/>
                  </a:cubicBezTo>
                  <a:cubicBezTo>
                    <a:pt x="158881" y="6175"/>
                    <a:pt x="159861" y="6035"/>
                    <a:pt x="160949" y="6035"/>
                  </a:cubicBezTo>
                  <a:cubicBezTo>
                    <a:pt x="162246" y="6035"/>
                    <a:pt x="163398" y="6247"/>
                    <a:pt x="164398" y="6668"/>
                  </a:cubicBezTo>
                  <a:cubicBezTo>
                    <a:pt x="165411" y="7089"/>
                    <a:pt x="166204" y="7725"/>
                    <a:pt x="166780" y="8577"/>
                  </a:cubicBezTo>
                  <a:cubicBezTo>
                    <a:pt x="167366" y="9419"/>
                    <a:pt x="167657" y="10476"/>
                    <a:pt x="167657" y="11749"/>
                  </a:cubicBezTo>
                  <a:lnTo>
                    <a:pt x="167657" y="19156"/>
                  </a:lnTo>
                  <a:cubicBezTo>
                    <a:pt x="167657" y="19914"/>
                    <a:pt x="167712" y="20597"/>
                    <a:pt x="167819" y="21202"/>
                  </a:cubicBezTo>
                  <a:cubicBezTo>
                    <a:pt x="167935" y="21798"/>
                    <a:pt x="168100" y="22316"/>
                    <a:pt x="168314" y="22759"/>
                  </a:cubicBezTo>
                  <a:lnTo>
                    <a:pt x="168314" y="23005"/>
                  </a:lnTo>
                  <a:lnTo>
                    <a:pt x="164366" y="23005"/>
                  </a:lnTo>
                  <a:cubicBezTo>
                    <a:pt x="164185" y="22606"/>
                    <a:pt x="164042" y="22097"/>
                    <a:pt x="163935" y="21480"/>
                  </a:cubicBezTo>
                  <a:cubicBezTo>
                    <a:pt x="163838" y="20853"/>
                    <a:pt x="163790" y="20248"/>
                    <a:pt x="163790" y="19665"/>
                  </a:cubicBezTo>
                  <a:close/>
                  <a:moveTo>
                    <a:pt x="164350" y="12872"/>
                  </a:moveTo>
                  <a:lnTo>
                    <a:pt x="164382" y="15167"/>
                  </a:lnTo>
                  <a:lnTo>
                    <a:pt x="161618" y="15167"/>
                  </a:lnTo>
                  <a:cubicBezTo>
                    <a:pt x="160906" y="15167"/>
                    <a:pt x="160275" y="15233"/>
                    <a:pt x="159732" y="15367"/>
                  </a:cubicBezTo>
                  <a:cubicBezTo>
                    <a:pt x="159191" y="15492"/>
                    <a:pt x="158738" y="15676"/>
                    <a:pt x="158376" y="15922"/>
                  </a:cubicBezTo>
                  <a:cubicBezTo>
                    <a:pt x="158013" y="16168"/>
                    <a:pt x="157742" y="16465"/>
                    <a:pt x="157560" y="16814"/>
                  </a:cubicBezTo>
                  <a:cubicBezTo>
                    <a:pt x="157379" y="17163"/>
                    <a:pt x="157289" y="17559"/>
                    <a:pt x="157289" y="17999"/>
                  </a:cubicBezTo>
                  <a:cubicBezTo>
                    <a:pt x="157289" y="18442"/>
                    <a:pt x="157395" y="18847"/>
                    <a:pt x="157609" y="19215"/>
                  </a:cubicBezTo>
                  <a:cubicBezTo>
                    <a:pt x="157823" y="19577"/>
                    <a:pt x="158130" y="19858"/>
                    <a:pt x="158534" y="20064"/>
                  </a:cubicBezTo>
                  <a:cubicBezTo>
                    <a:pt x="158952" y="20270"/>
                    <a:pt x="159450" y="20373"/>
                    <a:pt x="160036" y="20373"/>
                  </a:cubicBezTo>
                  <a:cubicBezTo>
                    <a:pt x="160825" y="20373"/>
                    <a:pt x="161512" y="20217"/>
                    <a:pt x="162097" y="19911"/>
                  </a:cubicBezTo>
                  <a:cubicBezTo>
                    <a:pt x="162693" y="19593"/>
                    <a:pt x="163162" y="19206"/>
                    <a:pt x="163505" y="18754"/>
                  </a:cubicBezTo>
                  <a:cubicBezTo>
                    <a:pt x="163845" y="18292"/>
                    <a:pt x="164026" y="17856"/>
                    <a:pt x="164045" y="17447"/>
                  </a:cubicBezTo>
                  <a:lnTo>
                    <a:pt x="165295" y="19094"/>
                  </a:lnTo>
                  <a:cubicBezTo>
                    <a:pt x="165165" y="19515"/>
                    <a:pt x="164948" y="19967"/>
                    <a:pt x="164638" y="20447"/>
                  </a:cubicBezTo>
                  <a:cubicBezTo>
                    <a:pt x="164330" y="20931"/>
                    <a:pt x="163926" y="21392"/>
                    <a:pt x="163424" y="21835"/>
                  </a:cubicBezTo>
                  <a:cubicBezTo>
                    <a:pt x="162935" y="22266"/>
                    <a:pt x="162343" y="22621"/>
                    <a:pt x="161651" y="22896"/>
                  </a:cubicBezTo>
                  <a:cubicBezTo>
                    <a:pt x="160968" y="23173"/>
                    <a:pt x="160182" y="23314"/>
                    <a:pt x="159285" y="23314"/>
                  </a:cubicBezTo>
                  <a:cubicBezTo>
                    <a:pt x="158156" y="23314"/>
                    <a:pt x="157149" y="23098"/>
                    <a:pt x="156266" y="22665"/>
                  </a:cubicBezTo>
                  <a:cubicBezTo>
                    <a:pt x="155383" y="22225"/>
                    <a:pt x="154690" y="21636"/>
                    <a:pt x="154188" y="20897"/>
                  </a:cubicBezTo>
                  <a:cubicBezTo>
                    <a:pt x="153690" y="20145"/>
                    <a:pt x="153438" y="19300"/>
                    <a:pt x="153438" y="18355"/>
                  </a:cubicBezTo>
                  <a:cubicBezTo>
                    <a:pt x="153438" y="17472"/>
                    <a:pt x="153609" y="16692"/>
                    <a:pt x="153949" y="16016"/>
                  </a:cubicBezTo>
                  <a:cubicBezTo>
                    <a:pt x="154302" y="15326"/>
                    <a:pt x="154813" y="14752"/>
                    <a:pt x="155483" y="14291"/>
                  </a:cubicBezTo>
                  <a:cubicBezTo>
                    <a:pt x="156166" y="13829"/>
                    <a:pt x="156997" y="13480"/>
                    <a:pt x="157975" y="13243"/>
                  </a:cubicBezTo>
                  <a:cubicBezTo>
                    <a:pt x="158955" y="12996"/>
                    <a:pt x="160075" y="12872"/>
                    <a:pt x="161330" y="12872"/>
                  </a:cubicBezTo>
                  <a:lnTo>
                    <a:pt x="164350" y="12872"/>
                  </a:lnTo>
                  <a:close/>
                  <a:moveTo>
                    <a:pt x="178747" y="20357"/>
                  </a:moveTo>
                  <a:cubicBezTo>
                    <a:pt x="179375" y="20357"/>
                    <a:pt x="179938" y="20238"/>
                    <a:pt x="180439" y="20001"/>
                  </a:cubicBezTo>
                  <a:cubicBezTo>
                    <a:pt x="180951" y="19755"/>
                    <a:pt x="181362" y="19418"/>
                    <a:pt x="181669" y="18985"/>
                  </a:cubicBezTo>
                  <a:cubicBezTo>
                    <a:pt x="181989" y="18554"/>
                    <a:pt x="182164" y="18058"/>
                    <a:pt x="182196" y="17494"/>
                  </a:cubicBezTo>
                  <a:lnTo>
                    <a:pt x="185824" y="17494"/>
                  </a:lnTo>
                  <a:cubicBezTo>
                    <a:pt x="185801" y="18570"/>
                    <a:pt x="185471" y="19549"/>
                    <a:pt x="184834" y="20435"/>
                  </a:cubicBezTo>
                  <a:cubicBezTo>
                    <a:pt x="184193" y="21318"/>
                    <a:pt x="183345" y="22019"/>
                    <a:pt x="182294" y="22543"/>
                  </a:cubicBezTo>
                  <a:cubicBezTo>
                    <a:pt x="181239" y="23055"/>
                    <a:pt x="180070" y="23314"/>
                    <a:pt x="178792" y="23314"/>
                  </a:cubicBezTo>
                  <a:cubicBezTo>
                    <a:pt x="177472" y="23314"/>
                    <a:pt x="176323" y="23098"/>
                    <a:pt x="175343" y="22665"/>
                  </a:cubicBezTo>
                  <a:cubicBezTo>
                    <a:pt x="174362" y="22225"/>
                    <a:pt x="173546" y="21620"/>
                    <a:pt x="172899" y="20850"/>
                  </a:cubicBezTo>
                  <a:cubicBezTo>
                    <a:pt x="172249" y="20079"/>
                    <a:pt x="171757" y="19191"/>
                    <a:pt x="171427" y="18186"/>
                  </a:cubicBezTo>
                  <a:cubicBezTo>
                    <a:pt x="171110" y="17179"/>
                    <a:pt x="170948" y="16103"/>
                    <a:pt x="170948" y="14952"/>
                  </a:cubicBezTo>
                  <a:lnTo>
                    <a:pt x="170948" y="14412"/>
                  </a:lnTo>
                  <a:cubicBezTo>
                    <a:pt x="170948" y="13262"/>
                    <a:pt x="171110" y="12186"/>
                    <a:pt x="171427" y="11178"/>
                  </a:cubicBezTo>
                  <a:cubicBezTo>
                    <a:pt x="171757" y="10161"/>
                    <a:pt x="172249" y="9269"/>
                    <a:pt x="172899" y="8499"/>
                  </a:cubicBezTo>
                  <a:cubicBezTo>
                    <a:pt x="173546" y="7729"/>
                    <a:pt x="174362" y="7130"/>
                    <a:pt x="175343" y="6699"/>
                  </a:cubicBezTo>
                  <a:cubicBezTo>
                    <a:pt x="176323" y="6257"/>
                    <a:pt x="177469" y="6035"/>
                    <a:pt x="178776" y="6035"/>
                  </a:cubicBezTo>
                  <a:cubicBezTo>
                    <a:pt x="180161" y="6035"/>
                    <a:pt x="181378" y="6303"/>
                    <a:pt x="182420" y="6837"/>
                  </a:cubicBezTo>
                  <a:cubicBezTo>
                    <a:pt x="183465" y="7361"/>
                    <a:pt x="184284" y="8094"/>
                    <a:pt x="184879" y="9039"/>
                  </a:cubicBezTo>
                  <a:cubicBezTo>
                    <a:pt x="185487" y="9974"/>
                    <a:pt x="185801" y="11060"/>
                    <a:pt x="185824" y="12304"/>
                  </a:cubicBezTo>
                  <a:lnTo>
                    <a:pt x="182196" y="12304"/>
                  </a:lnTo>
                  <a:cubicBezTo>
                    <a:pt x="182164" y="11686"/>
                    <a:pt x="182006" y="11134"/>
                    <a:pt x="181718" y="10642"/>
                  </a:cubicBezTo>
                  <a:cubicBezTo>
                    <a:pt x="181439" y="10136"/>
                    <a:pt x="181048" y="9737"/>
                    <a:pt x="180536" y="9438"/>
                  </a:cubicBezTo>
                  <a:cubicBezTo>
                    <a:pt x="180035" y="9141"/>
                    <a:pt x="179433" y="8992"/>
                    <a:pt x="178731" y="8992"/>
                  </a:cubicBezTo>
                  <a:cubicBezTo>
                    <a:pt x="177951" y="8992"/>
                    <a:pt x="177307" y="9148"/>
                    <a:pt x="176796" y="9453"/>
                  </a:cubicBezTo>
                  <a:cubicBezTo>
                    <a:pt x="176284" y="9753"/>
                    <a:pt x="175886" y="10161"/>
                    <a:pt x="175598" y="10685"/>
                  </a:cubicBezTo>
                  <a:cubicBezTo>
                    <a:pt x="175310" y="11200"/>
                    <a:pt x="175103" y="11780"/>
                    <a:pt x="174974" y="12426"/>
                  </a:cubicBezTo>
                  <a:cubicBezTo>
                    <a:pt x="174857" y="13062"/>
                    <a:pt x="174799" y="13726"/>
                    <a:pt x="174799" y="14412"/>
                  </a:cubicBezTo>
                  <a:lnTo>
                    <a:pt x="174799" y="14952"/>
                  </a:lnTo>
                  <a:cubicBezTo>
                    <a:pt x="174799" y="15638"/>
                    <a:pt x="174857" y="16306"/>
                    <a:pt x="174974" y="16954"/>
                  </a:cubicBezTo>
                  <a:cubicBezTo>
                    <a:pt x="175093" y="17600"/>
                    <a:pt x="175294" y="18180"/>
                    <a:pt x="175582" y="18695"/>
                  </a:cubicBezTo>
                  <a:cubicBezTo>
                    <a:pt x="175880" y="19197"/>
                    <a:pt x="176284" y="19602"/>
                    <a:pt x="176796" y="19911"/>
                  </a:cubicBezTo>
                  <a:cubicBezTo>
                    <a:pt x="177307" y="20207"/>
                    <a:pt x="177957" y="20357"/>
                    <a:pt x="178747" y="20357"/>
                  </a:cubicBezTo>
                  <a:close/>
                  <a:moveTo>
                    <a:pt x="195840" y="20357"/>
                  </a:moveTo>
                  <a:cubicBezTo>
                    <a:pt x="196467" y="20357"/>
                    <a:pt x="197034" y="20238"/>
                    <a:pt x="197535" y="20001"/>
                  </a:cubicBezTo>
                  <a:cubicBezTo>
                    <a:pt x="198047" y="19755"/>
                    <a:pt x="198454" y="19418"/>
                    <a:pt x="198765" y="18985"/>
                  </a:cubicBezTo>
                  <a:cubicBezTo>
                    <a:pt x="199082" y="18554"/>
                    <a:pt x="199260" y="18058"/>
                    <a:pt x="199293" y="17494"/>
                  </a:cubicBezTo>
                  <a:lnTo>
                    <a:pt x="202917" y="17494"/>
                  </a:lnTo>
                  <a:cubicBezTo>
                    <a:pt x="202897" y="18570"/>
                    <a:pt x="202567" y="19549"/>
                    <a:pt x="201927" y="20435"/>
                  </a:cubicBezTo>
                  <a:cubicBezTo>
                    <a:pt x="201289" y="21318"/>
                    <a:pt x="200441" y="22019"/>
                    <a:pt x="199386" y="22543"/>
                  </a:cubicBezTo>
                  <a:cubicBezTo>
                    <a:pt x="198331" y="23055"/>
                    <a:pt x="197166" y="23314"/>
                    <a:pt x="195888" y="23314"/>
                  </a:cubicBezTo>
                  <a:cubicBezTo>
                    <a:pt x="194568" y="23314"/>
                    <a:pt x="193416" y="23098"/>
                    <a:pt x="192439" y="22665"/>
                  </a:cubicBezTo>
                  <a:cubicBezTo>
                    <a:pt x="191458" y="22225"/>
                    <a:pt x="190643" y="21620"/>
                    <a:pt x="189992" y="20850"/>
                  </a:cubicBezTo>
                  <a:cubicBezTo>
                    <a:pt x="189342" y="20079"/>
                    <a:pt x="188853" y="19191"/>
                    <a:pt x="188523" y="18186"/>
                  </a:cubicBezTo>
                  <a:cubicBezTo>
                    <a:pt x="188203" y="17179"/>
                    <a:pt x="188044" y="16103"/>
                    <a:pt x="188044" y="14952"/>
                  </a:cubicBezTo>
                  <a:lnTo>
                    <a:pt x="188044" y="14412"/>
                  </a:lnTo>
                  <a:cubicBezTo>
                    <a:pt x="188044" y="13262"/>
                    <a:pt x="188203" y="12186"/>
                    <a:pt x="188523" y="11178"/>
                  </a:cubicBezTo>
                  <a:cubicBezTo>
                    <a:pt x="188853" y="10161"/>
                    <a:pt x="189342" y="9269"/>
                    <a:pt x="189992" y="8499"/>
                  </a:cubicBezTo>
                  <a:cubicBezTo>
                    <a:pt x="190643" y="7729"/>
                    <a:pt x="191458" y="7130"/>
                    <a:pt x="192439" y="6699"/>
                  </a:cubicBezTo>
                  <a:cubicBezTo>
                    <a:pt x="193416" y="6257"/>
                    <a:pt x="194561" y="6035"/>
                    <a:pt x="195872" y="6035"/>
                  </a:cubicBezTo>
                  <a:cubicBezTo>
                    <a:pt x="197257" y="6035"/>
                    <a:pt x="198471" y="6303"/>
                    <a:pt x="199516" y="6837"/>
                  </a:cubicBezTo>
                  <a:cubicBezTo>
                    <a:pt x="200558" y="7361"/>
                    <a:pt x="201380" y="8094"/>
                    <a:pt x="201975" y="9039"/>
                  </a:cubicBezTo>
                  <a:cubicBezTo>
                    <a:pt x="202584" y="9974"/>
                    <a:pt x="202897" y="11060"/>
                    <a:pt x="202917" y="12304"/>
                  </a:cubicBezTo>
                  <a:lnTo>
                    <a:pt x="199293" y="12304"/>
                  </a:lnTo>
                  <a:cubicBezTo>
                    <a:pt x="199260" y="11686"/>
                    <a:pt x="199098" y="11134"/>
                    <a:pt x="198814" y="10642"/>
                  </a:cubicBezTo>
                  <a:cubicBezTo>
                    <a:pt x="198535" y="10136"/>
                    <a:pt x="198140" y="9737"/>
                    <a:pt x="197629" y="9438"/>
                  </a:cubicBezTo>
                  <a:cubicBezTo>
                    <a:pt x="197128" y="9141"/>
                    <a:pt x="196529" y="8992"/>
                    <a:pt x="195823" y="8992"/>
                  </a:cubicBezTo>
                  <a:cubicBezTo>
                    <a:pt x="195047" y="8992"/>
                    <a:pt x="194403" y="9148"/>
                    <a:pt x="193892" y="9453"/>
                  </a:cubicBezTo>
                  <a:cubicBezTo>
                    <a:pt x="193380" y="9753"/>
                    <a:pt x="192982" y="10161"/>
                    <a:pt x="192694" y="10685"/>
                  </a:cubicBezTo>
                  <a:cubicBezTo>
                    <a:pt x="192406" y="11200"/>
                    <a:pt x="192199" y="11780"/>
                    <a:pt x="192070" y="12426"/>
                  </a:cubicBezTo>
                  <a:cubicBezTo>
                    <a:pt x="191953" y="13062"/>
                    <a:pt x="191895" y="13726"/>
                    <a:pt x="191895" y="14412"/>
                  </a:cubicBezTo>
                  <a:lnTo>
                    <a:pt x="191895" y="14952"/>
                  </a:lnTo>
                  <a:cubicBezTo>
                    <a:pt x="191895" y="15638"/>
                    <a:pt x="191953" y="16306"/>
                    <a:pt x="192070" y="16954"/>
                  </a:cubicBezTo>
                  <a:cubicBezTo>
                    <a:pt x="192186" y="17600"/>
                    <a:pt x="192390" y="18180"/>
                    <a:pt x="192678" y="18695"/>
                  </a:cubicBezTo>
                  <a:cubicBezTo>
                    <a:pt x="192976" y="19197"/>
                    <a:pt x="193380" y="19602"/>
                    <a:pt x="193892" y="19911"/>
                  </a:cubicBezTo>
                  <a:cubicBezTo>
                    <a:pt x="194403" y="20207"/>
                    <a:pt x="195053" y="20357"/>
                    <a:pt x="195840" y="20357"/>
                  </a:cubicBezTo>
                  <a:close/>
                  <a:moveTo>
                    <a:pt x="216275" y="19078"/>
                  </a:moveTo>
                  <a:lnTo>
                    <a:pt x="216275" y="6344"/>
                  </a:lnTo>
                  <a:lnTo>
                    <a:pt x="220142" y="6344"/>
                  </a:lnTo>
                  <a:lnTo>
                    <a:pt x="220142" y="23005"/>
                  </a:lnTo>
                  <a:lnTo>
                    <a:pt x="216499" y="23005"/>
                  </a:lnTo>
                  <a:lnTo>
                    <a:pt x="216275" y="19078"/>
                  </a:lnTo>
                  <a:close/>
                  <a:moveTo>
                    <a:pt x="216819" y="15613"/>
                  </a:moveTo>
                  <a:lnTo>
                    <a:pt x="218113" y="15582"/>
                  </a:lnTo>
                  <a:cubicBezTo>
                    <a:pt x="218113" y="16702"/>
                    <a:pt x="217984" y="17734"/>
                    <a:pt x="217728" y="18679"/>
                  </a:cubicBezTo>
                  <a:cubicBezTo>
                    <a:pt x="217473" y="19612"/>
                    <a:pt x="217078" y="20429"/>
                    <a:pt x="216547" y="21127"/>
                  </a:cubicBezTo>
                  <a:cubicBezTo>
                    <a:pt x="216013" y="21813"/>
                    <a:pt x="215330" y="22353"/>
                    <a:pt x="214502" y="22743"/>
                  </a:cubicBezTo>
                  <a:cubicBezTo>
                    <a:pt x="213670" y="23123"/>
                    <a:pt x="212674" y="23314"/>
                    <a:pt x="211512" y="23314"/>
                  </a:cubicBezTo>
                  <a:cubicBezTo>
                    <a:pt x="210671" y="23314"/>
                    <a:pt x="209900" y="23195"/>
                    <a:pt x="209198" y="22958"/>
                  </a:cubicBezTo>
                  <a:cubicBezTo>
                    <a:pt x="208493" y="22721"/>
                    <a:pt x="207887" y="22359"/>
                    <a:pt x="207376" y="21867"/>
                  </a:cubicBezTo>
                  <a:cubicBezTo>
                    <a:pt x="206875" y="21374"/>
                    <a:pt x="206486" y="20731"/>
                    <a:pt x="206208" y="19942"/>
                  </a:cubicBezTo>
                  <a:cubicBezTo>
                    <a:pt x="205933" y="19150"/>
                    <a:pt x="205794" y="18205"/>
                    <a:pt x="205794" y="17107"/>
                  </a:cubicBezTo>
                  <a:lnTo>
                    <a:pt x="205794" y="6344"/>
                  </a:lnTo>
                  <a:lnTo>
                    <a:pt x="209645" y="6344"/>
                  </a:lnTo>
                  <a:lnTo>
                    <a:pt x="209645" y="17138"/>
                  </a:lnTo>
                  <a:cubicBezTo>
                    <a:pt x="209645" y="17743"/>
                    <a:pt x="209719" y="18252"/>
                    <a:pt x="209868" y="18663"/>
                  </a:cubicBezTo>
                  <a:cubicBezTo>
                    <a:pt x="210017" y="19063"/>
                    <a:pt x="210221" y="19387"/>
                    <a:pt x="210476" y="19633"/>
                  </a:cubicBezTo>
                  <a:cubicBezTo>
                    <a:pt x="210732" y="19880"/>
                    <a:pt x="211030" y="20054"/>
                    <a:pt x="211370" y="20157"/>
                  </a:cubicBezTo>
                  <a:cubicBezTo>
                    <a:pt x="211709" y="20260"/>
                    <a:pt x="212072" y="20310"/>
                    <a:pt x="212457" y="20310"/>
                  </a:cubicBezTo>
                  <a:cubicBezTo>
                    <a:pt x="213554" y="20310"/>
                    <a:pt x="214415" y="20104"/>
                    <a:pt x="215046" y="19696"/>
                  </a:cubicBezTo>
                  <a:cubicBezTo>
                    <a:pt x="215683" y="19275"/>
                    <a:pt x="216136" y="18710"/>
                    <a:pt x="216402" y="17999"/>
                  </a:cubicBezTo>
                  <a:cubicBezTo>
                    <a:pt x="216680" y="17291"/>
                    <a:pt x="216819" y="16496"/>
                    <a:pt x="216819" y="15613"/>
                  </a:cubicBezTo>
                  <a:close/>
                  <a:moveTo>
                    <a:pt x="227954" y="9516"/>
                  </a:moveTo>
                  <a:lnTo>
                    <a:pt x="227954" y="23005"/>
                  </a:lnTo>
                  <a:lnTo>
                    <a:pt x="224103" y="23005"/>
                  </a:lnTo>
                  <a:lnTo>
                    <a:pt x="224103" y="6344"/>
                  </a:lnTo>
                  <a:lnTo>
                    <a:pt x="227776" y="6344"/>
                  </a:lnTo>
                  <a:lnTo>
                    <a:pt x="227954" y="9516"/>
                  </a:lnTo>
                  <a:close/>
                  <a:moveTo>
                    <a:pt x="233242" y="6238"/>
                  </a:moveTo>
                  <a:lnTo>
                    <a:pt x="233210" y="9684"/>
                  </a:lnTo>
                  <a:cubicBezTo>
                    <a:pt x="232977" y="9644"/>
                    <a:pt x="232721" y="9612"/>
                    <a:pt x="232443" y="9594"/>
                  </a:cubicBezTo>
                  <a:cubicBezTo>
                    <a:pt x="232177" y="9572"/>
                    <a:pt x="231909" y="9563"/>
                    <a:pt x="231643" y="9563"/>
                  </a:cubicBezTo>
                  <a:cubicBezTo>
                    <a:pt x="230983" y="9563"/>
                    <a:pt x="230404" y="9656"/>
                    <a:pt x="229902" y="9840"/>
                  </a:cubicBezTo>
                  <a:cubicBezTo>
                    <a:pt x="229401" y="10015"/>
                    <a:pt x="228980" y="10271"/>
                    <a:pt x="228640" y="10610"/>
                  </a:cubicBezTo>
                  <a:cubicBezTo>
                    <a:pt x="228310" y="10938"/>
                    <a:pt x="228055" y="11337"/>
                    <a:pt x="227873" y="11811"/>
                  </a:cubicBezTo>
                  <a:cubicBezTo>
                    <a:pt x="227692" y="12282"/>
                    <a:pt x="227585" y="12812"/>
                    <a:pt x="227553" y="13396"/>
                  </a:cubicBezTo>
                  <a:lnTo>
                    <a:pt x="226676" y="13458"/>
                  </a:lnTo>
                  <a:cubicBezTo>
                    <a:pt x="226676" y="12410"/>
                    <a:pt x="226783" y="11440"/>
                    <a:pt x="226996" y="10548"/>
                  </a:cubicBezTo>
                  <a:cubicBezTo>
                    <a:pt x="227207" y="9656"/>
                    <a:pt x="227527" y="8870"/>
                    <a:pt x="227954" y="8193"/>
                  </a:cubicBezTo>
                  <a:cubicBezTo>
                    <a:pt x="228391" y="7513"/>
                    <a:pt x="228935" y="6986"/>
                    <a:pt x="229582" y="6606"/>
                  </a:cubicBezTo>
                  <a:cubicBezTo>
                    <a:pt x="230242" y="6225"/>
                    <a:pt x="231006" y="6035"/>
                    <a:pt x="231867" y="6035"/>
                  </a:cubicBezTo>
                  <a:cubicBezTo>
                    <a:pt x="232103" y="6035"/>
                    <a:pt x="232352" y="6057"/>
                    <a:pt x="232618" y="6097"/>
                  </a:cubicBezTo>
                  <a:cubicBezTo>
                    <a:pt x="232896" y="6138"/>
                    <a:pt x="233103" y="6185"/>
                    <a:pt x="233242" y="6238"/>
                  </a:cubicBezTo>
                  <a:close/>
                  <a:moveTo>
                    <a:pt x="244824" y="19665"/>
                  </a:moveTo>
                  <a:lnTo>
                    <a:pt x="244824" y="11718"/>
                  </a:lnTo>
                  <a:cubicBezTo>
                    <a:pt x="244824" y="11122"/>
                    <a:pt x="244714" y="10610"/>
                    <a:pt x="244491" y="10177"/>
                  </a:cubicBezTo>
                  <a:cubicBezTo>
                    <a:pt x="244264" y="9747"/>
                    <a:pt x="243924" y="9413"/>
                    <a:pt x="243468" y="9179"/>
                  </a:cubicBezTo>
                  <a:cubicBezTo>
                    <a:pt x="243018" y="8942"/>
                    <a:pt x="242455" y="8823"/>
                    <a:pt x="241772" y="8823"/>
                  </a:cubicBezTo>
                  <a:cubicBezTo>
                    <a:pt x="241144" y="8823"/>
                    <a:pt x="240601" y="8926"/>
                    <a:pt x="240145" y="9132"/>
                  </a:cubicBezTo>
                  <a:cubicBezTo>
                    <a:pt x="239685" y="9338"/>
                    <a:pt x="239329" y="9612"/>
                    <a:pt x="239073" y="9962"/>
                  </a:cubicBezTo>
                  <a:cubicBezTo>
                    <a:pt x="238818" y="10311"/>
                    <a:pt x="238688" y="10707"/>
                    <a:pt x="238688" y="11147"/>
                  </a:cubicBezTo>
                  <a:lnTo>
                    <a:pt x="234857" y="11147"/>
                  </a:lnTo>
                  <a:cubicBezTo>
                    <a:pt x="234857" y="10492"/>
                    <a:pt x="235022" y="9856"/>
                    <a:pt x="235352" y="9238"/>
                  </a:cubicBezTo>
                  <a:cubicBezTo>
                    <a:pt x="235682" y="8624"/>
                    <a:pt x="236161" y="8075"/>
                    <a:pt x="236789" y="7591"/>
                  </a:cubicBezTo>
                  <a:cubicBezTo>
                    <a:pt x="237416" y="7108"/>
                    <a:pt x="238167" y="6731"/>
                    <a:pt x="239041" y="6453"/>
                  </a:cubicBezTo>
                  <a:cubicBezTo>
                    <a:pt x="239915" y="6175"/>
                    <a:pt x="240895" y="6035"/>
                    <a:pt x="241979" y="6035"/>
                  </a:cubicBezTo>
                  <a:cubicBezTo>
                    <a:pt x="243280" y="6035"/>
                    <a:pt x="244429" y="6247"/>
                    <a:pt x="245432" y="6668"/>
                  </a:cubicBezTo>
                  <a:cubicBezTo>
                    <a:pt x="246445" y="7089"/>
                    <a:pt x="247238" y="7725"/>
                    <a:pt x="247814" y="8577"/>
                  </a:cubicBezTo>
                  <a:cubicBezTo>
                    <a:pt x="248400" y="9419"/>
                    <a:pt x="248691" y="10476"/>
                    <a:pt x="248691" y="11749"/>
                  </a:cubicBezTo>
                  <a:lnTo>
                    <a:pt x="248691" y="19156"/>
                  </a:lnTo>
                  <a:cubicBezTo>
                    <a:pt x="248691" y="19914"/>
                    <a:pt x="248746" y="20597"/>
                    <a:pt x="248850" y="21202"/>
                  </a:cubicBezTo>
                  <a:cubicBezTo>
                    <a:pt x="248969" y="21798"/>
                    <a:pt x="249134" y="22316"/>
                    <a:pt x="249345" y="22759"/>
                  </a:cubicBezTo>
                  <a:lnTo>
                    <a:pt x="249345" y="23005"/>
                  </a:lnTo>
                  <a:lnTo>
                    <a:pt x="245400" y="23005"/>
                  </a:lnTo>
                  <a:cubicBezTo>
                    <a:pt x="245219" y="22606"/>
                    <a:pt x="245076" y="22097"/>
                    <a:pt x="244969" y="21480"/>
                  </a:cubicBezTo>
                  <a:cubicBezTo>
                    <a:pt x="244872" y="20853"/>
                    <a:pt x="244824" y="20248"/>
                    <a:pt x="244824" y="19665"/>
                  </a:cubicBezTo>
                  <a:close/>
                  <a:moveTo>
                    <a:pt x="245384" y="12872"/>
                  </a:moveTo>
                  <a:lnTo>
                    <a:pt x="245416" y="15167"/>
                  </a:lnTo>
                  <a:lnTo>
                    <a:pt x="242652" y="15167"/>
                  </a:lnTo>
                  <a:cubicBezTo>
                    <a:pt x="241937" y="15167"/>
                    <a:pt x="241309" y="15233"/>
                    <a:pt x="240766" y="15367"/>
                  </a:cubicBezTo>
                  <a:cubicBezTo>
                    <a:pt x="240222" y="15492"/>
                    <a:pt x="239772" y="15676"/>
                    <a:pt x="239410" y="15922"/>
                  </a:cubicBezTo>
                  <a:cubicBezTo>
                    <a:pt x="239048" y="16168"/>
                    <a:pt x="238776" y="16465"/>
                    <a:pt x="238594" y="16814"/>
                  </a:cubicBezTo>
                  <a:cubicBezTo>
                    <a:pt x="238413" y="17163"/>
                    <a:pt x="238323" y="17559"/>
                    <a:pt x="238323" y="17999"/>
                  </a:cubicBezTo>
                  <a:cubicBezTo>
                    <a:pt x="238323" y="18442"/>
                    <a:pt x="238429" y="18847"/>
                    <a:pt x="238643" y="19215"/>
                  </a:cubicBezTo>
                  <a:cubicBezTo>
                    <a:pt x="238853" y="19577"/>
                    <a:pt x="239164" y="19858"/>
                    <a:pt x="239568" y="20064"/>
                  </a:cubicBezTo>
                  <a:cubicBezTo>
                    <a:pt x="239983" y="20270"/>
                    <a:pt x="240484" y="20373"/>
                    <a:pt x="241070" y="20373"/>
                  </a:cubicBezTo>
                  <a:cubicBezTo>
                    <a:pt x="241860" y="20373"/>
                    <a:pt x="242546" y="20217"/>
                    <a:pt x="243131" y="19911"/>
                  </a:cubicBezTo>
                  <a:cubicBezTo>
                    <a:pt x="243727" y="19593"/>
                    <a:pt x="244196" y="19206"/>
                    <a:pt x="244536" y="18754"/>
                  </a:cubicBezTo>
                  <a:cubicBezTo>
                    <a:pt x="244879" y="18292"/>
                    <a:pt x="245060" y="17856"/>
                    <a:pt x="245080" y="17447"/>
                  </a:cubicBezTo>
                  <a:lnTo>
                    <a:pt x="246325" y="19094"/>
                  </a:lnTo>
                  <a:cubicBezTo>
                    <a:pt x="246199" y="19515"/>
                    <a:pt x="245979" y="19967"/>
                    <a:pt x="245672" y="20447"/>
                  </a:cubicBezTo>
                  <a:cubicBezTo>
                    <a:pt x="245361" y="20931"/>
                    <a:pt x="244957" y="21392"/>
                    <a:pt x="244458" y="21835"/>
                  </a:cubicBezTo>
                  <a:cubicBezTo>
                    <a:pt x="243966" y="22266"/>
                    <a:pt x="243377" y="22621"/>
                    <a:pt x="242685" y="22896"/>
                  </a:cubicBezTo>
                  <a:cubicBezTo>
                    <a:pt x="242002" y="23173"/>
                    <a:pt x="241216" y="23314"/>
                    <a:pt x="240319" y="23314"/>
                  </a:cubicBezTo>
                  <a:cubicBezTo>
                    <a:pt x="239190" y="23314"/>
                    <a:pt x="238184" y="23098"/>
                    <a:pt x="237300" y="22665"/>
                  </a:cubicBezTo>
                  <a:cubicBezTo>
                    <a:pt x="236417" y="22225"/>
                    <a:pt x="235724" y="21636"/>
                    <a:pt x="235223" y="20897"/>
                  </a:cubicBezTo>
                  <a:cubicBezTo>
                    <a:pt x="234721" y="20145"/>
                    <a:pt x="234472" y="19300"/>
                    <a:pt x="234472" y="18355"/>
                  </a:cubicBezTo>
                  <a:cubicBezTo>
                    <a:pt x="234472" y="17472"/>
                    <a:pt x="234643" y="16692"/>
                    <a:pt x="234983" y="16016"/>
                  </a:cubicBezTo>
                  <a:cubicBezTo>
                    <a:pt x="235336" y="15326"/>
                    <a:pt x="235847" y="14752"/>
                    <a:pt x="236517" y="14291"/>
                  </a:cubicBezTo>
                  <a:cubicBezTo>
                    <a:pt x="237200" y="13829"/>
                    <a:pt x="238028" y="13480"/>
                    <a:pt x="239009" y="13243"/>
                  </a:cubicBezTo>
                  <a:cubicBezTo>
                    <a:pt x="239989" y="12996"/>
                    <a:pt x="241109" y="12872"/>
                    <a:pt x="242364" y="12872"/>
                  </a:cubicBezTo>
                  <a:lnTo>
                    <a:pt x="245384" y="12872"/>
                  </a:lnTo>
                  <a:close/>
                  <a:moveTo>
                    <a:pt x="259778" y="20357"/>
                  </a:moveTo>
                  <a:cubicBezTo>
                    <a:pt x="260409" y="20357"/>
                    <a:pt x="260972" y="20238"/>
                    <a:pt x="261473" y="20001"/>
                  </a:cubicBezTo>
                  <a:cubicBezTo>
                    <a:pt x="261985" y="19755"/>
                    <a:pt x="262392" y="19418"/>
                    <a:pt x="262703" y="18985"/>
                  </a:cubicBezTo>
                  <a:cubicBezTo>
                    <a:pt x="263023" y="18554"/>
                    <a:pt x="263198" y="18058"/>
                    <a:pt x="263231" y="17494"/>
                  </a:cubicBezTo>
                  <a:lnTo>
                    <a:pt x="266855" y="17494"/>
                  </a:lnTo>
                  <a:cubicBezTo>
                    <a:pt x="266835" y="18570"/>
                    <a:pt x="266505" y="19549"/>
                    <a:pt x="265865" y="20435"/>
                  </a:cubicBezTo>
                  <a:cubicBezTo>
                    <a:pt x="265227" y="21318"/>
                    <a:pt x="264379" y="22019"/>
                    <a:pt x="263324" y="22543"/>
                  </a:cubicBezTo>
                  <a:cubicBezTo>
                    <a:pt x="262273" y="23055"/>
                    <a:pt x="261104" y="23314"/>
                    <a:pt x="259826" y="23314"/>
                  </a:cubicBezTo>
                  <a:cubicBezTo>
                    <a:pt x="258506" y="23314"/>
                    <a:pt x="257357" y="23098"/>
                    <a:pt x="256377" y="22665"/>
                  </a:cubicBezTo>
                  <a:cubicBezTo>
                    <a:pt x="255396" y="22225"/>
                    <a:pt x="254581" y="21620"/>
                    <a:pt x="253930" y="20850"/>
                  </a:cubicBezTo>
                  <a:cubicBezTo>
                    <a:pt x="253283" y="20079"/>
                    <a:pt x="252791" y="19191"/>
                    <a:pt x="252461" y="18186"/>
                  </a:cubicBezTo>
                  <a:cubicBezTo>
                    <a:pt x="252141" y="17179"/>
                    <a:pt x="251982" y="16103"/>
                    <a:pt x="251982" y="14952"/>
                  </a:cubicBezTo>
                  <a:lnTo>
                    <a:pt x="251982" y="14412"/>
                  </a:lnTo>
                  <a:cubicBezTo>
                    <a:pt x="251982" y="13262"/>
                    <a:pt x="252141" y="12186"/>
                    <a:pt x="252461" y="11178"/>
                  </a:cubicBezTo>
                  <a:cubicBezTo>
                    <a:pt x="252791" y="10161"/>
                    <a:pt x="253283" y="9269"/>
                    <a:pt x="253930" y="8499"/>
                  </a:cubicBezTo>
                  <a:cubicBezTo>
                    <a:pt x="254581" y="7729"/>
                    <a:pt x="255396" y="7130"/>
                    <a:pt x="256377" y="6699"/>
                  </a:cubicBezTo>
                  <a:cubicBezTo>
                    <a:pt x="257357" y="6257"/>
                    <a:pt x="258499" y="6035"/>
                    <a:pt x="259810" y="6035"/>
                  </a:cubicBezTo>
                  <a:cubicBezTo>
                    <a:pt x="261195" y="6035"/>
                    <a:pt x="262409" y="6303"/>
                    <a:pt x="263454" y="6837"/>
                  </a:cubicBezTo>
                  <a:cubicBezTo>
                    <a:pt x="264496" y="7361"/>
                    <a:pt x="265318" y="8094"/>
                    <a:pt x="265913" y="9039"/>
                  </a:cubicBezTo>
                  <a:cubicBezTo>
                    <a:pt x="266522" y="9974"/>
                    <a:pt x="266835" y="11060"/>
                    <a:pt x="266855" y="12304"/>
                  </a:cubicBezTo>
                  <a:lnTo>
                    <a:pt x="263231" y="12304"/>
                  </a:lnTo>
                  <a:cubicBezTo>
                    <a:pt x="263198" y="11686"/>
                    <a:pt x="263040" y="11134"/>
                    <a:pt x="262752" y="10642"/>
                  </a:cubicBezTo>
                  <a:cubicBezTo>
                    <a:pt x="262473" y="10136"/>
                    <a:pt x="262078" y="9737"/>
                    <a:pt x="261567" y="9438"/>
                  </a:cubicBezTo>
                  <a:cubicBezTo>
                    <a:pt x="261069" y="9141"/>
                    <a:pt x="260467" y="8992"/>
                    <a:pt x="259762" y="8992"/>
                  </a:cubicBezTo>
                  <a:cubicBezTo>
                    <a:pt x="258985" y="8992"/>
                    <a:pt x="258341" y="9148"/>
                    <a:pt x="257830" y="9453"/>
                  </a:cubicBezTo>
                  <a:cubicBezTo>
                    <a:pt x="257318" y="9753"/>
                    <a:pt x="256920" y="10161"/>
                    <a:pt x="256632" y="10685"/>
                  </a:cubicBezTo>
                  <a:cubicBezTo>
                    <a:pt x="256344" y="11200"/>
                    <a:pt x="256137" y="11780"/>
                    <a:pt x="256008" y="12426"/>
                  </a:cubicBezTo>
                  <a:cubicBezTo>
                    <a:pt x="255891" y="13062"/>
                    <a:pt x="255833" y="13726"/>
                    <a:pt x="255833" y="14412"/>
                  </a:cubicBezTo>
                  <a:lnTo>
                    <a:pt x="255833" y="14952"/>
                  </a:lnTo>
                  <a:cubicBezTo>
                    <a:pt x="255833" y="15638"/>
                    <a:pt x="255891" y="16306"/>
                    <a:pt x="256008" y="16954"/>
                  </a:cubicBezTo>
                  <a:cubicBezTo>
                    <a:pt x="256124" y="17600"/>
                    <a:pt x="256328" y="18180"/>
                    <a:pt x="256616" y="18695"/>
                  </a:cubicBezTo>
                  <a:cubicBezTo>
                    <a:pt x="256914" y="19197"/>
                    <a:pt x="257318" y="19602"/>
                    <a:pt x="257830" y="19911"/>
                  </a:cubicBezTo>
                  <a:cubicBezTo>
                    <a:pt x="258341" y="20207"/>
                    <a:pt x="258991" y="20357"/>
                    <a:pt x="259778" y="20357"/>
                  </a:cubicBezTo>
                  <a:close/>
                  <a:moveTo>
                    <a:pt x="274829" y="21187"/>
                  </a:moveTo>
                  <a:lnTo>
                    <a:pt x="279527" y="6344"/>
                  </a:lnTo>
                  <a:lnTo>
                    <a:pt x="283647" y="6344"/>
                  </a:lnTo>
                  <a:lnTo>
                    <a:pt x="276715" y="25547"/>
                  </a:lnTo>
                  <a:cubicBezTo>
                    <a:pt x="276553" y="25955"/>
                    <a:pt x="276346" y="26401"/>
                    <a:pt x="276091" y="26885"/>
                  </a:cubicBezTo>
                  <a:cubicBezTo>
                    <a:pt x="275835" y="27368"/>
                    <a:pt x="275498" y="27824"/>
                    <a:pt x="275084" y="28257"/>
                  </a:cubicBezTo>
                  <a:cubicBezTo>
                    <a:pt x="274680" y="28697"/>
                    <a:pt x="274175" y="29052"/>
                    <a:pt x="273567" y="29318"/>
                  </a:cubicBezTo>
                  <a:cubicBezTo>
                    <a:pt x="272958" y="29595"/>
                    <a:pt x="272224" y="29732"/>
                    <a:pt x="271363" y="29732"/>
                  </a:cubicBezTo>
                  <a:cubicBezTo>
                    <a:pt x="271020" y="29732"/>
                    <a:pt x="270690" y="29704"/>
                    <a:pt x="270373" y="29642"/>
                  </a:cubicBezTo>
                  <a:cubicBezTo>
                    <a:pt x="270062" y="29589"/>
                    <a:pt x="269771" y="29533"/>
                    <a:pt x="269492" y="29474"/>
                  </a:cubicBezTo>
                  <a:lnTo>
                    <a:pt x="269476" y="26638"/>
                  </a:lnTo>
                  <a:cubicBezTo>
                    <a:pt x="269583" y="26648"/>
                    <a:pt x="269712" y="26660"/>
                    <a:pt x="269861" y="26670"/>
                  </a:cubicBezTo>
                  <a:cubicBezTo>
                    <a:pt x="270020" y="26679"/>
                    <a:pt x="270149" y="26685"/>
                    <a:pt x="270243" y="26685"/>
                  </a:cubicBezTo>
                  <a:cubicBezTo>
                    <a:pt x="270884" y="26685"/>
                    <a:pt x="271415" y="26607"/>
                    <a:pt x="271842" y="26454"/>
                  </a:cubicBezTo>
                  <a:cubicBezTo>
                    <a:pt x="272269" y="26311"/>
                    <a:pt x="272612" y="26074"/>
                    <a:pt x="272880" y="25746"/>
                  </a:cubicBezTo>
                  <a:cubicBezTo>
                    <a:pt x="273156" y="25416"/>
                    <a:pt x="273392" y="24976"/>
                    <a:pt x="273583" y="24421"/>
                  </a:cubicBezTo>
                  <a:lnTo>
                    <a:pt x="274829" y="21187"/>
                  </a:lnTo>
                  <a:close/>
                  <a:moveTo>
                    <a:pt x="272178" y="6344"/>
                  </a:moveTo>
                  <a:lnTo>
                    <a:pt x="276282" y="18816"/>
                  </a:lnTo>
                  <a:lnTo>
                    <a:pt x="276971" y="22727"/>
                  </a:lnTo>
                  <a:lnTo>
                    <a:pt x="274301" y="23389"/>
                  </a:lnTo>
                  <a:lnTo>
                    <a:pt x="268023" y="6344"/>
                  </a:lnTo>
                  <a:lnTo>
                    <a:pt x="272178" y="6344"/>
                  </a:ln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46400EA-24DB-59A4-5658-CBC092C64241}"/>
                </a:ext>
              </a:extLst>
            </p:cNvPr>
            <p:cNvSpPr/>
            <p:nvPr/>
          </p:nvSpPr>
          <p:spPr>
            <a:xfrm>
              <a:off x="3142447" y="331237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BFE158-5C14-3FE5-C6FD-EEF63424D718}"/>
                </a:ext>
              </a:extLst>
            </p:cNvPr>
            <p:cNvSpPr/>
            <p:nvPr/>
          </p:nvSpPr>
          <p:spPr>
            <a:xfrm>
              <a:off x="3143615" y="2987292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4526056-0798-34F5-ACFE-4F0AC5D832AA}"/>
                </a:ext>
              </a:extLst>
            </p:cNvPr>
            <p:cNvSpPr/>
            <p:nvPr/>
          </p:nvSpPr>
          <p:spPr>
            <a:xfrm>
              <a:off x="3143615" y="311865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98AC8-1367-870A-D939-8A5925239854}"/>
                </a:ext>
              </a:extLst>
            </p:cNvPr>
            <p:cNvSpPr/>
            <p:nvPr/>
          </p:nvSpPr>
          <p:spPr>
            <a:xfrm>
              <a:off x="3143615" y="305558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824FDFA-43E8-657F-EE22-FBA150B8D4B5}"/>
                </a:ext>
              </a:extLst>
            </p:cNvPr>
            <p:cNvSpPr/>
            <p:nvPr/>
          </p:nvSpPr>
          <p:spPr>
            <a:xfrm>
              <a:off x="3143615" y="3181726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22AC61A-CDC4-05FA-49E0-0565EF417A3F}"/>
                </a:ext>
              </a:extLst>
            </p:cNvPr>
            <p:cNvSpPr/>
            <p:nvPr/>
          </p:nvSpPr>
          <p:spPr>
            <a:xfrm>
              <a:off x="3143615" y="3244615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653C949-AD6A-5C62-51C8-F7142E33A783}"/>
                </a:ext>
              </a:extLst>
            </p:cNvPr>
            <p:cNvSpPr/>
            <p:nvPr/>
          </p:nvSpPr>
          <p:spPr>
            <a:xfrm>
              <a:off x="2579198" y="3312373"/>
              <a:ext cx="8177" cy="3118"/>
            </a:xfrm>
            <a:custGeom>
              <a:avLst/>
              <a:gdLst>
                <a:gd name="connsiteX0" fmla="*/ 8177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7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A45DA68-03FA-8972-239E-25F64AF4A52A}"/>
                </a:ext>
              </a:extLst>
            </p:cNvPr>
            <p:cNvSpPr/>
            <p:nvPr/>
          </p:nvSpPr>
          <p:spPr>
            <a:xfrm>
              <a:off x="2580366" y="2987292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0A1BF58-2494-44EE-D30B-54DE1D5614D8}"/>
                </a:ext>
              </a:extLst>
            </p:cNvPr>
            <p:cNvSpPr/>
            <p:nvPr/>
          </p:nvSpPr>
          <p:spPr>
            <a:xfrm>
              <a:off x="2580366" y="311865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7E47A0-7BDF-F8B0-333F-341CE6261573}"/>
                </a:ext>
              </a:extLst>
            </p:cNvPr>
            <p:cNvSpPr/>
            <p:nvPr/>
          </p:nvSpPr>
          <p:spPr>
            <a:xfrm>
              <a:off x="2580366" y="3055583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CB194AF-D395-E63B-55DA-BF5342D013A0}"/>
                </a:ext>
              </a:extLst>
            </p:cNvPr>
            <p:cNvSpPr/>
            <p:nvPr/>
          </p:nvSpPr>
          <p:spPr>
            <a:xfrm>
              <a:off x="2580366" y="3181726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C3E1050-CA8D-4932-A8D1-633AF8B44C56}"/>
                </a:ext>
              </a:extLst>
            </p:cNvPr>
            <p:cNvSpPr/>
            <p:nvPr/>
          </p:nvSpPr>
          <p:spPr>
            <a:xfrm>
              <a:off x="2580366" y="3244615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200ED-37E3-58FC-5C16-F5D42FBD28AE}"/>
                </a:ext>
              </a:extLst>
            </p:cNvPr>
            <p:cNvSpPr/>
            <p:nvPr/>
          </p:nvSpPr>
          <p:spPr>
            <a:xfrm>
              <a:off x="564572" y="1544137"/>
              <a:ext cx="3365499" cy="155944"/>
            </a:xfrm>
            <a:custGeom>
              <a:avLst/>
              <a:gdLst>
                <a:gd name="connsiteX0" fmla="*/ 0 w 3365499"/>
                <a:gd name="connsiteY0" fmla="*/ 0 h 155944"/>
                <a:gd name="connsiteX1" fmla="*/ 3365499 w 3365499"/>
                <a:gd name="connsiteY1" fmla="*/ 0 h 155944"/>
                <a:gd name="connsiteX2" fmla="*/ 3365499 w 3365499"/>
                <a:gd name="connsiteY2" fmla="*/ 155944 h 155944"/>
                <a:gd name="connsiteX3" fmla="*/ 0 w 3365499"/>
                <a:gd name="connsiteY3" fmla="*/ 155944 h 15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5499" h="155944">
                  <a:moveTo>
                    <a:pt x="0" y="0"/>
                  </a:moveTo>
                  <a:lnTo>
                    <a:pt x="3365499" y="0"/>
                  </a:lnTo>
                  <a:lnTo>
                    <a:pt x="3365499" y="155944"/>
                  </a:lnTo>
                  <a:lnTo>
                    <a:pt x="0" y="155944"/>
                  </a:lnTo>
                  <a:close/>
                </a:path>
              </a:pathLst>
            </a:custGeom>
            <a:solidFill>
              <a:srgbClr val="373D4D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6" name="Graphic 9">
              <a:extLst>
                <a:ext uri="{FF2B5EF4-FFF2-40B4-BE49-F238E27FC236}">
                  <a16:creationId xmlns:a16="http://schemas.microsoft.com/office/drawing/2014/main" id="{DADFA662-1EC0-1354-0501-3DA496DF69C6}"/>
                </a:ext>
              </a:extLst>
            </p:cNvPr>
            <p:cNvGrpSpPr/>
            <p:nvPr/>
          </p:nvGrpSpPr>
          <p:grpSpPr>
            <a:xfrm>
              <a:off x="611314" y="1582430"/>
              <a:ext cx="205678" cy="76586"/>
              <a:chOff x="611314" y="1582430"/>
              <a:chExt cx="205678" cy="76586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C63DC9-68F9-255C-494E-CFA54B64520B}"/>
                  </a:ext>
                </a:extLst>
              </p:cNvPr>
              <p:cNvSpPr/>
              <p:nvPr/>
            </p:nvSpPr>
            <p:spPr>
              <a:xfrm>
                <a:off x="685558" y="1598482"/>
                <a:ext cx="131434" cy="35199"/>
              </a:xfrm>
              <a:custGeom>
                <a:avLst/>
                <a:gdLst>
                  <a:gd name="connsiteX0" fmla="*/ 17000 w 131434"/>
                  <a:gd name="connsiteY0" fmla="*/ 17537 h 35199"/>
                  <a:gd name="connsiteX1" fmla="*/ 11822 w 131434"/>
                  <a:gd name="connsiteY1" fmla="*/ 16121 h 35199"/>
                  <a:gd name="connsiteX2" fmla="*/ 6750 w 131434"/>
                  <a:gd name="connsiteY2" fmla="*/ 20768 h 35199"/>
                  <a:gd name="connsiteX3" fmla="*/ 6750 w 131434"/>
                  <a:gd name="connsiteY3" fmla="*/ 24809 h 35199"/>
                  <a:gd name="connsiteX4" fmla="*/ 11869 w 131434"/>
                  <a:gd name="connsiteY4" fmla="*/ 29456 h 35199"/>
                  <a:gd name="connsiteX5" fmla="*/ 17106 w 131434"/>
                  <a:gd name="connsiteY5" fmla="*/ 27949 h 35199"/>
                  <a:gd name="connsiteX6" fmla="*/ 19174 w 131434"/>
                  <a:gd name="connsiteY6" fmla="*/ 28945 h 35199"/>
                  <a:gd name="connsiteX7" fmla="*/ 19991 w 131434"/>
                  <a:gd name="connsiteY7" fmla="*/ 31032 h 35199"/>
                  <a:gd name="connsiteX8" fmla="*/ 11349 w 131434"/>
                  <a:gd name="connsiteY8" fmla="*/ 35165 h 35199"/>
                  <a:gd name="connsiteX9" fmla="*/ 0 w 131434"/>
                  <a:gd name="connsiteY9" fmla="*/ 24809 h 35199"/>
                  <a:gd name="connsiteX10" fmla="*/ 0 w 131434"/>
                  <a:gd name="connsiteY10" fmla="*/ 20768 h 35199"/>
                  <a:gd name="connsiteX11" fmla="*/ 11302 w 131434"/>
                  <a:gd name="connsiteY11" fmla="*/ 10412 h 35199"/>
                  <a:gd name="connsiteX12" fmla="*/ 19672 w 131434"/>
                  <a:gd name="connsiteY12" fmla="*/ 14351 h 35199"/>
                  <a:gd name="connsiteX13" fmla="*/ 17000 w 131434"/>
                  <a:gd name="connsiteY13" fmla="*/ 17537 h 35199"/>
                  <a:gd name="connsiteX14" fmla="*/ 33752 w 131434"/>
                  <a:gd name="connsiteY14" fmla="*/ 35165 h 35199"/>
                  <a:gd name="connsiteX15" fmla="*/ 22391 w 131434"/>
                  <a:gd name="connsiteY15" fmla="*/ 24809 h 35199"/>
                  <a:gd name="connsiteX16" fmla="*/ 22391 w 131434"/>
                  <a:gd name="connsiteY16" fmla="*/ 20665 h 35199"/>
                  <a:gd name="connsiteX17" fmla="*/ 33752 w 131434"/>
                  <a:gd name="connsiteY17" fmla="*/ 10390 h 35199"/>
                  <a:gd name="connsiteX18" fmla="*/ 45101 w 131434"/>
                  <a:gd name="connsiteY18" fmla="*/ 20665 h 35199"/>
                  <a:gd name="connsiteX19" fmla="*/ 45101 w 131434"/>
                  <a:gd name="connsiteY19" fmla="*/ 24809 h 35199"/>
                  <a:gd name="connsiteX20" fmla="*/ 33752 w 131434"/>
                  <a:gd name="connsiteY20" fmla="*/ 35165 h 35199"/>
                  <a:gd name="connsiteX21" fmla="*/ 38351 w 131434"/>
                  <a:gd name="connsiteY21" fmla="*/ 20665 h 35199"/>
                  <a:gd name="connsiteX22" fmla="*/ 38100 w 131434"/>
                  <a:gd name="connsiteY22" fmla="*/ 18936 h 35199"/>
                  <a:gd name="connsiteX23" fmla="*/ 37179 w 131434"/>
                  <a:gd name="connsiteY23" fmla="*/ 17433 h 35199"/>
                  <a:gd name="connsiteX24" fmla="*/ 35731 w 131434"/>
                  <a:gd name="connsiteY24" fmla="*/ 16388 h 35199"/>
                  <a:gd name="connsiteX25" fmla="*/ 33979 w 131434"/>
                  <a:gd name="connsiteY25" fmla="*/ 15960 h 35199"/>
                  <a:gd name="connsiteX26" fmla="*/ 32190 w 131434"/>
                  <a:gd name="connsiteY26" fmla="*/ 16216 h 35199"/>
                  <a:gd name="connsiteX27" fmla="*/ 30641 w 131434"/>
                  <a:gd name="connsiteY27" fmla="*/ 17117 h 35199"/>
                  <a:gd name="connsiteX28" fmla="*/ 29570 w 131434"/>
                  <a:gd name="connsiteY28" fmla="*/ 18524 h 35199"/>
                  <a:gd name="connsiteX29" fmla="*/ 29141 w 131434"/>
                  <a:gd name="connsiteY29" fmla="*/ 20220 h 35199"/>
                  <a:gd name="connsiteX30" fmla="*/ 29141 w 131434"/>
                  <a:gd name="connsiteY30" fmla="*/ 20665 h 35199"/>
                  <a:gd name="connsiteX31" fmla="*/ 29141 w 131434"/>
                  <a:gd name="connsiteY31" fmla="*/ 24809 h 35199"/>
                  <a:gd name="connsiteX32" fmla="*/ 30341 w 131434"/>
                  <a:gd name="connsiteY32" fmla="*/ 27997 h 35199"/>
                  <a:gd name="connsiteX33" fmla="*/ 33517 w 131434"/>
                  <a:gd name="connsiteY33" fmla="*/ 29444 h 35199"/>
                  <a:gd name="connsiteX34" fmla="*/ 36828 w 131434"/>
                  <a:gd name="connsiteY34" fmla="*/ 28311 h 35199"/>
                  <a:gd name="connsiteX35" fmla="*/ 38351 w 131434"/>
                  <a:gd name="connsiteY35" fmla="*/ 25255 h 35199"/>
                  <a:gd name="connsiteX36" fmla="*/ 38351 w 131434"/>
                  <a:gd name="connsiteY36" fmla="*/ 24809 h 35199"/>
                  <a:gd name="connsiteX37" fmla="*/ 38351 w 131434"/>
                  <a:gd name="connsiteY37" fmla="*/ 20665 h 35199"/>
                  <a:gd name="connsiteX38" fmla="*/ 82991 w 131434"/>
                  <a:gd name="connsiteY38" fmla="*/ 34719 h 35199"/>
                  <a:gd name="connsiteX39" fmla="*/ 79646 w 131434"/>
                  <a:gd name="connsiteY39" fmla="*/ 32642 h 35199"/>
                  <a:gd name="connsiteX40" fmla="*/ 79646 w 131434"/>
                  <a:gd name="connsiteY40" fmla="*/ 20665 h 35199"/>
                  <a:gd name="connsiteX41" fmla="*/ 79459 w 131434"/>
                  <a:gd name="connsiteY41" fmla="*/ 19026 h 35199"/>
                  <a:gd name="connsiteX42" fmla="*/ 78636 w 131434"/>
                  <a:gd name="connsiteY42" fmla="*/ 17582 h 35199"/>
                  <a:gd name="connsiteX43" fmla="*/ 77302 w 131434"/>
                  <a:gd name="connsiteY43" fmla="*/ 16553 h 35199"/>
                  <a:gd name="connsiteX44" fmla="*/ 75661 w 131434"/>
                  <a:gd name="connsiteY44" fmla="*/ 16098 h 35199"/>
                  <a:gd name="connsiteX45" fmla="*/ 75413 w 131434"/>
                  <a:gd name="connsiteY45" fmla="*/ 16098 h 35199"/>
                  <a:gd name="connsiteX46" fmla="*/ 71275 w 131434"/>
                  <a:gd name="connsiteY46" fmla="*/ 20665 h 35199"/>
                  <a:gd name="connsiteX47" fmla="*/ 71275 w 131434"/>
                  <a:gd name="connsiteY47" fmla="*/ 32699 h 35199"/>
                  <a:gd name="connsiteX48" fmla="*/ 67871 w 131434"/>
                  <a:gd name="connsiteY48" fmla="*/ 34719 h 35199"/>
                  <a:gd name="connsiteX49" fmla="*/ 64525 w 131434"/>
                  <a:gd name="connsiteY49" fmla="*/ 32699 h 35199"/>
                  <a:gd name="connsiteX50" fmla="*/ 64525 w 131434"/>
                  <a:gd name="connsiteY50" fmla="*/ 20665 h 35199"/>
                  <a:gd name="connsiteX51" fmla="*/ 64316 w 131434"/>
                  <a:gd name="connsiteY51" fmla="*/ 19013 h 35199"/>
                  <a:gd name="connsiteX52" fmla="*/ 63467 w 131434"/>
                  <a:gd name="connsiteY52" fmla="*/ 17564 h 35199"/>
                  <a:gd name="connsiteX53" fmla="*/ 62108 w 131434"/>
                  <a:gd name="connsiteY53" fmla="*/ 16540 h 35199"/>
                  <a:gd name="connsiteX54" fmla="*/ 60446 w 131434"/>
                  <a:gd name="connsiteY54" fmla="*/ 16098 h 35199"/>
                  <a:gd name="connsiteX55" fmla="*/ 60234 w 131434"/>
                  <a:gd name="connsiteY55" fmla="*/ 16098 h 35199"/>
                  <a:gd name="connsiteX56" fmla="*/ 56155 w 131434"/>
                  <a:gd name="connsiteY56" fmla="*/ 20665 h 35199"/>
                  <a:gd name="connsiteX57" fmla="*/ 56155 w 131434"/>
                  <a:gd name="connsiteY57" fmla="*/ 32642 h 35199"/>
                  <a:gd name="connsiteX58" fmla="*/ 52750 w 131434"/>
                  <a:gd name="connsiteY58" fmla="*/ 34719 h 35199"/>
                  <a:gd name="connsiteX59" fmla="*/ 49405 w 131434"/>
                  <a:gd name="connsiteY59" fmla="*/ 32642 h 35199"/>
                  <a:gd name="connsiteX60" fmla="*/ 49405 w 131434"/>
                  <a:gd name="connsiteY60" fmla="*/ 12730 h 35199"/>
                  <a:gd name="connsiteX61" fmla="*/ 52750 w 131434"/>
                  <a:gd name="connsiteY61" fmla="*/ 10709 h 35199"/>
                  <a:gd name="connsiteX62" fmla="*/ 55741 w 131434"/>
                  <a:gd name="connsiteY62" fmla="*/ 12730 h 35199"/>
                  <a:gd name="connsiteX63" fmla="*/ 55741 w 131434"/>
                  <a:gd name="connsiteY63" fmla="*/ 14249 h 35199"/>
                  <a:gd name="connsiteX64" fmla="*/ 58642 w 131434"/>
                  <a:gd name="connsiteY64" fmla="*/ 11406 h 35199"/>
                  <a:gd name="connsiteX65" fmla="*/ 62645 w 131434"/>
                  <a:gd name="connsiteY65" fmla="*/ 10412 h 35199"/>
                  <a:gd name="connsiteX66" fmla="*/ 69183 w 131434"/>
                  <a:gd name="connsiteY66" fmla="*/ 15459 h 35199"/>
                  <a:gd name="connsiteX67" fmla="*/ 72375 w 131434"/>
                  <a:gd name="connsiteY67" fmla="*/ 11832 h 35199"/>
                  <a:gd name="connsiteX68" fmla="*/ 77080 w 131434"/>
                  <a:gd name="connsiteY68" fmla="*/ 10412 h 35199"/>
                  <a:gd name="connsiteX69" fmla="*/ 86396 w 131434"/>
                  <a:gd name="connsiteY69" fmla="*/ 20688 h 35199"/>
                  <a:gd name="connsiteX70" fmla="*/ 86396 w 131434"/>
                  <a:gd name="connsiteY70" fmla="*/ 32642 h 35199"/>
                  <a:gd name="connsiteX71" fmla="*/ 82991 w 131434"/>
                  <a:gd name="connsiteY71" fmla="*/ 34719 h 35199"/>
                  <a:gd name="connsiteX72" fmla="*/ 107818 w 131434"/>
                  <a:gd name="connsiteY72" fmla="*/ 24444 h 35199"/>
                  <a:gd name="connsiteX73" fmla="*/ 97178 w 131434"/>
                  <a:gd name="connsiteY73" fmla="*/ 24444 h 35199"/>
                  <a:gd name="connsiteX74" fmla="*/ 97178 w 131434"/>
                  <a:gd name="connsiteY74" fmla="*/ 25197 h 35199"/>
                  <a:gd name="connsiteX75" fmla="*/ 103301 w 131434"/>
                  <a:gd name="connsiteY75" fmla="*/ 30050 h 35199"/>
                  <a:gd name="connsiteX76" fmla="*/ 109745 w 131434"/>
                  <a:gd name="connsiteY76" fmla="*/ 28132 h 35199"/>
                  <a:gd name="connsiteX77" fmla="*/ 112310 w 131434"/>
                  <a:gd name="connsiteY77" fmla="*/ 31009 h 35199"/>
                  <a:gd name="connsiteX78" fmla="*/ 103100 w 131434"/>
                  <a:gd name="connsiteY78" fmla="*/ 35199 h 35199"/>
                  <a:gd name="connsiteX79" fmla="*/ 90427 w 131434"/>
                  <a:gd name="connsiteY79" fmla="*/ 24844 h 35199"/>
                  <a:gd name="connsiteX80" fmla="*/ 90427 w 131434"/>
                  <a:gd name="connsiteY80" fmla="*/ 20517 h 35199"/>
                  <a:gd name="connsiteX81" fmla="*/ 101895 w 131434"/>
                  <a:gd name="connsiteY81" fmla="*/ 10412 h 35199"/>
                  <a:gd name="connsiteX82" fmla="*/ 112677 w 131434"/>
                  <a:gd name="connsiteY82" fmla="*/ 19912 h 35199"/>
                  <a:gd name="connsiteX83" fmla="*/ 107806 w 131434"/>
                  <a:gd name="connsiteY83" fmla="*/ 24410 h 35199"/>
                  <a:gd name="connsiteX84" fmla="*/ 107818 w 131434"/>
                  <a:gd name="connsiteY84" fmla="*/ 24444 h 35199"/>
                  <a:gd name="connsiteX85" fmla="*/ 101753 w 131434"/>
                  <a:gd name="connsiteY85" fmla="*/ 15242 h 35199"/>
                  <a:gd name="connsiteX86" fmla="*/ 100096 w 131434"/>
                  <a:gd name="connsiteY86" fmla="*/ 15435 h 35199"/>
                  <a:gd name="connsiteX87" fmla="*/ 98643 w 131434"/>
                  <a:gd name="connsiteY87" fmla="*/ 16228 h 35199"/>
                  <a:gd name="connsiteX88" fmla="*/ 97618 w 131434"/>
                  <a:gd name="connsiteY88" fmla="*/ 17500 h 35199"/>
                  <a:gd name="connsiteX89" fmla="*/ 97178 w 131434"/>
                  <a:gd name="connsiteY89" fmla="*/ 19055 h 35199"/>
                  <a:gd name="connsiteX90" fmla="*/ 97178 w 131434"/>
                  <a:gd name="connsiteY90" fmla="*/ 19147 h 35199"/>
                  <a:gd name="connsiteX91" fmla="*/ 97178 w 131434"/>
                  <a:gd name="connsiteY91" fmla="*/ 20517 h 35199"/>
                  <a:gd name="connsiteX92" fmla="*/ 104827 w 131434"/>
                  <a:gd name="connsiteY92" fmla="*/ 20517 h 35199"/>
                  <a:gd name="connsiteX93" fmla="*/ 106340 w 131434"/>
                  <a:gd name="connsiteY93" fmla="*/ 19158 h 35199"/>
                  <a:gd name="connsiteX94" fmla="*/ 104980 w 131434"/>
                  <a:gd name="connsiteY94" fmla="*/ 16270 h 35199"/>
                  <a:gd name="connsiteX95" fmla="*/ 101907 w 131434"/>
                  <a:gd name="connsiteY95" fmla="*/ 15151 h 35199"/>
                  <a:gd name="connsiteX96" fmla="*/ 101741 w 131434"/>
                  <a:gd name="connsiteY96" fmla="*/ 15151 h 35199"/>
                  <a:gd name="connsiteX97" fmla="*/ 101753 w 131434"/>
                  <a:gd name="connsiteY97" fmla="*/ 15242 h 35199"/>
                  <a:gd name="connsiteX98" fmla="*/ 129582 w 131434"/>
                  <a:gd name="connsiteY98" fmla="*/ 15493 h 35199"/>
                  <a:gd name="connsiteX99" fmla="*/ 123411 w 131434"/>
                  <a:gd name="connsiteY99" fmla="*/ 15493 h 35199"/>
                  <a:gd name="connsiteX100" fmla="*/ 123411 w 131434"/>
                  <a:gd name="connsiteY100" fmla="*/ 26568 h 35199"/>
                  <a:gd name="connsiteX101" fmla="*/ 126343 w 131434"/>
                  <a:gd name="connsiteY101" fmla="*/ 29239 h 35199"/>
                  <a:gd name="connsiteX102" fmla="*/ 128376 w 131434"/>
                  <a:gd name="connsiteY102" fmla="*/ 29239 h 35199"/>
                  <a:gd name="connsiteX103" fmla="*/ 129487 w 131434"/>
                  <a:gd name="connsiteY103" fmla="*/ 29377 h 35199"/>
                  <a:gd name="connsiteX104" fmla="*/ 130458 w 131434"/>
                  <a:gd name="connsiteY104" fmla="*/ 29916 h 35199"/>
                  <a:gd name="connsiteX105" fmla="*/ 131140 w 131434"/>
                  <a:gd name="connsiteY105" fmla="*/ 30774 h 35199"/>
                  <a:gd name="connsiteX106" fmla="*/ 131429 w 131434"/>
                  <a:gd name="connsiteY106" fmla="*/ 31819 h 35199"/>
                  <a:gd name="connsiteX107" fmla="*/ 131281 w 131434"/>
                  <a:gd name="connsiteY107" fmla="*/ 32891 h 35199"/>
                  <a:gd name="connsiteX108" fmla="*/ 130718 w 131434"/>
                  <a:gd name="connsiteY108" fmla="*/ 33825 h 35199"/>
                  <a:gd name="connsiteX109" fmla="*/ 129826 w 131434"/>
                  <a:gd name="connsiteY109" fmla="*/ 34480 h 35199"/>
                  <a:gd name="connsiteX110" fmla="*/ 128743 w 131434"/>
                  <a:gd name="connsiteY110" fmla="*/ 34754 h 35199"/>
                  <a:gd name="connsiteX111" fmla="*/ 126378 w 131434"/>
                  <a:gd name="connsiteY111" fmla="*/ 34754 h 35199"/>
                  <a:gd name="connsiteX112" fmla="*/ 116696 w 131434"/>
                  <a:gd name="connsiteY112" fmla="*/ 26568 h 35199"/>
                  <a:gd name="connsiteX113" fmla="*/ 116696 w 131434"/>
                  <a:gd name="connsiteY113" fmla="*/ 2021 h 35199"/>
                  <a:gd name="connsiteX114" fmla="*/ 120042 w 131434"/>
                  <a:gd name="connsiteY114" fmla="*/ 0 h 35199"/>
                  <a:gd name="connsiteX115" fmla="*/ 123447 w 131434"/>
                  <a:gd name="connsiteY115" fmla="*/ 2021 h 35199"/>
                  <a:gd name="connsiteX116" fmla="*/ 123447 w 131434"/>
                  <a:gd name="connsiteY116" fmla="*/ 10709 h 35199"/>
                  <a:gd name="connsiteX117" fmla="*/ 129618 w 131434"/>
                  <a:gd name="connsiteY117" fmla="*/ 10709 h 35199"/>
                  <a:gd name="connsiteX118" fmla="*/ 131343 w 131434"/>
                  <a:gd name="connsiteY118" fmla="*/ 13084 h 35199"/>
                  <a:gd name="connsiteX119" fmla="*/ 129618 w 131434"/>
                  <a:gd name="connsiteY119" fmla="*/ 15459 h 35199"/>
                  <a:gd name="connsiteX120" fmla="*/ 129582 w 131434"/>
                  <a:gd name="connsiteY120" fmla="*/ 15493 h 35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31434" h="35199">
                    <a:moveTo>
                      <a:pt x="17000" y="17537"/>
                    </a:moveTo>
                    <a:cubicBezTo>
                      <a:pt x="15818" y="17537"/>
                      <a:pt x="14908" y="16121"/>
                      <a:pt x="11822" y="16121"/>
                    </a:cubicBezTo>
                    <a:cubicBezTo>
                      <a:pt x="8275" y="16121"/>
                      <a:pt x="6750" y="17833"/>
                      <a:pt x="6750" y="20768"/>
                    </a:cubicBezTo>
                    <a:lnTo>
                      <a:pt x="6750" y="24809"/>
                    </a:lnTo>
                    <a:cubicBezTo>
                      <a:pt x="6750" y="27744"/>
                      <a:pt x="8264" y="29456"/>
                      <a:pt x="11869" y="29456"/>
                    </a:cubicBezTo>
                    <a:cubicBezTo>
                      <a:pt x="15014" y="29456"/>
                      <a:pt x="15794" y="27949"/>
                      <a:pt x="17106" y="27949"/>
                    </a:cubicBezTo>
                    <a:cubicBezTo>
                      <a:pt x="17901" y="28018"/>
                      <a:pt x="18639" y="28374"/>
                      <a:pt x="19174" y="28945"/>
                    </a:cubicBezTo>
                    <a:cubicBezTo>
                      <a:pt x="19708" y="29517"/>
                      <a:pt x="20000" y="30262"/>
                      <a:pt x="19991" y="31032"/>
                    </a:cubicBezTo>
                    <a:cubicBezTo>
                      <a:pt x="19991" y="33053"/>
                      <a:pt x="16267" y="35165"/>
                      <a:pt x="11349" y="35165"/>
                    </a:cubicBezTo>
                    <a:cubicBezTo>
                      <a:pt x="3452" y="35165"/>
                      <a:pt x="0" y="30724"/>
                      <a:pt x="0" y="24809"/>
                    </a:cubicBezTo>
                    <a:lnTo>
                      <a:pt x="0" y="20768"/>
                    </a:lnTo>
                    <a:cubicBezTo>
                      <a:pt x="0" y="14956"/>
                      <a:pt x="3393" y="10412"/>
                      <a:pt x="11302" y="10412"/>
                    </a:cubicBezTo>
                    <a:cubicBezTo>
                      <a:pt x="16220" y="10412"/>
                      <a:pt x="19672" y="12376"/>
                      <a:pt x="19672" y="14351"/>
                    </a:cubicBezTo>
                    <a:cubicBezTo>
                      <a:pt x="19672" y="15562"/>
                      <a:pt x="18620" y="17537"/>
                      <a:pt x="17000" y="17537"/>
                    </a:cubicBezTo>
                    <a:close/>
                    <a:moveTo>
                      <a:pt x="33752" y="35165"/>
                    </a:moveTo>
                    <a:cubicBezTo>
                      <a:pt x="27628" y="35165"/>
                      <a:pt x="22391" y="30267"/>
                      <a:pt x="22391" y="24809"/>
                    </a:cubicBezTo>
                    <a:lnTo>
                      <a:pt x="22391" y="20665"/>
                    </a:lnTo>
                    <a:cubicBezTo>
                      <a:pt x="22391" y="15208"/>
                      <a:pt x="27522" y="10390"/>
                      <a:pt x="33752" y="10390"/>
                    </a:cubicBezTo>
                    <a:cubicBezTo>
                      <a:pt x="39982" y="10390"/>
                      <a:pt x="45101" y="15036"/>
                      <a:pt x="45101" y="20665"/>
                    </a:cubicBezTo>
                    <a:lnTo>
                      <a:pt x="45101" y="24809"/>
                    </a:lnTo>
                    <a:cubicBezTo>
                      <a:pt x="45160" y="30221"/>
                      <a:pt x="39817" y="35165"/>
                      <a:pt x="33752" y="35165"/>
                    </a:cubicBezTo>
                    <a:close/>
                    <a:moveTo>
                      <a:pt x="38351" y="20665"/>
                    </a:moveTo>
                    <a:cubicBezTo>
                      <a:pt x="38386" y="20078"/>
                      <a:pt x="38301" y="19491"/>
                      <a:pt x="38100" y="18936"/>
                    </a:cubicBezTo>
                    <a:cubicBezTo>
                      <a:pt x="37898" y="18381"/>
                      <a:pt x="37586" y="17871"/>
                      <a:pt x="37179" y="17433"/>
                    </a:cubicBezTo>
                    <a:cubicBezTo>
                      <a:pt x="36773" y="16996"/>
                      <a:pt x="36281" y="16641"/>
                      <a:pt x="35731" y="16388"/>
                    </a:cubicBezTo>
                    <a:cubicBezTo>
                      <a:pt x="35182" y="16135"/>
                      <a:pt x="34586" y="15990"/>
                      <a:pt x="33979" y="15960"/>
                    </a:cubicBezTo>
                    <a:cubicBezTo>
                      <a:pt x="33371" y="15931"/>
                      <a:pt x="32763" y="16018"/>
                      <a:pt x="32190" y="16216"/>
                    </a:cubicBezTo>
                    <a:cubicBezTo>
                      <a:pt x="31617" y="16415"/>
                      <a:pt x="31091" y="16721"/>
                      <a:pt x="30641" y="17117"/>
                    </a:cubicBezTo>
                    <a:cubicBezTo>
                      <a:pt x="30192" y="17513"/>
                      <a:pt x="29828" y="17991"/>
                      <a:pt x="29570" y="18524"/>
                    </a:cubicBezTo>
                    <a:cubicBezTo>
                      <a:pt x="29313" y="19056"/>
                      <a:pt x="29167" y="19632"/>
                      <a:pt x="29141" y="20220"/>
                    </a:cubicBezTo>
                    <a:cubicBezTo>
                      <a:pt x="29130" y="20368"/>
                      <a:pt x="29130" y="20517"/>
                      <a:pt x="29141" y="20665"/>
                    </a:cubicBezTo>
                    <a:lnTo>
                      <a:pt x="29141" y="24809"/>
                    </a:lnTo>
                    <a:cubicBezTo>
                      <a:pt x="29090" y="25983"/>
                      <a:pt x="29521" y="27129"/>
                      <a:pt x="30341" y="27997"/>
                    </a:cubicBezTo>
                    <a:cubicBezTo>
                      <a:pt x="31161" y="28865"/>
                      <a:pt x="32302" y="29385"/>
                      <a:pt x="33517" y="29444"/>
                    </a:cubicBezTo>
                    <a:cubicBezTo>
                      <a:pt x="34732" y="29503"/>
                      <a:pt x="35922" y="29095"/>
                      <a:pt x="36828" y="28311"/>
                    </a:cubicBezTo>
                    <a:cubicBezTo>
                      <a:pt x="37733" y="27526"/>
                      <a:pt x="38280" y="26428"/>
                      <a:pt x="38351" y="25255"/>
                    </a:cubicBezTo>
                    <a:cubicBezTo>
                      <a:pt x="38362" y="25106"/>
                      <a:pt x="38362" y="24958"/>
                      <a:pt x="38351" y="24809"/>
                    </a:cubicBezTo>
                    <a:lnTo>
                      <a:pt x="38351" y="20665"/>
                    </a:lnTo>
                    <a:close/>
                    <a:moveTo>
                      <a:pt x="82991" y="34719"/>
                    </a:moveTo>
                    <a:cubicBezTo>
                      <a:pt x="81218" y="34719"/>
                      <a:pt x="79646" y="33658"/>
                      <a:pt x="79646" y="32642"/>
                    </a:cubicBezTo>
                    <a:lnTo>
                      <a:pt x="79646" y="20665"/>
                    </a:lnTo>
                    <a:cubicBezTo>
                      <a:pt x="79696" y="20112"/>
                      <a:pt x="79633" y="19555"/>
                      <a:pt x="79459" y="19026"/>
                    </a:cubicBezTo>
                    <a:cubicBezTo>
                      <a:pt x="79286" y="18497"/>
                      <a:pt x="79006" y="18007"/>
                      <a:pt x="78636" y="17582"/>
                    </a:cubicBezTo>
                    <a:cubicBezTo>
                      <a:pt x="78266" y="17158"/>
                      <a:pt x="77813" y="16808"/>
                      <a:pt x="77302" y="16553"/>
                    </a:cubicBezTo>
                    <a:cubicBezTo>
                      <a:pt x="76792" y="16299"/>
                      <a:pt x="76234" y="16144"/>
                      <a:pt x="75661" y="16098"/>
                    </a:cubicBezTo>
                    <a:lnTo>
                      <a:pt x="75413" y="16098"/>
                    </a:lnTo>
                    <a:cubicBezTo>
                      <a:pt x="73321" y="16098"/>
                      <a:pt x="71275" y="17719"/>
                      <a:pt x="71275" y="20665"/>
                    </a:cubicBezTo>
                    <a:lnTo>
                      <a:pt x="71275" y="32699"/>
                    </a:lnTo>
                    <a:cubicBezTo>
                      <a:pt x="71275" y="34103"/>
                      <a:pt x="69549" y="34719"/>
                      <a:pt x="67871" y="34719"/>
                    </a:cubicBezTo>
                    <a:cubicBezTo>
                      <a:pt x="66192" y="34719"/>
                      <a:pt x="64525" y="34103"/>
                      <a:pt x="64525" y="32699"/>
                    </a:cubicBezTo>
                    <a:lnTo>
                      <a:pt x="64525" y="20665"/>
                    </a:lnTo>
                    <a:cubicBezTo>
                      <a:pt x="64568" y="20106"/>
                      <a:pt x="64498" y="19545"/>
                      <a:pt x="64316" y="19013"/>
                    </a:cubicBezTo>
                    <a:cubicBezTo>
                      <a:pt x="64134" y="18481"/>
                      <a:pt x="63846" y="17988"/>
                      <a:pt x="63467" y="17564"/>
                    </a:cubicBezTo>
                    <a:cubicBezTo>
                      <a:pt x="63088" y="17140"/>
                      <a:pt x="62626" y="16792"/>
                      <a:pt x="62108" y="16540"/>
                    </a:cubicBezTo>
                    <a:cubicBezTo>
                      <a:pt x="61590" y="16289"/>
                      <a:pt x="61025" y="16139"/>
                      <a:pt x="60446" y="16098"/>
                    </a:cubicBezTo>
                    <a:lnTo>
                      <a:pt x="60234" y="16098"/>
                    </a:lnTo>
                    <a:cubicBezTo>
                      <a:pt x="58200" y="16098"/>
                      <a:pt x="56155" y="17662"/>
                      <a:pt x="56155" y="20665"/>
                    </a:cubicBezTo>
                    <a:lnTo>
                      <a:pt x="56155" y="32642"/>
                    </a:lnTo>
                    <a:cubicBezTo>
                      <a:pt x="56155" y="33658"/>
                      <a:pt x="54583" y="34719"/>
                      <a:pt x="52750" y="34719"/>
                    </a:cubicBezTo>
                    <a:cubicBezTo>
                      <a:pt x="50918" y="34719"/>
                      <a:pt x="49405" y="33658"/>
                      <a:pt x="49405" y="32642"/>
                    </a:cubicBezTo>
                    <a:lnTo>
                      <a:pt x="49405" y="12730"/>
                    </a:lnTo>
                    <a:cubicBezTo>
                      <a:pt x="49405" y="11520"/>
                      <a:pt x="50764" y="10709"/>
                      <a:pt x="52750" y="10709"/>
                    </a:cubicBezTo>
                    <a:cubicBezTo>
                      <a:pt x="54370" y="10709"/>
                      <a:pt x="55741" y="11520"/>
                      <a:pt x="55741" y="12730"/>
                    </a:cubicBezTo>
                    <a:lnTo>
                      <a:pt x="55741" y="14249"/>
                    </a:lnTo>
                    <a:cubicBezTo>
                      <a:pt x="56423" y="13064"/>
                      <a:pt x="57426" y="12082"/>
                      <a:pt x="58642" y="11406"/>
                    </a:cubicBezTo>
                    <a:cubicBezTo>
                      <a:pt x="59859" y="10730"/>
                      <a:pt x="61242" y="10387"/>
                      <a:pt x="62645" y="10412"/>
                    </a:cubicBezTo>
                    <a:cubicBezTo>
                      <a:pt x="65624" y="10412"/>
                      <a:pt x="68083" y="12479"/>
                      <a:pt x="69183" y="15459"/>
                    </a:cubicBezTo>
                    <a:cubicBezTo>
                      <a:pt x="69871" y="13983"/>
                      <a:pt x="70978" y="12725"/>
                      <a:pt x="72375" y="11832"/>
                    </a:cubicBezTo>
                    <a:cubicBezTo>
                      <a:pt x="73773" y="10939"/>
                      <a:pt x="75404" y="10447"/>
                      <a:pt x="77080" y="10412"/>
                    </a:cubicBezTo>
                    <a:cubicBezTo>
                      <a:pt x="81809" y="10412"/>
                      <a:pt x="86396" y="14100"/>
                      <a:pt x="86396" y="20688"/>
                    </a:cubicBezTo>
                    <a:lnTo>
                      <a:pt x="86396" y="32642"/>
                    </a:lnTo>
                    <a:cubicBezTo>
                      <a:pt x="86396" y="33658"/>
                      <a:pt x="84824" y="34719"/>
                      <a:pt x="82991" y="34719"/>
                    </a:cubicBezTo>
                    <a:close/>
                    <a:moveTo>
                      <a:pt x="107818" y="24444"/>
                    </a:moveTo>
                    <a:lnTo>
                      <a:pt x="97178" y="24444"/>
                    </a:lnTo>
                    <a:lnTo>
                      <a:pt x="97178" y="25197"/>
                    </a:lnTo>
                    <a:cubicBezTo>
                      <a:pt x="97178" y="28132"/>
                      <a:pt x="99649" y="30050"/>
                      <a:pt x="103301" y="30050"/>
                    </a:cubicBezTo>
                    <a:cubicBezTo>
                      <a:pt x="106754" y="30050"/>
                      <a:pt x="108172" y="28132"/>
                      <a:pt x="109745" y="28132"/>
                    </a:cubicBezTo>
                    <a:cubicBezTo>
                      <a:pt x="111317" y="28132"/>
                      <a:pt x="112310" y="30004"/>
                      <a:pt x="112310" y="31009"/>
                    </a:cubicBezTo>
                    <a:cubicBezTo>
                      <a:pt x="112310" y="32733"/>
                      <a:pt x="108692" y="35199"/>
                      <a:pt x="103100" y="35199"/>
                    </a:cubicBezTo>
                    <a:cubicBezTo>
                      <a:pt x="95664" y="35199"/>
                      <a:pt x="90427" y="31066"/>
                      <a:pt x="90427" y="24844"/>
                    </a:cubicBezTo>
                    <a:lnTo>
                      <a:pt x="90427" y="20517"/>
                    </a:lnTo>
                    <a:cubicBezTo>
                      <a:pt x="90427" y="15059"/>
                      <a:pt x="95511" y="10412"/>
                      <a:pt x="101895" y="10412"/>
                    </a:cubicBezTo>
                    <a:cubicBezTo>
                      <a:pt x="107652" y="10412"/>
                      <a:pt x="112677" y="14294"/>
                      <a:pt x="112677" y="19912"/>
                    </a:cubicBezTo>
                    <a:cubicBezTo>
                      <a:pt x="112677" y="24204"/>
                      <a:pt x="110158" y="24410"/>
                      <a:pt x="107806" y="24410"/>
                    </a:cubicBezTo>
                    <a:lnTo>
                      <a:pt x="107818" y="24444"/>
                    </a:lnTo>
                    <a:close/>
                    <a:moveTo>
                      <a:pt x="101753" y="15242"/>
                    </a:moveTo>
                    <a:cubicBezTo>
                      <a:pt x="101193" y="15200"/>
                      <a:pt x="100629" y="15265"/>
                      <a:pt x="100096" y="15435"/>
                    </a:cubicBezTo>
                    <a:cubicBezTo>
                      <a:pt x="99562" y="15604"/>
                      <a:pt x="99068" y="15874"/>
                      <a:pt x="98643" y="16228"/>
                    </a:cubicBezTo>
                    <a:cubicBezTo>
                      <a:pt x="98217" y="16582"/>
                      <a:pt x="97869" y="17015"/>
                      <a:pt x="97618" y="17500"/>
                    </a:cubicBezTo>
                    <a:cubicBezTo>
                      <a:pt x="97366" y="17985"/>
                      <a:pt x="97217" y="18514"/>
                      <a:pt x="97178" y="19055"/>
                    </a:cubicBezTo>
                    <a:cubicBezTo>
                      <a:pt x="97171" y="19085"/>
                      <a:pt x="97171" y="19116"/>
                      <a:pt x="97178" y="19147"/>
                    </a:cubicBezTo>
                    <a:lnTo>
                      <a:pt x="97178" y="20517"/>
                    </a:lnTo>
                    <a:lnTo>
                      <a:pt x="104827" y="20517"/>
                    </a:lnTo>
                    <a:cubicBezTo>
                      <a:pt x="105926" y="20517"/>
                      <a:pt x="106340" y="20265"/>
                      <a:pt x="106340" y="19158"/>
                    </a:cubicBezTo>
                    <a:cubicBezTo>
                      <a:pt x="106300" y="18060"/>
                      <a:pt x="105811" y="17021"/>
                      <a:pt x="104980" y="16270"/>
                    </a:cubicBezTo>
                    <a:cubicBezTo>
                      <a:pt x="104149" y="15519"/>
                      <a:pt x="103044" y="15117"/>
                      <a:pt x="101907" y="15151"/>
                    </a:cubicBezTo>
                    <a:lnTo>
                      <a:pt x="101741" y="15151"/>
                    </a:lnTo>
                    <a:lnTo>
                      <a:pt x="101753" y="15242"/>
                    </a:lnTo>
                    <a:close/>
                    <a:moveTo>
                      <a:pt x="129582" y="15493"/>
                    </a:moveTo>
                    <a:lnTo>
                      <a:pt x="123411" y="15493"/>
                    </a:lnTo>
                    <a:lnTo>
                      <a:pt x="123411" y="26568"/>
                    </a:lnTo>
                    <a:cubicBezTo>
                      <a:pt x="123411" y="28531"/>
                      <a:pt x="124144" y="29239"/>
                      <a:pt x="126343" y="29239"/>
                    </a:cubicBezTo>
                    <a:lnTo>
                      <a:pt x="128376" y="29239"/>
                    </a:lnTo>
                    <a:cubicBezTo>
                      <a:pt x="128752" y="29214"/>
                      <a:pt x="129130" y="29261"/>
                      <a:pt x="129487" y="29377"/>
                    </a:cubicBezTo>
                    <a:cubicBezTo>
                      <a:pt x="129844" y="29493"/>
                      <a:pt x="130174" y="29677"/>
                      <a:pt x="130458" y="29916"/>
                    </a:cubicBezTo>
                    <a:cubicBezTo>
                      <a:pt x="130742" y="30156"/>
                      <a:pt x="130973" y="30447"/>
                      <a:pt x="131140" y="30774"/>
                    </a:cubicBezTo>
                    <a:cubicBezTo>
                      <a:pt x="131307" y="31100"/>
                      <a:pt x="131405" y="31455"/>
                      <a:pt x="131429" y="31819"/>
                    </a:cubicBezTo>
                    <a:cubicBezTo>
                      <a:pt x="131453" y="32182"/>
                      <a:pt x="131403" y="32546"/>
                      <a:pt x="131281" y="32891"/>
                    </a:cubicBezTo>
                    <a:cubicBezTo>
                      <a:pt x="131159" y="33235"/>
                      <a:pt x="130967" y="33553"/>
                      <a:pt x="130718" y="33825"/>
                    </a:cubicBezTo>
                    <a:cubicBezTo>
                      <a:pt x="130468" y="34098"/>
                      <a:pt x="130165" y="34321"/>
                      <a:pt x="129826" y="34480"/>
                    </a:cubicBezTo>
                    <a:cubicBezTo>
                      <a:pt x="129487" y="34639"/>
                      <a:pt x="129119" y="34732"/>
                      <a:pt x="128743" y="34754"/>
                    </a:cubicBezTo>
                    <a:lnTo>
                      <a:pt x="126378" y="34754"/>
                    </a:lnTo>
                    <a:cubicBezTo>
                      <a:pt x="120101" y="34754"/>
                      <a:pt x="116696" y="32276"/>
                      <a:pt x="116696" y="26568"/>
                    </a:cubicBezTo>
                    <a:lnTo>
                      <a:pt x="116696" y="2021"/>
                    </a:lnTo>
                    <a:cubicBezTo>
                      <a:pt x="116696" y="811"/>
                      <a:pt x="118469" y="0"/>
                      <a:pt x="120042" y="0"/>
                    </a:cubicBezTo>
                    <a:cubicBezTo>
                      <a:pt x="121614" y="0"/>
                      <a:pt x="123447" y="811"/>
                      <a:pt x="123447" y="2021"/>
                    </a:cubicBezTo>
                    <a:lnTo>
                      <a:pt x="123447" y="10709"/>
                    </a:lnTo>
                    <a:lnTo>
                      <a:pt x="129618" y="10709"/>
                    </a:lnTo>
                    <a:cubicBezTo>
                      <a:pt x="130717" y="10709"/>
                      <a:pt x="131343" y="11919"/>
                      <a:pt x="131343" y="13084"/>
                    </a:cubicBezTo>
                    <a:cubicBezTo>
                      <a:pt x="131343" y="14249"/>
                      <a:pt x="130717" y="15459"/>
                      <a:pt x="129618" y="15459"/>
                    </a:cubicBezTo>
                    <a:lnTo>
                      <a:pt x="129582" y="15493"/>
                    </a:lnTo>
                    <a:close/>
                  </a:path>
                </a:pathLst>
              </a:custGeom>
              <a:solidFill>
                <a:srgbClr val="FFFFFF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EE88AFB-3810-CA4D-AAAF-3700E1E3D42B}"/>
                  </a:ext>
                </a:extLst>
              </p:cNvPr>
              <p:cNvSpPr/>
              <p:nvPr/>
            </p:nvSpPr>
            <p:spPr>
              <a:xfrm>
                <a:off x="612390" y="1582467"/>
                <a:ext cx="58287" cy="40870"/>
              </a:xfrm>
              <a:custGeom>
                <a:avLst/>
                <a:gdLst>
                  <a:gd name="connsiteX0" fmla="*/ 50126 w 58287"/>
                  <a:gd name="connsiteY0" fmla="*/ 1344 h 40870"/>
                  <a:gd name="connsiteX1" fmla="*/ 19742 w 58287"/>
                  <a:gd name="connsiteY1" fmla="*/ 5124 h 40870"/>
                  <a:gd name="connsiteX2" fmla="*/ 1016 w 58287"/>
                  <a:gd name="connsiteY2" fmla="*/ 28540 h 40870"/>
                  <a:gd name="connsiteX3" fmla="*/ 106 w 58287"/>
                  <a:gd name="connsiteY3" fmla="*/ 32719 h 40870"/>
                  <a:gd name="connsiteX4" fmla="*/ 0 w 58287"/>
                  <a:gd name="connsiteY4" fmla="*/ 33769 h 40870"/>
                  <a:gd name="connsiteX5" fmla="*/ 10202 w 58287"/>
                  <a:gd name="connsiteY5" fmla="*/ 34420 h 40870"/>
                  <a:gd name="connsiteX6" fmla="*/ 22403 w 58287"/>
                  <a:gd name="connsiteY6" fmla="*/ 40871 h 40870"/>
                  <a:gd name="connsiteX7" fmla="*/ 22332 w 58287"/>
                  <a:gd name="connsiteY7" fmla="*/ 40528 h 40870"/>
                  <a:gd name="connsiteX8" fmla="*/ 26032 w 58287"/>
                  <a:gd name="connsiteY8" fmla="*/ 28154 h 40870"/>
                  <a:gd name="connsiteX9" fmla="*/ 37701 w 58287"/>
                  <a:gd name="connsiteY9" fmla="*/ 21918 h 40870"/>
                  <a:gd name="connsiteX10" fmla="*/ 43872 w 58287"/>
                  <a:gd name="connsiteY10" fmla="*/ 22318 h 40870"/>
                  <a:gd name="connsiteX11" fmla="*/ 49723 w 58287"/>
                  <a:gd name="connsiteY11" fmla="*/ 22343 h 40870"/>
                  <a:gd name="connsiteX12" fmla="*/ 54819 w 58287"/>
                  <a:gd name="connsiteY12" fmla="*/ 19566 h 40870"/>
                  <a:gd name="connsiteX13" fmla="*/ 54984 w 58287"/>
                  <a:gd name="connsiteY13" fmla="*/ 19406 h 40870"/>
                  <a:gd name="connsiteX14" fmla="*/ 57890 w 58287"/>
                  <a:gd name="connsiteY14" fmla="*/ 14596 h 40870"/>
                  <a:gd name="connsiteX15" fmla="*/ 57928 w 58287"/>
                  <a:gd name="connsiteY15" fmla="*/ 9027 h 40870"/>
                  <a:gd name="connsiteX16" fmla="*/ 55088 w 58287"/>
                  <a:gd name="connsiteY16" fmla="*/ 4181 h 40870"/>
                  <a:gd name="connsiteX17" fmla="*/ 50126 w 58287"/>
                  <a:gd name="connsiteY17" fmla="*/ 1344 h 4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287" h="40870">
                    <a:moveTo>
                      <a:pt x="50126" y="1344"/>
                    </a:moveTo>
                    <a:cubicBezTo>
                      <a:pt x="39879" y="-1335"/>
                      <a:pt x="28950" y="24"/>
                      <a:pt x="19742" y="5124"/>
                    </a:cubicBezTo>
                    <a:cubicBezTo>
                      <a:pt x="10532" y="10224"/>
                      <a:pt x="3798" y="18646"/>
                      <a:pt x="1016" y="28540"/>
                    </a:cubicBezTo>
                    <a:cubicBezTo>
                      <a:pt x="636" y="29916"/>
                      <a:pt x="332" y="31311"/>
                      <a:pt x="106" y="32719"/>
                    </a:cubicBezTo>
                    <a:cubicBezTo>
                      <a:pt x="124" y="33072"/>
                      <a:pt x="88" y="33426"/>
                      <a:pt x="0" y="33769"/>
                    </a:cubicBezTo>
                    <a:cubicBezTo>
                      <a:pt x="3263" y="32114"/>
                      <a:pt x="6514" y="32319"/>
                      <a:pt x="10202" y="34420"/>
                    </a:cubicBezTo>
                    <a:cubicBezTo>
                      <a:pt x="14104" y="36703"/>
                      <a:pt x="18608" y="38393"/>
                      <a:pt x="22403" y="40871"/>
                    </a:cubicBezTo>
                    <a:cubicBezTo>
                      <a:pt x="22414" y="40752"/>
                      <a:pt x="22389" y="40633"/>
                      <a:pt x="22332" y="40528"/>
                    </a:cubicBezTo>
                    <a:cubicBezTo>
                      <a:pt x="21820" y="36093"/>
                      <a:pt x="23151" y="31643"/>
                      <a:pt x="26032" y="28154"/>
                    </a:cubicBezTo>
                    <a:cubicBezTo>
                      <a:pt x="28913" y="24665"/>
                      <a:pt x="33109" y="22423"/>
                      <a:pt x="37701" y="21918"/>
                    </a:cubicBezTo>
                    <a:cubicBezTo>
                      <a:pt x="39766" y="21691"/>
                      <a:pt x="41856" y="21826"/>
                      <a:pt x="43872" y="22318"/>
                    </a:cubicBezTo>
                    <a:cubicBezTo>
                      <a:pt x="45787" y="22817"/>
                      <a:pt x="47803" y="22825"/>
                      <a:pt x="49723" y="22343"/>
                    </a:cubicBezTo>
                    <a:cubicBezTo>
                      <a:pt x="51643" y="21860"/>
                      <a:pt x="53399" y="20903"/>
                      <a:pt x="54819" y="19566"/>
                    </a:cubicBezTo>
                    <a:lnTo>
                      <a:pt x="54984" y="19406"/>
                    </a:lnTo>
                    <a:cubicBezTo>
                      <a:pt x="56372" y="18076"/>
                      <a:pt x="57373" y="16417"/>
                      <a:pt x="57890" y="14596"/>
                    </a:cubicBezTo>
                    <a:cubicBezTo>
                      <a:pt x="58406" y="12775"/>
                      <a:pt x="58420" y="10855"/>
                      <a:pt x="57928" y="9027"/>
                    </a:cubicBezTo>
                    <a:cubicBezTo>
                      <a:pt x="57436" y="7200"/>
                      <a:pt x="56457" y="5529"/>
                      <a:pt x="55088" y="4181"/>
                    </a:cubicBezTo>
                    <a:cubicBezTo>
                      <a:pt x="53719" y="2833"/>
                      <a:pt x="52008" y="1855"/>
                      <a:pt x="50126" y="13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8C00"/>
                  </a:gs>
                  <a:gs pos="40000">
                    <a:srgbClr val="D7581B"/>
                  </a:gs>
                  <a:gs pos="80000">
                    <a:srgbClr val="C22933"/>
                  </a:gs>
                  <a:gs pos="100000">
                    <a:srgbClr val="BA173C"/>
                  </a:gs>
                </a:gsLst>
                <a:lin ang="18903475" scaled="1"/>
              </a:gra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1EBD7E1-6505-813C-2455-075553433098}"/>
                  </a:ext>
                </a:extLst>
              </p:cNvPr>
              <p:cNvSpPr/>
              <p:nvPr/>
            </p:nvSpPr>
            <p:spPr>
              <a:xfrm>
                <a:off x="612071" y="1582430"/>
                <a:ext cx="50078" cy="43362"/>
              </a:xfrm>
              <a:custGeom>
                <a:avLst/>
                <a:gdLst>
                  <a:gd name="connsiteX0" fmla="*/ 38174 w 50078"/>
                  <a:gd name="connsiteY0" fmla="*/ 35 h 43362"/>
                  <a:gd name="connsiteX1" fmla="*/ 13267 w 50078"/>
                  <a:gd name="connsiteY1" fmla="*/ 9904 h 43362"/>
                  <a:gd name="connsiteX2" fmla="*/ 426 w 50078"/>
                  <a:gd name="connsiteY2" fmla="*/ 32756 h 43362"/>
                  <a:gd name="connsiteX3" fmla="*/ 0 w 50078"/>
                  <a:gd name="connsiteY3" fmla="*/ 36649 h 43362"/>
                  <a:gd name="connsiteX4" fmla="*/ 2351 w 50078"/>
                  <a:gd name="connsiteY4" fmla="*/ 34532 h 43362"/>
                  <a:gd name="connsiteX5" fmla="*/ 5485 w 50078"/>
                  <a:gd name="connsiteY5" fmla="*/ 33841 h 43362"/>
                  <a:gd name="connsiteX6" fmla="*/ 9539 w 50078"/>
                  <a:gd name="connsiteY6" fmla="*/ 35092 h 43362"/>
                  <a:gd name="connsiteX7" fmla="*/ 11810 w 50078"/>
                  <a:gd name="connsiteY7" fmla="*/ 38568 h 43362"/>
                  <a:gd name="connsiteX8" fmla="*/ 13010 w 50078"/>
                  <a:gd name="connsiteY8" fmla="*/ 37700 h 43362"/>
                  <a:gd name="connsiteX9" fmla="*/ 14482 w 50078"/>
                  <a:gd name="connsiteY9" fmla="*/ 37426 h 43362"/>
                  <a:gd name="connsiteX10" fmla="*/ 16990 w 50078"/>
                  <a:gd name="connsiteY10" fmla="*/ 38429 h 43362"/>
                  <a:gd name="connsiteX11" fmla="*/ 18029 w 50078"/>
                  <a:gd name="connsiteY11" fmla="*/ 40851 h 43362"/>
                  <a:gd name="connsiteX12" fmla="*/ 17828 w 50078"/>
                  <a:gd name="connsiteY12" fmla="*/ 41993 h 43362"/>
                  <a:gd name="connsiteX13" fmla="*/ 18581 w 50078"/>
                  <a:gd name="connsiteY13" fmla="*/ 42547 h 43362"/>
                  <a:gd name="connsiteX14" fmla="*/ 19010 w 50078"/>
                  <a:gd name="connsiteY14" fmla="*/ 43363 h 43362"/>
                  <a:gd name="connsiteX15" fmla="*/ 19237 w 50078"/>
                  <a:gd name="connsiteY15" fmla="*/ 42375 h 43362"/>
                  <a:gd name="connsiteX16" fmla="*/ 19838 w 50078"/>
                  <a:gd name="connsiteY16" fmla="*/ 41547 h 43362"/>
                  <a:gd name="connsiteX17" fmla="*/ 20721 w 50078"/>
                  <a:gd name="connsiteY17" fmla="*/ 41003 h 43362"/>
                  <a:gd name="connsiteX18" fmla="*/ 21753 w 50078"/>
                  <a:gd name="connsiteY18" fmla="*/ 40828 h 43362"/>
                  <a:gd name="connsiteX19" fmla="*/ 22663 w 50078"/>
                  <a:gd name="connsiteY19" fmla="*/ 40965 h 43362"/>
                  <a:gd name="connsiteX20" fmla="*/ 22592 w 50078"/>
                  <a:gd name="connsiteY20" fmla="*/ 40623 h 43362"/>
                  <a:gd name="connsiteX21" fmla="*/ 22498 w 50078"/>
                  <a:gd name="connsiteY21" fmla="*/ 38933 h 43362"/>
                  <a:gd name="connsiteX22" fmla="*/ 22167 w 50078"/>
                  <a:gd name="connsiteY22" fmla="*/ 35359 h 43362"/>
                  <a:gd name="connsiteX23" fmla="*/ 50079 w 50078"/>
                  <a:gd name="connsiteY23" fmla="*/ 1279 h 43362"/>
                  <a:gd name="connsiteX24" fmla="*/ 38174 w 50078"/>
                  <a:gd name="connsiteY24" fmla="*/ 35 h 4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0078" h="43362">
                    <a:moveTo>
                      <a:pt x="38174" y="35"/>
                    </a:moveTo>
                    <a:cubicBezTo>
                      <a:pt x="28942" y="456"/>
                      <a:pt x="20144" y="3942"/>
                      <a:pt x="13267" y="9904"/>
                    </a:cubicBezTo>
                    <a:cubicBezTo>
                      <a:pt x="6389" y="15866"/>
                      <a:pt x="1853" y="23938"/>
                      <a:pt x="426" y="32756"/>
                    </a:cubicBezTo>
                    <a:cubicBezTo>
                      <a:pt x="203" y="34045"/>
                      <a:pt x="61" y="35345"/>
                      <a:pt x="0" y="36649"/>
                    </a:cubicBezTo>
                    <a:cubicBezTo>
                      <a:pt x="577" y="35756"/>
                      <a:pt x="1388" y="35025"/>
                      <a:pt x="2351" y="34532"/>
                    </a:cubicBezTo>
                    <a:cubicBezTo>
                      <a:pt x="3315" y="34039"/>
                      <a:pt x="4396" y="33800"/>
                      <a:pt x="5485" y="33841"/>
                    </a:cubicBezTo>
                    <a:cubicBezTo>
                      <a:pt x="6947" y="33784"/>
                      <a:pt x="8382" y="34228"/>
                      <a:pt x="9539" y="35092"/>
                    </a:cubicBezTo>
                    <a:cubicBezTo>
                      <a:pt x="10696" y="35956"/>
                      <a:pt x="11500" y="37187"/>
                      <a:pt x="11810" y="38568"/>
                    </a:cubicBezTo>
                    <a:cubicBezTo>
                      <a:pt x="12137" y="38195"/>
                      <a:pt x="12547" y="37898"/>
                      <a:pt x="13010" y="37700"/>
                    </a:cubicBezTo>
                    <a:cubicBezTo>
                      <a:pt x="13473" y="37502"/>
                      <a:pt x="13977" y="37409"/>
                      <a:pt x="14482" y="37426"/>
                    </a:cubicBezTo>
                    <a:cubicBezTo>
                      <a:pt x="15423" y="37426"/>
                      <a:pt x="16325" y="37787"/>
                      <a:pt x="16990" y="38429"/>
                    </a:cubicBezTo>
                    <a:cubicBezTo>
                      <a:pt x="17655" y="39071"/>
                      <a:pt x="18029" y="39943"/>
                      <a:pt x="18029" y="40851"/>
                    </a:cubicBezTo>
                    <a:cubicBezTo>
                      <a:pt x="18026" y="41239"/>
                      <a:pt x="17958" y="41625"/>
                      <a:pt x="17828" y="41993"/>
                    </a:cubicBezTo>
                    <a:cubicBezTo>
                      <a:pt x="18119" y="42121"/>
                      <a:pt x="18376" y="42310"/>
                      <a:pt x="18581" y="42547"/>
                    </a:cubicBezTo>
                    <a:cubicBezTo>
                      <a:pt x="18786" y="42785"/>
                      <a:pt x="18932" y="43063"/>
                      <a:pt x="19010" y="43363"/>
                    </a:cubicBezTo>
                    <a:cubicBezTo>
                      <a:pt x="19018" y="43022"/>
                      <a:pt x="19095" y="42687"/>
                      <a:pt x="19237" y="42375"/>
                    </a:cubicBezTo>
                    <a:cubicBezTo>
                      <a:pt x="19379" y="42063"/>
                      <a:pt x="19583" y="41782"/>
                      <a:pt x="19838" y="41547"/>
                    </a:cubicBezTo>
                    <a:cubicBezTo>
                      <a:pt x="20092" y="41311"/>
                      <a:pt x="20393" y="41127"/>
                      <a:pt x="20721" y="41003"/>
                    </a:cubicBezTo>
                    <a:cubicBezTo>
                      <a:pt x="21050" y="40880"/>
                      <a:pt x="21400" y="40821"/>
                      <a:pt x="21753" y="40828"/>
                    </a:cubicBezTo>
                    <a:cubicBezTo>
                      <a:pt x="22062" y="40828"/>
                      <a:pt x="22369" y="40874"/>
                      <a:pt x="22663" y="40965"/>
                    </a:cubicBezTo>
                    <a:cubicBezTo>
                      <a:pt x="22674" y="40847"/>
                      <a:pt x="22649" y="40728"/>
                      <a:pt x="22592" y="40623"/>
                    </a:cubicBezTo>
                    <a:cubicBezTo>
                      <a:pt x="22533" y="40052"/>
                      <a:pt x="22509" y="39481"/>
                      <a:pt x="22498" y="38933"/>
                    </a:cubicBezTo>
                    <a:cubicBezTo>
                      <a:pt x="22332" y="37791"/>
                      <a:pt x="22214" y="36558"/>
                      <a:pt x="22167" y="35359"/>
                    </a:cubicBezTo>
                    <a:cubicBezTo>
                      <a:pt x="21445" y="19215"/>
                      <a:pt x="34450" y="5161"/>
                      <a:pt x="50079" y="1279"/>
                    </a:cubicBezTo>
                    <a:cubicBezTo>
                      <a:pt x="46197" y="290"/>
                      <a:pt x="42184" y="-129"/>
                      <a:pt x="38174" y="3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4AC00"/>
                  </a:gs>
                  <a:gs pos="50000">
                    <a:srgbClr val="EB5C1F"/>
                  </a:gs>
                  <a:gs pos="100000">
                    <a:srgbClr val="E30D3E"/>
                  </a:gs>
                </a:gsLst>
                <a:lin ang="16200000" scaled="1"/>
              </a:gra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7A8E89B-9B8F-AEB1-F0F7-D6756B6B9B1B}"/>
                  </a:ext>
                </a:extLst>
              </p:cNvPr>
              <p:cNvSpPr/>
              <p:nvPr/>
            </p:nvSpPr>
            <p:spPr>
              <a:xfrm>
                <a:off x="611314" y="1617903"/>
                <a:ext cx="12129" cy="11713"/>
              </a:xfrm>
              <a:custGeom>
                <a:avLst/>
                <a:gdLst>
                  <a:gd name="connsiteX0" fmla="*/ 6065 w 12129"/>
                  <a:gd name="connsiteY0" fmla="*/ 11714 h 11713"/>
                  <a:gd name="connsiteX1" fmla="*/ 12130 w 12129"/>
                  <a:gd name="connsiteY1" fmla="*/ 5857 h 11713"/>
                  <a:gd name="connsiteX2" fmla="*/ 6065 w 12129"/>
                  <a:gd name="connsiteY2" fmla="*/ 0 h 11713"/>
                  <a:gd name="connsiteX3" fmla="*/ 0 w 12129"/>
                  <a:gd name="connsiteY3" fmla="*/ 5857 h 11713"/>
                  <a:gd name="connsiteX4" fmla="*/ 6065 w 12129"/>
                  <a:gd name="connsiteY4" fmla="*/ 11714 h 1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29" h="11713">
                    <a:moveTo>
                      <a:pt x="6065" y="11714"/>
                    </a:moveTo>
                    <a:cubicBezTo>
                      <a:pt x="9414" y="11714"/>
                      <a:pt x="12130" y="9092"/>
                      <a:pt x="12130" y="5857"/>
                    </a:cubicBezTo>
                    <a:cubicBezTo>
                      <a:pt x="12130" y="2622"/>
                      <a:pt x="9414" y="0"/>
                      <a:pt x="6065" y="0"/>
                    </a:cubicBezTo>
                    <a:cubicBezTo>
                      <a:pt x="2715" y="0"/>
                      <a:pt x="0" y="2622"/>
                      <a:pt x="0" y="5857"/>
                    </a:cubicBezTo>
                    <a:cubicBezTo>
                      <a:pt x="0" y="9092"/>
                      <a:pt x="2715" y="11714"/>
                      <a:pt x="6065" y="11714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2C7AF35-A70D-5809-19DF-8EFACAAA1BF9}"/>
                  </a:ext>
                </a:extLst>
              </p:cNvPr>
              <p:cNvSpPr/>
              <p:nvPr/>
            </p:nvSpPr>
            <p:spPr>
              <a:xfrm>
                <a:off x="624401" y="1621168"/>
                <a:ext cx="4492" cy="4338"/>
              </a:xfrm>
              <a:custGeom>
                <a:avLst/>
                <a:gdLst>
                  <a:gd name="connsiteX0" fmla="*/ 2246 w 4492"/>
                  <a:gd name="connsiteY0" fmla="*/ 4338 h 4338"/>
                  <a:gd name="connsiteX1" fmla="*/ 4493 w 4492"/>
                  <a:gd name="connsiteY1" fmla="*/ 2169 h 4338"/>
                  <a:gd name="connsiteX2" fmla="*/ 2246 w 4492"/>
                  <a:gd name="connsiteY2" fmla="*/ 0 h 4338"/>
                  <a:gd name="connsiteX3" fmla="*/ 0 w 4492"/>
                  <a:gd name="connsiteY3" fmla="*/ 2169 h 4338"/>
                  <a:gd name="connsiteX4" fmla="*/ 2246 w 4492"/>
                  <a:gd name="connsiteY4" fmla="*/ 4338 h 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2" h="4338">
                    <a:moveTo>
                      <a:pt x="2246" y="4338"/>
                    </a:moveTo>
                    <a:cubicBezTo>
                      <a:pt x="3487" y="4338"/>
                      <a:pt x="4493" y="3367"/>
                      <a:pt x="4493" y="2169"/>
                    </a:cubicBezTo>
                    <a:cubicBezTo>
                      <a:pt x="4493" y="971"/>
                      <a:pt x="3487" y="0"/>
                      <a:pt x="2246" y="0"/>
                    </a:cubicBezTo>
                    <a:cubicBezTo>
                      <a:pt x="1006" y="0"/>
                      <a:pt x="0" y="971"/>
                      <a:pt x="0" y="2169"/>
                    </a:cubicBezTo>
                    <a:cubicBezTo>
                      <a:pt x="0" y="3367"/>
                      <a:pt x="1006" y="4338"/>
                      <a:pt x="2246" y="4338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760FA12-C714-BDF6-36D0-B68F30DB6C07}"/>
                  </a:ext>
                </a:extLst>
              </p:cNvPr>
              <p:cNvSpPr/>
              <p:nvPr/>
            </p:nvSpPr>
            <p:spPr>
              <a:xfrm>
                <a:off x="618443" y="1630816"/>
                <a:ext cx="6478" cy="6256"/>
              </a:xfrm>
              <a:custGeom>
                <a:avLst/>
                <a:gdLst>
                  <a:gd name="connsiteX0" fmla="*/ 3239 w 6478"/>
                  <a:gd name="connsiteY0" fmla="*/ 6257 h 6256"/>
                  <a:gd name="connsiteX1" fmla="*/ 6479 w 6478"/>
                  <a:gd name="connsiteY1" fmla="*/ 3129 h 6256"/>
                  <a:gd name="connsiteX2" fmla="*/ 3239 w 6478"/>
                  <a:gd name="connsiteY2" fmla="*/ 0 h 6256"/>
                  <a:gd name="connsiteX3" fmla="*/ 0 w 6478"/>
                  <a:gd name="connsiteY3" fmla="*/ 3129 h 6256"/>
                  <a:gd name="connsiteX4" fmla="*/ 3239 w 6478"/>
                  <a:gd name="connsiteY4" fmla="*/ 6257 h 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8" h="6256">
                    <a:moveTo>
                      <a:pt x="3239" y="6257"/>
                    </a:moveTo>
                    <a:cubicBezTo>
                      <a:pt x="5028" y="6257"/>
                      <a:pt x="6479" y="4856"/>
                      <a:pt x="6479" y="3129"/>
                    </a:cubicBezTo>
                    <a:cubicBezTo>
                      <a:pt x="6479" y="1401"/>
                      <a:pt x="5028" y="0"/>
                      <a:pt x="3239" y="0"/>
                    </a:cubicBezTo>
                    <a:cubicBezTo>
                      <a:pt x="1450" y="0"/>
                      <a:pt x="0" y="1401"/>
                      <a:pt x="0" y="3129"/>
                    </a:cubicBezTo>
                    <a:cubicBezTo>
                      <a:pt x="0" y="4856"/>
                      <a:pt x="1450" y="6257"/>
                      <a:pt x="3239" y="6257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B352410-D879-5496-8F8D-2A10F3A60F74}"/>
                  </a:ext>
                </a:extLst>
              </p:cNvPr>
              <p:cNvSpPr/>
              <p:nvPr/>
            </p:nvSpPr>
            <p:spPr>
              <a:xfrm>
                <a:off x="632559" y="1624491"/>
                <a:ext cx="2979" cy="2877"/>
              </a:xfrm>
              <a:custGeom>
                <a:avLst/>
                <a:gdLst>
                  <a:gd name="connsiteX0" fmla="*/ 1490 w 2979"/>
                  <a:gd name="connsiteY0" fmla="*/ 2877 h 2877"/>
                  <a:gd name="connsiteX1" fmla="*/ 2979 w 2979"/>
                  <a:gd name="connsiteY1" fmla="*/ 1438 h 2877"/>
                  <a:gd name="connsiteX2" fmla="*/ 1490 w 2979"/>
                  <a:gd name="connsiteY2" fmla="*/ 0 h 2877"/>
                  <a:gd name="connsiteX3" fmla="*/ 0 w 2979"/>
                  <a:gd name="connsiteY3" fmla="*/ 1438 h 2877"/>
                  <a:gd name="connsiteX4" fmla="*/ 1490 w 2979"/>
                  <a:gd name="connsiteY4" fmla="*/ 2877 h 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9" h="2877">
                    <a:moveTo>
                      <a:pt x="1490" y="2877"/>
                    </a:moveTo>
                    <a:cubicBezTo>
                      <a:pt x="2312" y="2877"/>
                      <a:pt x="2979" y="2233"/>
                      <a:pt x="2979" y="1438"/>
                    </a:cubicBezTo>
                    <a:cubicBezTo>
                      <a:pt x="2979" y="644"/>
                      <a:pt x="2312" y="0"/>
                      <a:pt x="1490" y="0"/>
                    </a:cubicBezTo>
                    <a:cubicBezTo>
                      <a:pt x="667" y="0"/>
                      <a:pt x="0" y="644"/>
                      <a:pt x="0" y="1438"/>
                    </a:cubicBezTo>
                    <a:cubicBezTo>
                      <a:pt x="0" y="2233"/>
                      <a:pt x="667" y="2877"/>
                      <a:pt x="1490" y="2877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472996A-C4A2-CB18-221F-E0534D3569BB}"/>
                  </a:ext>
                </a:extLst>
              </p:cNvPr>
              <p:cNvSpPr/>
              <p:nvPr/>
            </p:nvSpPr>
            <p:spPr>
              <a:xfrm>
                <a:off x="634628" y="1634446"/>
                <a:ext cx="5414" cy="5229"/>
              </a:xfrm>
              <a:custGeom>
                <a:avLst/>
                <a:gdLst>
                  <a:gd name="connsiteX0" fmla="*/ 2707 w 5414"/>
                  <a:gd name="connsiteY0" fmla="*/ 5229 h 5229"/>
                  <a:gd name="connsiteX1" fmla="*/ 5415 w 5414"/>
                  <a:gd name="connsiteY1" fmla="*/ 2615 h 5229"/>
                  <a:gd name="connsiteX2" fmla="*/ 2707 w 5414"/>
                  <a:gd name="connsiteY2" fmla="*/ 0 h 5229"/>
                  <a:gd name="connsiteX3" fmla="*/ 0 w 5414"/>
                  <a:gd name="connsiteY3" fmla="*/ 2615 h 5229"/>
                  <a:gd name="connsiteX4" fmla="*/ 2707 w 5414"/>
                  <a:gd name="connsiteY4" fmla="*/ 5229 h 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4" h="5229">
                    <a:moveTo>
                      <a:pt x="2707" y="5229"/>
                    </a:moveTo>
                    <a:cubicBezTo>
                      <a:pt x="4202" y="5229"/>
                      <a:pt x="5415" y="4059"/>
                      <a:pt x="5415" y="2615"/>
                    </a:cubicBezTo>
                    <a:cubicBezTo>
                      <a:pt x="5415" y="1171"/>
                      <a:pt x="4202" y="0"/>
                      <a:pt x="2707" y="0"/>
                    </a:cubicBezTo>
                    <a:cubicBezTo>
                      <a:pt x="1212" y="0"/>
                      <a:pt x="0" y="1171"/>
                      <a:pt x="0" y="2615"/>
                    </a:cubicBezTo>
                    <a:cubicBezTo>
                      <a:pt x="0" y="4059"/>
                      <a:pt x="1212" y="5229"/>
                      <a:pt x="2707" y="5229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AC2020CF-53F3-133D-18D7-0FE075917F63}"/>
                  </a:ext>
                </a:extLst>
              </p:cNvPr>
              <p:cNvSpPr/>
              <p:nvPr/>
            </p:nvSpPr>
            <p:spPr>
              <a:xfrm>
                <a:off x="616740" y="1639048"/>
                <a:ext cx="8180" cy="7900"/>
              </a:xfrm>
              <a:custGeom>
                <a:avLst/>
                <a:gdLst>
                  <a:gd name="connsiteX0" fmla="*/ 4090 w 8180"/>
                  <a:gd name="connsiteY0" fmla="*/ 7900 h 7900"/>
                  <a:gd name="connsiteX1" fmla="*/ 8181 w 8180"/>
                  <a:gd name="connsiteY1" fmla="*/ 3950 h 7900"/>
                  <a:gd name="connsiteX2" fmla="*/ 4090 w 8180"/>
                  <a:gd name="connsiteY2" fmla="*/ 0 h 7900"/>
                  <a:gd name="connsiteX3" fmla="*/ 0 w 8180"/>
                  <a:gd name="connsiteY3" fmla="*/ 3950 h 7900"/>
                  <a:gd name="connsiteX4" fmla="*/ 4090 w 8180"/>
                  <a:gd name="connsiteY4" fmla="*/ 7900 h 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0" h="7900">
                    <a:moveTo>
                      <a:pt x="4090" y="7900"/>
                    </a:moveTo>
                    <a:cubicBezTo>
                      <a:pt x="6349" y="7900"/>
                      <a:pt x="8181" y="6132"/>
                      <a:pt x="8181" y="3950"/>
                    </a:cubicBezTo>
                    <a:cubicBezTo>
                      <a:pt x="8181" y="1768"/>
                      <a:pt x="6349" y="0"/>
                      <a:pt x="4090" y="0"/>
                    </a:cubicBezTo>
                    <a:cubicBezTo>
                      <a:pt x="1831" y="0"/>
                      <a:pt x="0" y="1768"/>
                      <a:pt x="0" y="3950"/>
                    </a:cubicBezTo>
                    <a:cubicBezTo>
                      <a:pt x="0" y="6132"/>
                      <a:pt x="1831" y="7900"/>
                      <a:pt x="4090" y="7900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A3CE082-B002-4F94-C8BC-A764010028BE}"/>
                  </a:ext>
                </a:extLst>
              </p:cNvPr>
              <p:cNvSpPr/>
              <p:nvPr/>
            </p:nvSpPr>
            <p:spPr>
              <a:xfrm>
                <a:off x="612355" y="1632904"/>
                <a:ext cx="4303" cy="4155"/>
              </a:xfrm>
              <a:custGeom>
                <a:avLst/>
                <a:gdLst>
                  <a:gd name="connsiteX0" fmla="*/ 2152 w 4303"/>
                  <a:gd name="connsiteY0" fmla="*/ 4156 h 4155"/>
                  <a:gd name="connsiteX1" fmla="*/ 4303 w 4303"/>
                  <a:gd name="connsiteY1" fmla="*/ 2078 h 4155"/>
                  <a:gd name="connsiteX2" fmla="*/ 2152 w 4303"/>
                  <a:gd name="connsiteY2" fmla="*/ 0 h 4155"/>
                  <a:gd name="connsiteX3" fmla="*/ 0 w 4303"/>
                  <a:gd name="connsiteY3" fmla="*/ 2078 h 4155"/>
                  <a:gd name="connsiteX4" fmla="*/ 2152 w 4303"/>
                  <a:gd name="connsiteY4" fmla="*/ 4156 h 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3" h="4155">
                    <a:moveTo>
                      <a:pt x="2152" y="4156"/>
                    </a:moveTo>
                    <a:cubicBezTo>
                      <a:pt x="3340" y="4156"/>
                      <a:pt x="4303" y="3226"/>
                      <a:pt x="4303" y="2078"/>
                    </a:cubicBezTo>
                    <a:cubicBezTo>
                      <a:pt x="4303" y="930"/>
                      <a:pt x="3340" y="0"/>
                      <a:pt x="2152" y="0"/>
                    </a:cubicBezTo>
                    <a:cubicBezTo>
                      <a:pt x="963" y="0"/>
                      <a:pt x="0" y="930"/>
                      <a:pt x="0" y="2078"/>
                    </a:cubicBezTo>
                    <a:cubicBezTo>
                      <a:pt x="0" y="3226"/>
                      <a:pt x="963" y="4156"/>
                      <a:pt x="2152" y="4156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A5B822-9352-C9EA-08CF-D5C052E4BF33}"/>
                  </a:ext>
                </a:extLst>
              </p:cNvPr>
              <p:cNvSpPr/>
              <p:nvPr/>
            </p:nvSpPr>
            <p:spPr>
              <a:xfrm>
                <a:off x="625844" y="1642381"/>
                <a:ext cx="4752" cy="4589"/>
              </a:xfrm>
              <a:custGeom>
                <a:avLst/>
                <a:gdLst>
                  <a:gd name="connsiteX0" fmla="*/ 2376 w 4752"/>
                  <a:gd name="connsiteY0" fmla="*/ 4590 h 4589"/>
                  <a:gd name="connsiteX1" fmla="*/ 4752 w 4752"/>
                  <a:gd name="connsiteY1" fmla="*/ 2295 h 4589"/>
                  <a:gd name="connsiteX2" fmla="*/ 2376 w 4752"/>
                  <a:gd name="connsiteY2" fmla="*/ 0 h 4589"/>
                  <a:gd name="connsiteX3" fmla="*/ 0 w 4752"/>
                  <a:gd name="connsiteY3" fmla="*/ 2295 h 4589"/>
                  <a:gd name="connsiteX4" fmla="*/ 2376 w 4752"/>
                  <a:gd name="connsiteY4" fmla="*/ 4590 h 4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2" h="4589">
                    <a:moveTo>
                      <a:pt x="2376" y="4590"/>
                    </a:moveTo>
                    <a:cubicBezTo>
                      <a:pt x="3689" y="4590"/>
                      <a:pt x="4752" y="3562"/>
                      <a:pt x="4752" y="2295"/>
                    </a:cubicBezTo>
                    <a:cubicBezTo>
                      <a:pt x="4752" y="1027"/>
                      <a:pt x="3689" y="0"/>
                      <a:pt x="2376" y="0"/>
                    </a:cubicBezTo>
                    <a:cubicBezTo>
                      <a:pt x="1064" y="0"/>
                      <a:pt x="0" y="1027"/>
                      <a:pt x="0" y="2295"/>
                    </a:cubicBezTo>
                    <a:cubicBezTo>
                      <a:pt x="0" y="3562"/>
                      <a:pt x="1064" y="4590"/>
                      <a:pt x="2376" y="4590"/>
                    </a:cubicBezTo>
                    <a:close/>
                  </a:path>
                </a:pathLst>
              </a:custGeom>
              <a:solidFill>
                <a:srgbClr val="FCC2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C7474E8-DAD7-E8E4-2E8D-96167A6F3C68}"/>
                  </a:ext>
                </a:extLst>
              </p:cNvPr>
              <p:cNvSpPr/>
              <p:nvPr/>
            </p:nvSpPr>
            <p:spPr>
              <a:xfrm>
                <a:off x="628882" y="1650351"/>
                <a:ext cx="4634" cy="4475"/>
              </a:xfrm>
              <a:custGeom>
                <a:avLst/>
                <a:gdLst>
                  <a:gd name="connsiteX0" fmla="*/ 2317 w 4634"/>
                  <a:gd name="connsiteY0" fmla="*/ 4475 h 4475"/>
                  <a:gd name="connsiteX1" fmla="*/ 4634 w 4634"/>
                  <a:gd name="connsiteY1" fmla="*/ 2238 h 4475"/>
                  <a:gd name="connsiteX2" fmla="*/ 2317 w 4634"/>
                  <a:gd name="connsiteY2" fmla="*/ 0 h 4475"/>
                  <a:gd name="connsiteX3" fmla="*/ 0 w 4634"/>
                  <a:gd name="connsiteY3" fmla="*/ 2238 h 4475"/>
                  <a:gd name="connsiteX4" fmla="*/ 2317 w 4634"/>
                  <a:gd name="connsiteY4" fmla="*/ 4475 h 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4" h="4475">
                    <a:moveTo>
                      <a:pt x="2317" y="4475"/>
                    </a:moveTo>
                    <a:cubicBezTo>
                      <a:pt x="3597" y="4475"/>
                      <a:pt x="4634" y="3474"/>
                      <a:pt x="4634" y="2238"/>
                    </a:cubicBezTo>
                    <a:cubicBezTo>
                      <a:pt x="4634" y="1002"/>
                      <a:pt x="3597" y="0"/>
                      <a:pt x="2317" y="0"/>
                    </a:cubicBezTo>
                    <a:cubicBezTo>
                      <a:pt x="1037" y="0"/>
                      <a:pt x="0" y="1002"/>
                      <a:pt x="0" y="2238"/>
                    </a:cubicBezTo>
                    <a:cubicBezTo>
                      <a:pt x="0" y="3474"/>
                      <a:pt x="1037" y="4475"/>
                      <a:pt x="2317" y="4475"/>
                    </a:cubicBezTo>
                    <a:close/>
                  </a:path>
                </a:pathLst>
              </a:custGeom>
              <a:solidFill>
                <a:srgbClr val="FCC2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4460559-0DDB-0378-710C-3376EBCD9AA2}"/>
                  </a:ext>
                </a:extLst>
              </p:cNvPr>
              <p:cNvSpPr/>
              <p:nvPr/>
            </p:nvSpPr>
            <p:spPr>
              <a:xfrm>
                <a:off x="633681" y="1642370"/>
                <a:ext cx="5579" cy="5389"/>
              </a:xfrm>
              <a:custGeom>
                <a:avLst/>
                <a:gdLst>
                  <a:gd name="connsiteX0" fmla="*/ 2790 w 5579"/>
                  <a:gd name="connsiteY0" fmla="*/ 5389 h 5389"/>
                  <a:gd name="connsiteX1" fmla="*/ 5580 w 5579"/>
                  <a:gd name="connsiteY1" fmla="*/ 2694 h 5389"/>
                  <a:gd name="connsiteX2" fmla="*/ 2790 w 5579"/>
                  <a:gd name="connsiteY2" fmla="*/ 0 h 5389"/>
                  <a:gd name="connsiteX3" fmla="*/ 0 w 5579"/>
                  <a:gd name="connsiteY3" fmla="*/ 2694 h 5389"/>
                  <a:gd name="connsiteX4" fmla="*/ 2790 w 5579"/>
                  <a:gd name="connsiteY4" fmla="*/ 5389 h 5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9" h="5389">
                    <a:moveTo>
                      <a:pt x="2790" y="5389"/>
                    </a:moveTo>
                    <a:cubicBezTo>
                      <a:pt x="4331" y="5389"/>
                      <a:pt x="5580" y="4183"/>
                      <a:pt x="5580" y="2694"/>
                    </a:cubicBezTo>
                    <a:cubicBezTo>
                      <a:pt x="5580" y="1206"/>
                      <a:pt x="4331" y="0"/>
                      <a:pt x="2790" y="0"/>
                    </a:cubicBezTo>
                    <a:cubicBezTo>
                      <a:pt x="1249" y="0"/>
                      <a:pt x="0" y="1206"/>
                      <a:pt x="0" y="2694"/>
                    </a:cubicBezTo>
                    <a:cubicBezTo>
                      <a:pt x="0" y="4183"/>
                      <a:pt x="1249" y="5389"/>
                      <a:pt x="2790" y="5389"/>
                    </a:cubicBezTo>
                    <a:close/>
                  </a:path>
                </a:pathLst>
              </a:custGeom>
              <a:solidFill>
                <a:srgbClr val="FCC2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F2E4C31-CCAF-DBF9-7326-4E5181413EC5}"/>
                  </a:ext>
                </a:extLst>
              </p:cNvPr>
              <p:cNvSpPr/>
              <p:nvPr/>
            </p:nvSpPr>
            <p:spPr>
              <a:xfrm>
                <a:off x="641733" y="1638408"/>
                <a:ext cx="3286" cy="3173"/>
              </a:xfrm>
              <a:custGeom>
                <a:avLst/>
                <a:gdLst>
                  <a:gd name="connsiteX0" fmla="*/ 1643 w 3286"/>
                  <a:gd name="connsiteY0" fmla="*/ 3174 h 3173"/>
                  <a:gd name="connsiteX1" fmla="*/ 3287 w 3286"/>
                  <a:gd name="connsiteY1" fmla="*/ 1587 h 3173"/>
                  <a:gd name="connsiteX2" fmla="*/ 1643 w 3286"/>
                  <a:gd name="connsiteY2" fmla="*/ 0 h 3173"/>
                  <a:gd name="connsiteX3" fmla="*/ 0 w 3286"/>
                  <a:gd name="connsiteY3" fmla="*/ 1587 h 3173"/>
                  <a:gd name="connsiteX4" fmla="*/ 1643 w 3286"/>
                  <a:gd name="connsiteY4" fmla="*/ 3174 h 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6" h="3173">
                    <a:moveTo>
                      <a:pt x="1643" y="3174"/>
                    </a:moveTo>
                    <a:cubicBezTo>
                      <a:pt x="2551" y="3174"/>
                      <a:pt x="3287" y="2463"/>
                      <a:pt x="3287" y="1587"/>
                    </a:cubicBezTo>
                    <a:cubicBezTo>
                      <a:pt x="3287" y="710"/>
                      <a:pt x="2551" y="0"/>
                      <a:pt x="1643" y="0"/>
                    </a:cubicBezTo>
                    <a:cubicBezTo>
                      <a:pt x="736" y="0"/>
                      <a:pt x="0" y="710"/>
                      <a:pt x="0" y="1587"/>
                    </a:cubicBezTo>
                    <a:cubicBezTo>
                      <a:pt x="0" y="2463"/>
                      <a:pt x="736" y="3174"/>
                      <a:pt x="1643" y="3174"/>
                    </a:cubicBezTo>
                    <a:close/>
                  </a:path>
                </a:pathLst>
              </a:custGeom>
              <a:solidFill>
                <a:srgbClr val="FCC2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769EF00-5AD9-3081-33DE-097AAC169DB9}"/>
                  </a:ext>
                </a:extLst>
              </p:cNvPr>
              <p:cNvSpPr/>
              <p:nvPr/>
            </p:nvSpPr>
            <p:spPr>
              <a:xfrm>
                <a:off x="641556" y="1645783"/>
                <a:ext cx="4941" cy="4772"/>
              </a:xfrm>
              <a:custGeom>
                <a:avLst/>
                <a:gdLst>
                  <a:gd name="connsiteX0" fmla="*/ 2471 w 4941"/>
                  <a:gd name="connsiteY0" fmla="*/ 4773 h 4772"/>
                  <a:gd name="connsiteX1" fmla="*/ 4941 w 4941"/>
                  <a:gd name="connsiteY1" fmla="*/ 2386 h 4772"/>
                  <a:gd name="connsiteX2" fmla="*/ 2471 w 4941"/>
                  <a:gd name="connsiteY2" fmla="*/ 0 h 4772"/>
                  <a:gd name="connsiteX3" fmla="*/ 0 w 4941"/>
                  <a:gd name="connsiteY3" fmla="*/ 2386 h 4772"/>
                  <a:gd name="connsiteX4" fmla="*/ 2471 w 4941"/>
                  <a:gd name="connsiteY4" fmla="*/ 4773 h 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1" h="4772">
                    <a:moveTo>
                      <a:pt x="2471" y="4773"/>
                    </a:moveTo>
                    <a:cubicBezTo>
                      <a:pt x="3835" y="4773"/>
                      <a:pt x="4941" y="3704"/>
                      <a:pt x="4941" y="2386"/>
                    </a:cubicBezTo>
                    <a:cubicBezTo>
                      <a:pt x="4941" y="1069"/>
                      <a:pt x="3835" y="0"/>
                      <a:pt x="2471" y="0"/>
                    </a:cubicBezTo>
                    <a:cubicBezTo>
                      <a:pt x="1106" y="0"/>
                      <a:pt x="0" y="1069"/>
                      <a:pt x="0" y="2386"/>
                    </a:cubicBezTo>
                    <a:cubicBezTo>
                      <a:pt x="0" y="3704"/>
                      <a:pt x="1106" y="4773"/>
                      <a:pt x="2471" y="4773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D3A6A9A-A22B-7B43-5D11-9A4BB6D4AD0F}"/>
                  </a:ext>
                </a:extLst>
              </p:cNvPr>
              <p:cNvSpPr/>
              <p:nvPr/>
            </p:nvSpPr>
            <p:spPr>
              <a:xfrm>
                <a:off x="636849" y="1649528"/>
                <a:ext cx="3830" cy="3699"/>
              </a:xfrm>
              <a:custGeom>
                <a:avLst/>
                <a:gdLst>
                  <a:gd name="connsiteX0" fmla="*/ 1915 w 3830"/>
                  <a:gd name="connsiteY0" fmla="*/ 3699 h 3699"/>
                  <a:gd name="connsiteX1" fmla="*/ 3831 w 3830"/>
                  <a:gd name="connsiteY1" fmla="*/ 1849 h 3699"/>
                  <a:gd name="connsiteX2" fmla="*/ 1915 w 3830"/>
                  <a:gd name="connsiteY2" fmla="*/ 0 h 3699"/>
                  <a:gd name="connsiteX3" fmla="*/ 0 w 3830"/>
                  <a:gd name="connsiteY3" fmla="*/ 1849 h 3699"/>
                  <a:gd name="connsiteX4" fmla="*/ 1915 w 3830"/>
                  <a:gd name="connsiteY4" fmla="*/ 3699 h 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0" h="3699">
                    <a:moveTo>
                      <a:pt x="1915" y="3699"/>
                    </a:moveTo>
                    <a:cubicBezTo>
                      <a:pt x="2973" y="3699"/>
                      <a:pt x="3831" y="2871"/>
                      <a:pt x="3831" y="1849"/>
                    </a:cubicBezTo>
                    <a:cubicBezTo>
                      <a:pt x="3831" y="828"/>
                      <a:pt x="2973" y="0"/>
                      <a:pt x="1915" y="0"/>
                    </a:cubicBezTo>
                    <a:cubicBezTo>
                      <a:pt x="858" y="0"/>
                      <a:pt x="0" y="828"/>
                      <a:pt x="0" y="1849"/>
                    </a:cubicBezTo>
                    <a:cubicBezTo>
                      <a:pt x="0" y="2871"/>
                      <a:pt x="858" y="3699"/>
                      <a:pt x="1915" y="3699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F887DFA-7422-42FA-CE0B-0FA36F6B7BBB}"/>
                  </a:ext>
                </a:extLst>
              </p:cNvPr>
              <p:cNvSpPr/>
              <p:nvPr/>
            </p:nvSpPr>
            <p:spPr>
              <a:xfrm>
                <a:off x="646024" y="1642610"/>
                <a:ext cx="3333" cy="3219"/>
              </a:xfrm>
              <a:custGeom>
                <a:avLst/>
                <a:gdLst>
                  <a:gd name="connsiteX0" fmla="*/ 1667 w 3333"/>
                  <a:gd name="connsiteY0" fmla="*/ 3220 h 3219"/>
                  <a:gd name="connsiteX1" fmla="*/ 3334 w 3333"/>
                  <a:gd name="connsiteY1" fmla="*/ 1610 h 3219"/>
                  <a:gd name="connsiteX2" fmla="*/ 1667 w 3333"/>
                  <a:gd name="connsiteY2" fmla="*/ 0 h 3219"/>
                  <a:gd name="connsiteX3" fmla="*/ 0 w 3333"/>
                  <a:gd name="connsiteY3" fmla="*/ 1610 h 3219"/>
                  <a:gd name="connsiteX4" fmla="*/ 1667 w 3333"/>
                  <a:gd name="connsiteY4" fmla="*/ 3220 h 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" h="3219">
                    <a:moveTo>
                      <a:pt x="1667" y="3220"/>
                    </a:moveTo>
                    <a:cubicBezTo>
                      <a:pt x="2588" y="3220"/>
                      <a:pt x="3334" y="2499"/>
                      <a:pt x="3334" y="1610"/>
                    </a:cubicBezTo>
                    <a:cubicBezTo>
                      <a:pt x="3334" y="721"/>
                      <a:pt x="2588" y="0"/>
                      <a:pt x="1667" y="0"/>
                    </a:cubicBezTo>
                    <a:cubicBezTo>
                      <a:pt x="746" y="0"/>
                      <a:pt x="0" y="721"/>
                      <a:pt x="0" y="1610"/>
                    </a:cubicBezTo>
                    <a:cubicBezTo>
                      <a:pt x="0" y="2499"/>
                      <a:pt x="746" y="3220"/>
                      <a:pt x="1667" y="3220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32A19636-0240-C822-8348-4B60E59D7515}"/>
                  </a:ext>
                </a:extLst>
              </p:cNvPr>
              <p:cNvSpPr/>
              <p:nvPr/>
            </p:nvSpPr>
            <p:spPr>
              <a:xfrm>
                <a:off x="650989" y="1645635"/>
                <a:ext cx="2718" cy="2626"/>
              </a:xfrm>
              <a:custGeom>
                <a:avLst/>
                <a:gdLst>
                  <a:gd name="connsiteX0" fmla="*/ 1359 w 2718"/>
                  <a:gd name="connsiteY0" fmla="*/ 2626 h 2626"/>
                  <a:gd name="connsiteX1" fmla="*/ 2719 w 2718"/>
                  <a:gd name="connsiteY1" fmla="*/ 1313 h 2626"/>
                  <a:gd name="connsiteX2" fmla="*/ 1359 w 2718"/>
                  <a:gd name="connsiteY2" fmla="*/ 0 h 2626"/>
                  <a:gd name="connsiteX3" fmla="*/ 0 w 2718"/>
                  <a:gd name="connsiteY3" fmla="*/ 1313 h 2626"/>
                  <a:gd name="connsiteX4" fmla="*/ 1359 w 2718"/>
                  <a:gd name="connsiteY4" fmla="*/ 2626 h 2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8" h="2626">
                    <a:moveTo>
                      <a:pt x="1359" y="2626"/>
                    </a:moveTo>
                    <a:cubicBezTo>
                      <a:pt x="2110" y="2626"/>
                      <a:pt x="2719" y="2038"/>
                      <a:pt x="2719" y="1313"/>
                    </a:cubicBezTo>
                    <a:cubicBezTo>
                      <a:pt x="2719" y="588"/>
                      <a:pt x="2110" y="0"/>
                      <a:pt x="1359" y="0"/>
                    </a:cubicBezTo>
                    <a:cubicBezTo>
                      <a:pt x="609" y="0"/>
                      <a:pt x="0" y="588"/>
                      <a:pt x="0" y="1313"/>
                    </a:cubicBezTo>
                    <a:cubicBezTo>
                      <a:pt x="0" y="2038"/>
                      <a:pt x="609" y="2626"/>
                      <a:pt x="1359" y="2626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FDC84025-710E-2136-44FC-4F3709761F2E}"/>
                  </a:ext>
                </a:extLst>
              </p:cNvPr>
              <p:cNvSpPr/>
              <p:nvPr/>
            </p:nvSpPr>
            <p:spPr>
              <a:xfrm>
                <a:off x="647703" y="1649768"/>
                <a:ext cx="3286" cy="3174"/>
              </a:xfrm>
              <a:custGeom>
                <a:avLst/>
                <a:gdLst>
                  <a:gd name="connsiteX0" fmla="*/ 1643 w 3286"/>
                  <a:gd name="connsiteY0" fmla="*/ 3174 h 3174"/>
                  <a:gd name="connsiteX1" fmla="*/ 3287 w 3286"/>
                  <a:gd name="connsiteY1" fmla="*/ 1587 h 3174"/>
                  <a:gd name="connsiteX2" fmla="*/ 1643 w 3286"/>
                  <a:gd name="connsiteY2" fmla="*/ 0 h 3174"/>
                  <a:gd name="connsiteX3" fmla="*/ 0 w 3286"/>
                  <a:gd name="connsiteY3" fmla="*/ 1587 h 3174"/>
                  <a:gd name="connsiteX4" fmla="*/ 1643 w 3286"/>
                  <a:gd name="connsiteY4" fmla="*/ 3174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6" h="3174">
                    <a:moveTo>
                      <a:pt x="1643" y="3174"/>
                    </a:moveTo>
                    <a:cubicBezTo>
                      <a:pt x="2551" y="3174"/>
                      <a:pt x="3287" y="2464"/>
                      <a:pt x="3287" y="1587"/>
                    </a:cubicBezTo>
                    <a:cubicBezTo>
                      <a:pt x="3287" y="710"/>
                      <a:pt x="2551" y="0"/>
                      <a:pt x="1643" y="0"/>
                    </a:cubicBezTo>
                    <a:cubicBezTo>
                      <a:pt x="736" y="0"/>
                      <a:pt x="0" y="710"/>
                      <a:pt x="0" y="1587"/>
                    </a:cubicBezTo>
                    <a:cubicBezTo>
                      <a:pt x="0" y="2464"/>
                      <a:pt x="736" y="3174"/>
                      <a:pt x="1643" y="3174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C7AD7E4-F3F5-76BB-6083-67EADC790189}"/>
                  </a:ext>
                </a:extLst>
              </p:cNvPr>
              <p:cNvSpPr/>
              <p:nvPr/>
            </p:nvSpPr>
            <p:spPr>
              <a:xfrm>
                <a:off x="642039" y="1653239"/>
                <a:ext cx="5981" cy="5777"/>
              </a:xfrm>
              <a:custGeom>
                <a:avLst/>
                <a:gdLst>
                  <a:gd name="connsiteX0" fmla="*/ 2991 w 5981"/>
                  <a:gd name="connsiteY0" fmla="*/ 5777 h 5777"/>
                  <a:gd name="connsiteX1" fmla="*/ 5982 w 5981"/>
                  <a:gd name="connsiteY1" fmla="*/ 2888 h 5777"/>
                  <a:gd name="connsiteX2" fmla="*/ 2991 w 5981"/>
                  <a:gd name="connsiteY2" fmla="*/ 0 h 5777"/>
                  <a:gd name="connsiteX3" fmla="*/ 0 w 5981"/>
                  <a:gd name="connsiteY3" fmla="*/ 2888 h 5777"/>
                  <a:gd name="connsiteX4" fmla="*/ 2991 w 5981"/>
                  <a:gd name="connsiteY4" fmla="*/ 5777 h 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1" h="5777">
                    <a:moveTo>
                      <a:pt x="2991" y="5777"/>
                    </a:moveTo>
                    <a:cubicBezTo>
                      <a:pt x="4643" y="5777"/>
                      <a:pt x="5982" y="4484"/>
                      <a:pt x="5982" y="2888"/>
                    </a:cubicBezTo>
                    <a:cubicBezTo>
                      <a:pt x="5982" y="1293"/>
                      <a:pt x="4643" y="0"/>
                      <a:pt x="2991" y="0"/>
                    </a:cubicBezTo>
                    <a:cubicBezTo>
                      <a:pt x="1339" y="0"/>
                      <a:pt x="0" y="1293"/>
                      <a:pt x="0" y="2888"/>
                    </a:cubicBezTo>
                    <a:cubicBezTo>
                      <a:pt x="0" y="4484"/>
                      <a:pt x="1339" y="5777"/>
                      <a:pt x="2991" y="5777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BB7921F-F5B6-4497-0BFF-9FF1EC220740}"/>
                  </a:ext>
                </a:extLst>
              </p:cNvPr>
              <p:cNvSpPr/>
              <p:nvPr/>
            </p:nvSpPr>
            <p:spPr>
              <a:xfrm>
                <a:off x="652314" y="1653479"/>
                <a:ext cx="2790" cy="2694"/>
              </a:xfrm>
              <a:custGeom>
                <a:avLst/>
                <a:gdLst>
                  <a:gd name="connsiteX0" fmla="*/ 1395 w 2790"/>
                  <a:gd name="connsiteY0" fmla="*/ 2694 h 2694"/>
                  <a:gd name="connsiteX1" fmla="*/ 2790 w 2790"/>
                  <a:gd name="connsiteY1" fmla="*/ 1347 h 2694"/>
                  <a:gd name="connsiteX2" fmla="*/ 1395 w 2790"/>
                  <a:gd name="connsiteY2" fmla="*/ 0 h 2694"/>
                  <a:gd name="connsiteX3" fmla="*/ 0 w 2790"/>
                  <a:gd name="connsiteY3" fmla="*/ 1347 h 2694"/>
                  <a:gd name="connsiteX4" fmla="*/ 1395 w 2790"/>
                  <a:gd name="connsiteY4" fmla="*/ 2694 h 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0" h="2694">
                    <a:moveTo>
                      <a:pt x="1395" y="2694"/>
                    </a:moveTo>
                    <a:cubicBezTo>
                      <a:pt x="2166" y="2694"/>
                      <a:pt x="2790" y="2091"/>
                      <a:pt x="2790" y="1347"/>
                    </a:cubicBezTo>
                    <a:cubicBezTo>
                      <a:pt x="2790" y="603"/>
                      <a:pt x="2166" y="0"/>
                      <a:pt x="1395" y="0"/>
                    </a:cubicBezTo>
                    <a:cubicBezTo>
                      <a:pt x="625" y="0"/>
                      <a:pt x="0" y="603"/>
                      <a:pt x="0" y="1347"/>
                    </a:cubicBezTo>
                    <a:cubicBezTo>
                      <a:pt x="0" y="2091"/>
                      <a:pt x="625" y="2694"/>
                      <a:pt x="1395" y="2694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4C1CF57D-C659-F2CB-FB0F-1B8AD51A125D}"/>
                  </a:ext>
                </a:extLst>
              </p:cNvPr>
              <p:cNvSpPr/>
              <p:nvPr/>
            </p:nvSpPr>
            <p:spPr>
              <a:xfrm>
                <a:off x="655707" y="1644562"/>
                <a:ext cx="1276" cy="1232"/>
              </a:xfrm>
              <a:custGeom>
                <a:avLst/>
                <a:gdLst>
                  <a:gd name="connsiteX0" fmla="*/ 638 w 1276"/>
                  <a:gd name="connsiteY0" fmla="*/ 1233 h 1232"/>
                  <a:gd name="connsiteX1" fmla="*/ 1277 w 1276"/>
                  <a:gd name="connsiteY1" fmla="*/ 616 h 1232"/>
                  <a:gd name="connsiteX2" fmla="*/ 638 w 1276"/>
                  <a:gd name="connsiteY2" fmla="*/ 0 h 1232"/>
                  <a:gd name="connsiteX3" fmla="*/ 0 w 1276"/>
                  <a:gd name="connsiteY3" fmla="*/ 616 h 1232"/>
                  <a:gd name="connsiteX4" fmla="*/ 638 w 1276"/>
                  <a:gd name="connsiteY4" fmla="*/ 1233 h 1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6" h="1232">
                    <a:moveTo>
                      <a:pt x="638" y="1233"/>
                    </a:moveTo>
                    <a:cubicBezTo>
                      <a:pt x="991" y="1233"/>
                      <a:pt x="1277" y="957"/>
                      <a:pt x="1277" y="616"/>
                    </a:cubicBezTo>
                    <a:cubicBezTo>
                      <a:pt x="1277" y="276"/>
                      <a:pt x="991" y="0"/>
                      <a:pt x="638" y="0"/>
                    </a:cubicBezTo>
                    <a:cubicBezTo>
                      <a:pt x="286" y="0"/>
                      <a:pt x="0" y="276"/>
                      <a:pt x="0" y="616"/>
                    </a:cubicBezTo>
                    <a:cubicBezTo>
                      <a:pt x="0" y="957"/>
                      <a:pt x="286" y="1233"/>
                      <a:pt x="638" y="1233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8FD1180-D614-B0B6-56C7-48AE3D3179CC}"/>
                  </a:ext>
                </a:extLst>
              </p:cNvPr>
              <p:cNvSpPr/>
              <p:nvPr/>
            </p:nvSpPr>
            <p:spPr>
              <a:xfrm>
                <a:off x="628326" y="1625381"/>
                <a:ext cx="1725" cy="1667"/>
              </a:xfrm>
              <a:custGeom>
                <a:avLst/>
                <a:gdLst>
                  <a:gd name="connsiteX0" fmla="*/ 863 w 1725"/>
                  <a:gd name="connsiteY0" fmla="*/ 1667 h 1667"/>
                  <a:gd name="connsiteX1" fmla="*/ 1726 w 1725"/>
                  <a:gd name="connsiteY1" fmla="*/ 833 h 1667"/>
                  <a:gd name="connsiteX2" fmla="*/ 863 w 1725"/>
                  <a:gd name="connsiteY2" fmla="*/ 0 h 1667"/>
                  <a:gd name="connsiteX3" fmla="*/ 0 w 1725"/>
                  <a:gd name="connsiteY3" fmla="*/ 833 h 1667"/>
                  <a:gd name="connsiteX4" fmla="*/ 863 w 1725"/>
                  <a:gd name="connsiteY4" fmla="*/ 1667 h 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5" h="1667">
                    <a:moveTo>
                      <a:pt x="863" y="1667"/>
                    </a:moveTo>
                    <a:cubicBezTo>
                      <a:pt x="1339" y="1667"/>
                      <a:pt x="1726" y="1294"/>
                      <a:pt x="1726" y="833"/>
                    </a:cubicBezTo>
                    <a:cubicBezTo>
                      <a:pt x="1726" y="373"/>
                      <a:pt x="1339" y="0"/>
                      <a:pt x="863" y="0"/>
                    </a:cubicBezTo>
                    <a:cubicBezTo>
                      <a:pt x="386" y="0"/>
                      <a:pt x="0" y="373"/>
                      <a:pt x="0" y="833"/>
                    </a:cubicBezTo>
                    <a:cubicBezTo>
                      <a:pt x="0" y="1294"/>
                      <a:pt x="386" y="1667"/>
                      <a:pt x="863" y="1667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2088FD7-DD86-7E29-84FE-28421AD61998}"/>
                  </a:ext>
                </a:extLst>
              </p:cNvPr>
              <p:cNvSpPr/>
              <p:nvPr/>
            </p:nvSpPr>
            <p:spPr>
              <a:xfrm>
                <a:off x="625844" y="1628201"/>
                <a:ext cx="9173" cy="8859"/>
              </a:xfrm>
              <a:custGeom>
                <a:avLst/>
                <a:gdLst>
                  <a:gd name="connsiteX0" fmla="*/ 4587 w 9173"/>
                  <a:gd name="connsiteY0" fmla="*/ 8860 h 8859"/>
                  <a:gd name="connsiteX1" fmla="*/ 9174 w 9173"/>
                  <a:gd name="connsiteY1" fmla="*/ 4430 h 8859"/>
                  <a:gd name="connsiteX2" fmla="*/ 4587 w 9173"/>
                  <a:gd name="connsiteY2" fmla="*/ 0 h 8859"/>
                  <a:gd name="connsiteX3" fmla="*/ 0 w 9173"/>
                  <a:gd name="connsiteY3" fmla="*/ 4430 h 8859"/>
                  <a:gd name="connsiteX4" fmla="*/ 4587 w 9173"/>
                  <a:gd name="connsiteY4" fmla="*/ 8860 h 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3" h="8859">
                    <a:moveTo>
                      <a:pt x="4587" y="8860"/>
                    </a:moveTo>
                    <a:cubicBezTo>
                      <a:pt x="7120" y="8860"/>
                      <a:pt x="9174" y="6876"/>
                      <a:pt x="9174" y="4430"/>
                    </a:cubicBezTo>
                    <a:cubicBezTo>
                      <a:pt x="9174" y="1983"/>
                      <a:pt x="7120" y="0"/>
                      <a:pt x="4587" y="0"/>
                    </a:cubicBezTo>
                    <a:cubicBezTo>
                      <a:pt x="2054" y="0"/>
                      <a:pt x="0" y="1983"/>
                      <a:pt x="0" y="4430"/>
                    </a:cubicBezTo>
                    <a:cubicBezTo>
                      <a:pt x="0" y="6876"/>
                      <a:pt x="2054" y="8860"/>
                      <a:pt x="4587" y="8860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CC52B8-8DCD-69A0-F445-17BA5502514F}"/>
                  </a:ext>
                </a:extLst>
              </p:cNvPr>
              <p:cNvSpPr/>
              <p:nvPr/>
            </p:nvSpPr>
            <p:spPr>
              <a:xfrm>
                <a:off x="630053" y="1639048"/>
                <a:ext cx="2624" cy="2534"/>
              </a:xfrm>
              <a:custGeom>
                <a:avLst/>
                <a:gdLst>
                  <a:gd name="connsiteX0" fmla="*/ 1312 w 2624"/>
                  <a:gd name="connsiteY0" fmla="*/ 2534 h 2534"/>
                  <a:gd name="connsiteX1" fmla="*/ 2624 w 2624"/>
                  <a:gd name="connsiteY1" fmla="*/ 1267 h 2534"/>
                  <a:gd name="connsiteX2" fmla="*/ 1312 w 2624"/>
                  <a:gd name="connsiteY2" fmla="*/ 0 h 2534"/>
                  <a:gd name="connsiteX3" fmla="*/ 0 w 2624"/>
                  <a:gd name="connsiteY3" fmla="*/ 1267 h 2534"/>
                  <a:gd name="connsiteX4" fmla="*/ 1312 w 2624"/>
                  <a:gd name="connsiteY4" fmla="*/ 2534 h 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4" h="2534">
                    <a:moveTo>
                      <a:pt x="1312" y="2534"/>
                    </a:moveTo>
                    <a:cubicBezTo>
                      <a:pt x="2037" y="2534"/>
                      <a:pt x="2624" y="1967"/>
                      <a:pt x="2624" y="1267"/>
                    </a:cubicBezTo>
                    <a:cubicBezTo>
                      <a:pt x="2624" y="567"/>
                      <a:pt x="2037" y="0"/>
                      <a:pt x="1312" y="0"/>
                    </a:cubicBezTo>
                    <a:cubicBezTo>
                      <a:pt x="587" y="0"/>
                      <a:pt x="0" y="567"/>
                      <a:pt x="0" y="1267"/>
                    </a:cubicBezTo>
                    <a:cubicBezTo>
                      <a:pt x="0" y="1967"/>
                      <a:pt x="587" y="2534"/>
                      <a:pt x="1312" y="2534"/>
                    </a:cubicBezTo>
                    <a:close/>
                  </a:path>
                </a:pathLst>
              </a:custGeom>
              <a:solidFill>
                <a:srgbClr val="F3AD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A8826CB-78CC-9D96-819A-387768E3785F}"/>
                  </a:ext>
                </a:extLst>
              </p:cNvPr>
              <p:cNvSpPr/>
              <p:nvPr/>
            </p:nvSpPr>
            <p:spPr>
              <a:xfrm>
                <a:off x="656344" y="1650351"/>
                <a:ext cx="2553" cy="2466"/>
              </a:xfrm>
              <a:custGeom>
                <a:avLst/>
                <a:gdLst>
                  <a:gd name="connsiteX0" fmla="*/ 1277 w 2553"/>
                  <a:gd name="connsiteY0" fmla="*/ 2466 h 2466"/>
                  <a:gd name="connsiteX1" fmla="*/ 2554 w 2553"/>
                  <a:gd name="connsiteY1" fmla="*/ 1233 h 2466"/>
                  <a:gd name="connsiteX2" fmla="*/ 1277 w 2553"/>
                  <a:gd name="connsiteY2" fmla="*/ 0 h 2466"/>
                  <a:gd name="connsiteX3" fmla="*/ 0 w 2553"/>
                  <a:gd name="connsiteY3" fmla="*/ 1233 h 2466"/>
                  <a:gd name="connsiteX4" fmla="*/ 1277 w 2553"/>
                  <a:gd name="connsiteY4" fmla="*/ 2466 h 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3" h="2466">
                    <a:moveTo>
                      <a:pt x="1277" y="2466"/>
                    </a:moveTo>
                    <a:cubicBezTo>
                      <a:pt x="1982" y="2466"/>
                      <a:pt x="2554" y="1914"/>
                      <a:pt x="2554" y="1233"/>
                    </a:cubicBezTo>
                    <a:cubicBezTo>
                      <a:pt x="2554" y="552"/>
                      <a:pt x="1982" y="0"/>
                      <a:pt x="1277" y="0"/>
                    </a:cubicBezTo>
                    <a:cubicBezTo>
                      <a:pt x="571" y="0"/>
                      <a:pt x="0" y="552"/>
                      <a:pt x="0" y="1233"/>
                    </a:cubicBezTo>
                    <a:cubicBezTo>
                      <a:pt x="0" y="1914"/>
                      <a:pt x="571" y="2466"/>
                      <a:pt x="1277" y="2466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A69AD69-A08E-BE9D-E123-7DE266970FA3}"/>
                  </a:ext>
                </a:extLst>
              </p:cNvPr>
              <p:cNvSpPr/>
              <p:nvPr/>
            </p:nvSpPr>
            <p:spPr>
              <a:xfrm>
                <a:off x="661689" y="1653479"/>
                <a:ext cx="1962" cy="1895"/>
              </a:xfrm>
              <a:custGeom>
                <a:avLst/>
                <a:gdLst>
                  <a:gd name="connsiteX0" fmla="*/ 981 w 1962"/>
                  <a:gd name="connsiteY0" fmla="*/ 1895 h 1895"/>
                  <a:gd name="connsiteX1" fmla="*/ 1962 w 1962"/>
                  <a:gd name="connsiteY1" fmla="*/ 948 h 1895"/>
                  <a:gd name="connsiteX2" fmla="*/ 981 w 1962"/>
                  <a:gd name="connsiteY2" fmla="*/ 0 h 1895"/>
                  <a:gd name="connsiteX3" fmla="*/ 0 w 1962"/>
                  <a:gd name="connsiteY3" fmla="*/ 948 h 1895"/>
                  <a:gd name="connsiteX4" fmla="*/ 981 w 1962"/>
                  <a:gd name="connsiteY4" fmla="*/ 1895 h 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2" h="1895">
                    <a:moveTo>
                      <a:pt x="981" y="1895"/>
                    </a:moveTo>
                    <a:cubicBezTo>
                      <a:pt x="1523" y="1895"/>
                      <a:pt x="1962" y="1471"/>
                      <a:pt x="1962" y="948"/>
                    </a:cubicBezTo>
                    <a:cubicBezTo>
                      <a:pt x="1962" y="424"/>
                      <a:pt x="1523" y="0"/>
                      <a:pt x="981" y="0"/>
                    </a:cubicBezTo>
                    <a:cubicBezTo>
                      <a:pt x="439" y="0"/>
                      <a:pt x="0" y="424"/>
                      <a:pt x="0" y="948"/>
                    </a:cubicBezTo>
                    <a:cubicBezTo>
                      <a:pt x="0" y="1471"/>
                      <a:pt x="439" y="1895"/>
                      <a:pt x="981" y="1895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AF13EA0-1D6E-E281-899B-E7B8A90597A2}"/>
                  </a:ext>
                </a:extLst>
              </p:cNvPr>
              <p:cNvSpPr/>
              <p:nvPr/>
            </p:nvSpPr>
            <p:spPr>
              <a:xfrm>
                <a:off x="663650" y="1649528"/>
                <a:ext cx="1867" cy="1803"/>
              </a:xfrm>
              <a:custGeom>
                <a:avLst/>
                <a:gdLst>
                  <a:gd name="connsiteX0" fmla="*/ 934 w 1867"/>
                  <a:gd name="connsiteY0" fmla="*/ 1804 h 1803"/>
                  <a:gd name="connsiteX1" fmla="*/ 1868 w 1867"/>
                  <a:gd name="connsiteY1" fmla="*/ 902 h 1803"/>
                  <a:gd name="connsiteX2" fmla="*/ 934 w 1867"/>
                  <a:gd name="connsiteY2" fmla="*/ 0 h 1803"/>
                  <a:gd name="connsiteX3" fmla="*/ 0 w 1867"/>
                  <a:gd name="connsiteY3" fmla="*/ 902 h 1803"/>
                  <a:gd name="connsiteX4" fmla="*/ 934 w 1867"/>
                  <a:gd name="connsiteY4" fmla="*/ 1804 h 1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7" h="1803">
                    <a:moveTo>
                      <a:pt x="934" y="1804"/>
                    </a:moveTo>
                    <a:cubicBezTo>
                      <a:pt x="1450" y="1804"/>
                      <a:pt x="1868" y="1400"/>
                      <a:pt x="1868" y="902"/>
                    </a:cubicBezTo>
                    <a:cubicBezTo>
                      <a:pt x="1868" y="404"/>
                      <a:pt x="1450" y="0"/>
                      <a:pt x="934" y="0"/>
                    </a:cubicBezTo>
                    <a:cubicBezTo>
                      <a:pt x="418" y="0"/>
                      <a:pt x="0" y="404"/>
                      <a:pt x="0" y="902"/>
                    </a:cubicBezTo>
                    <a:cubicBezTo>
                      <a:pt x="0" y="1400"/>
                      <a:pt x="418" y="1804"/>
                      <a:pt x="934" y="1804"/>
                    </a:cubicBezTo>
                    <a:close/>
                  </a:path>
                </a:pathLst>
              </a:custGeom>
              <a:solidFill>
                <a:srgbClr val="FFD000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72D1BC-F60C-13BF-12C0-041193F0E90F}"/>
                </a:ext>
              </a:extLst>
            </p:cNvPr>
            <p:cNvSpPr/>
            <p:nvPr/>
          </p:nvSpPr>
          <p:spPr>
            <a:xfrm>
              <a:off x="873075" y="1584682"/>
              <a:ext cx="2337" cy="72080"/>
            </a:xfrm>
            <a:custGeom>
              <a:avLst/>
              <a:gdLst>
                <a:gd name="connsiteX0" fmla="*/ 0 w 2337"/>
                <a:gd name="connsiteY0" fmla="*/ 0 h 72080"/>
                <a:gd name="connsiteX1" fmla="*/ 2337 w 2337"/>
                <a:gd name="connsiteY1" fmla="*/ 0 h 72080"/>
                <a:gd name="connsiteX2" fmla="*/ 2337 w 2337"/>
                <a:gd name="connsiteY2" fmla="*/ 72081 h 72080"/>
                <a:gd name="connsiteX3" fmla="*/ 0 w 2337"/>
                <a:gd name="connsiteY3" fmla="*/ 72081 h 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7" h="72080">
                  <a:moveTo>
                    <a:pt x="0" y="0"/>
                  </a:moveTo>
                  <a:lnTo>
                    <a:pt x="2337" y="0"/>
                  </a:lnTo>
                  <a:lnTo>
                    <a:pt x="2337" y="72081"/>
                  </a:lnTo>
                  <a:lnTo>
                    <a:pt x="0" y="72081"/>
                  </a:ln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28B79D-39BB-F43F-3B0D-2FC8F315A79C}"/>
                </a:ext>
              </a:extLst>
            </p:cNvPr>
            <p:cNvSpPr/>
            <p:nvPr/>
          </p:nvSpPr>
          <p:spPr>
            <a:xfrm>
              <a:off x="934204" y="1609171"/>
              <a:ext cx="54498" cy="26515"/>
            </a:xfrm>
            <a:custGeom>
              <a:avLst/>
              <a:gdLst>
                <a:gd name="connsiteX0" fmla="*/ 3084 w 54498"/>
                <a:gd name="connsiteY0" fmla="*/ 308 h 26515"/>
                <a:gd name="connsiteX1" fmla="*/ 3084 w 54498"/>
                <a:gd name="connsiteY1" fmla="*/ 22728 h 26515"/>
                <a:gd name="connsiteX2" fmla="*/ 0 w 54498"/>
                <a:gd name="connsiteY2" fmla="*/ 22728 h 26515"/>
                <a:gd name="connsiteX3" fmla="*/ 0 w 54498"/>
                <a:gd name="connsiteY3" fmla="*/ 308 h 26515"/>
                <a:gd name="connsiteX4" fmla="*/ 3084 w 54498"/>
                <a:gd name="connsiteY4" fmla="*/ 308 h 26515"/>
                <a:gd name="connsiteX5" fmla="*/ 12828 w 54498"/>
                <a:gd name="connsiteY5" fmla="*/ 10394 h 26515"/>
                <a:gd name="connsiteX6" fmla="*/ 12828 w 54498"/>
                <a:gd name="connsiteY6" fmla="*/ 12827 h 26515"/>
                <a:gd name="connsiteX7" fmla="*/ 2414 w 54498"/>
                <a:gd name="connsiteY7" fmla="*/ 12827 h 26515"/>
                <a:gd name="connsiteX8" fmla="*/ 2414 w 54498"/>
                <a:gd name="connsiteY8" fmla="*/ 10394 h 26515"/>
                <a:gd name="connsiteX9" fmla="*/ 12828 w 54498"/>
                <a:gd name="connsiteY9" fmla="*/ 10394 h 26515"/>
                <a:gd name="connsiteX10" fmla="*/ 14410 w 54498"/>
                <a:gd name="connsiteY10" fmla="*/ 308 h 26515"/>
                <a:gd name="connsiteX11" fmla="*/ 14410 w 54498"/>
                <a:gd name="connsiteY11" fmla="*/ 2741 h 26515"/>
                <a:gd name="connsiteX12" fmla="*/ 2414 w 54498"/>
                <a:gd name="connsiteY12" fmla="*/ 2741 h 26515"/>
                <a:gd name="connsiteX13" fmla="*/ 2414 w 54498"/>
                <a:gd name="connsiteY13" fmla="*/ 308 h 26515"/>
                <a:gd name="connsiteX14" fmla="*/ 14410 w 54498"/>
                <a:gd name="connsiteY14" fmla="*/ 308 h 26515"/>
                <a:gd name="connsiteX15" fmla="*/ 24047 w 54498"/>
                <a:gd name="connsiteY15" fmla="*/ 2294 h 26515"/>
                <a:gd name="connsiteX16" fmla="*/ 16345 w 54498"/>
                <a:gd name="connsiteY16" fmla="*/ 22728 h 26515"/>
                <a:gd name="connsiteX17" fmla="*/ 13200 w 54498"/>
                <a:gd name="connsiteY17" fmla="*/ 22728 h 26515"/>
                <a:gd name="connsiteX18" fmla="*/ 22067 w 54498"/>
                <a:gd name="connsiteY18" fmla="*/ 308 h 26515"/>
                <a:gd name="connsiteX19" fmla="*/ 24096 w 54498"/>
                <a:gd name="connsiteY19" fmla="*/ 308 h 26515"/>
                <a:gd name="connsiteX20" fmla="*/ 24047 w 54498"/>
                <a:gd name="connsiteY20" fmla="*/ 2294 h 26515"/>
                <a:gd name="connsiteX21" fmla="*/ 30500 w 54498"/>
                <a:gd name="connsiteY21" fmla="*/ 22728 h 26515"/>
                <a:gd name="connsiteX22" fmla="*/ 22785 w 54498"/>
                <a:gd name="connsiteY22" fmla="*/ 2294 h 26515"/>
                <a:gd name="connsiteX23" fmla="*/ 22737 w 54498"/>
                <a:gd name="connsiteY23" fmla="*/ 308 h 26515"/>
                <a:gd name="connsiteX24" fmla="*/ 24766 w 54498"/>
                <a:gd name="connsiteY24" fmla="*/ 308 h 26515"/>
                <a:gd name="connsiteX25" fmla="*/ 33665 w 54498"/>
                <a:gd name="connsiteY25" fmla="*/ 22728 h 26515"/>
                <a:gd name="connsiteX26" fmla="*/ 30500 w 54498"/>
                <a:gd name="connsiteY26" fmla="*/ 22728 h 26515"/>
                <a:gd name="connsiteX27" fmla="*/ 30102 w 54498"/>
                <a:gd name="connsiteY27" fmla="*/ 14428 h 26515"/>
                <a:gd name="connsiteX28" fmla="*/ 30102 w 54498"/>
                <a:gd name="connsiteY28" fmla="*/ 16861 h 26515"/>
                <a:gd name="connsiteX29" fmla="*/ 17031 w 54498"/>
                <a:gd name="connsiteY29" fmla="*/ 16861 h 26515"/>
                <a:gd name="connsiteX30" fmla="*/ 17031 w 54498"/>
                <a:gd name="connsiteY30" fmla="*/ 14428 h 26515"/>
                <a:gd name="connsiteX31" fmla="*/ 30102 w 54498"/>
                <a:gd name="connsiteY31" fmla="*/ 14428 h 26515"/>
                <a:gd name="connsiteX32" fmla="*/ 48589 w 54498"/>
                <a:gd name="connsiteY32" fmla="*/ 20156 h 26515"/>
                <a:gd name="connsiteX33" fmla="*/ 54498 w 54498"/>
                <a:gd name="connsiteY33" fmla="*/ 24668 h 26515"/>
                <a:gd name="connsiteX34" fmla="*/ 52421 w 54498"/>
                <a:gd name="connsiteY34" fmla="*/ 26516 h 26515"/>
                <a:gd name="connsiteX35" fmla="*/ 46606 w 54498"/>
                <a:gd name="connsiteY35" fmla="*/ 22065 h 26515"/>
                <a:gd name="connsiteX36" fmla="*/ 48589 w 54498"/>
                <a:gd name="connsiteY36" fmla="*/ 20156 h 26515"/>
                <a:gd name="connsiteX37" fmla="*/ 54421 w 54498"/>
                <a:gd name="connsiteY37" fmla="*/ 10809 h 26515"/>
                <a:gd name="connsiteX38" fmla="*/ 54421 w 54498"/>
                <a:gd name="connsiteY38" fmla="*/ 12226 h 26515"/>
                <a:gd name="connsiteX39" fmla="*/ 53764 w 54498"/>
                <a:gd name="connsiteY39" fmla="*/ 16753 h 26515"/>
                <a:gd name="connsiteX40" fmla="*/ 51880 w 54498"/>
                <a:gd name="connsiteY40" fmla="*/ 20156 h 26515"/>
                <a:gd name="connsiteX41" fmla="*/ 48923 w 54498"/>
                <a:gd name="connsiteY41" fmla="*/ 22297 h 26515"/>
                <a:gd name="connsiteX42" fmla="*/ 45088 w 54498"/>
                <a:gd name="connsiteY42" fmla="*/ 23036 h 26515"/>
                <a:gd name="connsiteX43" fmla="*/ 41302 w 54498"/>
                <a:gd name="connsiteY43" fmla="*/ 22297 h 26515"/>
                <a:gd name="connsiteX44" fmla="*/ 38331 w 54498"/>
                <a:gd name="connsiteY44" fmla="*/ 20156 h 26515"/>
                <a:gd name="connsiteX45" fmla="*/ 36399 w 54498"/>
                <a:gd name="connsiteY45" fmla="*/ 16753 h 26515"/>
                <a:gd name="connsiteX46" fmla="*/ 35710 w 54498"/>
                <a:gd name="connsiteY46" fmla="*/ 12226 h 26515"/>
                <a:gd name="connsiteX47" fmla="*/ 35710 w 54498"/>
                <a:gd name="connsiteY47" fmla="*/ 10809 h 26515"/>
                <a:gd name="connsiteX48" fmla="*/ 36383 w 54498"/>
                <a:gd name="connsiteY48" fmla="*/ 6298 h 26515"/>
                <a:gd name="connsiteX49" fmla="*/ 38315 w 54498"/>
                <a:gd name="connsiteY49" fmla="*/ 2895 h 26515"/>
                <a:gd name="connsiteX50" fmla="*/ 41269 w 54498"/>
                <a:gd name="connsiteY50" fmla="*/ 739 h 26515"/>
                <a:gd name="connsiteX51" fmla="*/ 45059 w 54498"/>
                <a:gd name="connsiteY51" fmla="*/ 0 h 26515"/>
                <a:gd name="connsiteX52" fmla="*/ 48907 w 54498"/>
                <a:gd name="connsiteY52" fmla="*/ 739 h 26515"/>
                <a:gd name="connsiteX53" fmla="*/ 51864 w 54498"/>
                <a:gd name="connsiteY53" fmla="*/ 2895 h 26515"/>
                <a:gd name="connsiteX54" fmla="*/ 53748 w 54498"/>
                <a:gd name="connsiteY54" fmla="*/ 6298 h 26515"/>
                <a:gd name="connsiteX55" fmla="*/ 54421 w 54498"/>
                <a:gd name="connsiteY55" fmla="*/ 10809 h 26515"/>
                <a:gd name="connsiteX56" fmla="*/ 51369 w 54498"/>
                <a:gd name="connsiteY56" fmla="*/ 12226 h 26515"/>
                <a:gd name="connsiteX57" fmla="*/ 51369 w 54498"/>
                <a:gd name="connsiteY57" fmla="*/ 10779 h 26515"/>
                <a:gd name="connsiteX58" fmla="*/ 50936 w 54498"/>
                <a:gd name="connsiteY58" fmla="*/ 7237 h 26515"/>
                <a:gd name="connsiteX59" fmla="*/ 49706 w 54498"/>
                <a:gd name="connsiteY59" fmla="*/ 4650 h 26515"/>
                <a:gd name="connsiteX60" fmla="*/ 47725 w 54498"/>
                <a:gd name="connsiteY60" fmla="*/ 3064 h 26515"/>
                <a:gd name="connsiteX61" fmla="*/ 45059 w 54498"/>
                <a:gd name="connsiteY61" fmla="*/ 2525 h 26515"/>
                <a:gd name="connsiteX62" fmla="*/ 42470 w 54498"/>
                <a:gd name="connsiteY62" fmla="*/ 3064 h 26515"/>
                <a:gd name="connsiteX63" fmla="*/ 40490 w 54498"/>
                <a:gd name="connsiteY63" fmla="*/ 4650 h 26515"/>
                <a:gd name="connsiteX64" fmla="*/ 39211 w 54498"/>
                <a:gd name="connsiteY64" fmla="*/ 7237 h 26515"/>
                <a:gd name="connsiteX65" fmla="*/ 38761 w 54498"/>
                <a:gd name="connsiteY65" fmla="*/ 10779 h 26515"/>
                <a:gd name="connsiteX66" fmla="*/ 38761 w 54498"/>
                <a:gd name="connsiteY66" fmla="*/ 12226 h 26515"/>
                <a:gd name="connsiteX67" fmla="*/ 39211 w 54498"/>
                <a:gd name="connsiteY67" fmla="*/ 15798 h 26515"/>
                <a:gd name="connsiteX68" fmla="*/ 40490 w 54498"/>
                <a:gd name="connsiteY68" fmla="*/ 18401 h 26515"/>
                <a:gd name="connsiteX69" fmla="*/ 42502 w 54498"/>
                <a:gd name="connsiteY69" fmla="*/ 19987 h 26515"/>
                <a:gd name="connsiteX70" fmla="*/ 45088 w 54498"/>
                <a:gd name="connsiteY70" fmla="*/ 20526 h 26515"/>
                <a:gd name="connsiteX71" fmla="*/ 47758 w 54498"/>
                <a:gd name="connsiteY71" fmla="*/ 19987 h 26515"/>
                <a:gd name="connsiteX72" fmla="*/ 49722 w 54498"/>
                <a:gd name="connsiteY72" fmla="*/ 18401 h 26515"/>
                <a:gd name="connsiteX73" fmla="*/ 50952 w 54498"/>
                <a:gd name="connsiteY73" fmla="*/ 15798 h 26515"/>
                <a:gd name="connsiteX74" fmla="*/ 51369 w 54498"/>
                <a:gd name="connsiteY74" fmla="*/ 12226 h 2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4498" h="26515">
                  <a:moveTo>
                    <a:pt x="3084" y="308"/>
                  </a:moveTo>
                  <a:lnTo>
                    <a:pt x="3084" y="22728"/>
                  </a:lnTo>
                  <a:lnTo>
                    <a:pt x="0" y="22728"/>
                  </a:lnTo>
                  <a:lnTo>
                    <a:pt x="0" y="308"/>
                  </a:lnTo>
                  <a:lnTo>
                    <a:pt x="3084" y="308"/>
                  </a:lnTo>
                  <a:close/>
                  <a:moveTo>
                    <a:pt x="12828" y="10394"/>
                  </a:moveTo>
                  <a:lnTo>
                    <a:pt x="12828" y="12827"/>
                  </a:lnTo>
                  <a:lnTo>
                    <a:pt x="2414" y="12827"/>
                  </a:lnTo>
                  <a:lnTo>
                    <a:pt x="2414" y="10394"/>
                  </a:lnTo>
                  <a:lnTo>
                    <a:pt x="12828" y="10394"/>
                  </a:lnTo>
                  <a:close/>
                  <a:moveTo>
                    <a:pt x="14410" y="308"/>
                  </a:moveTo>
                  <a:lnTo>
                    <a:pt x="14410" y="2741"/>
                  </a:lnTo>
                  <a:lnTo>
                    <a:pt x="2414" y="2741"/>
                  </a:lnTo>
                  <a:lnTo>
                    <a:pt x="2414" y="308"/>
                  </a:lnTo>
                  <a:lnTo>
                    <a:pt x="14410" y="308"/>
                  </a:lnTo>
                  <a:close/>
                  <a:moveTo>
                    <a:pt x="24047" y="2294"/>
                  </a:moveTo>
                  <a:lnTo>
                    <a:pt x="16345" y="22728"/>
                  </a:lnTo>
                  <a:lnTo>
                    <a:pt x="13200" y="22728"/>
                  </a:lnTo>
                  <a:lnTo>
                    <a:pt x="22067" y="308"/>
                  </a:lnTo>
                  <a:lnTo>
                    <a:pt x="24096" y="308"/>
                  </a:lnTo>
                  <a:lnTo>
                    <a:pt x="24047" y="2294"/>
                  </a:lnTo>
                  <a:close/>
                  <a:moveTo>
                    <a:pt x="30500" y="22728"/>
                  </a:moveTo>
                  <a:lnTo>
                    <a:pt x="22785" y="2294"/>
                  </a:lnTo>
                  <a:lnTo>
                    <a:pt x="22737" y="308"/>
                  </a:lnTo>
                  <a:lnTo>
                    <a:pt x="24766" y="308"/>
                  </a:lnTo>
                  <a:lnTo>
                    <a:pt x="33665" y="22728"/>
                  </a:lnTo>
                  <a:lnTo>
                    <a:pt x="30500" y="22728"/>
                  </a:lnTo>
                  <a:close/>
                  <a:moveTo>
                    <a:pt x="30102" y="14428"/>
                  </a:moveTo>
                  <a:lnTo>
                    <a:pt x="30102" y="16861"/>
                  </a:lnTo>
                  <a:lnTo>
                    <a:pt x="17031" y="16861"/>
                  </a:lnTo>
                  <a:lnTo>
                    <a:pt x="17031" y="14428"/>
                  </a:lnTo>
                  <a:lnTo>
                    <a:pt x="30102" y="14428"/>
                  </a:lnTo>
                  <a:close/>
                  <a:moveTo>
                    <a:pt x="48589" y="20156"/>
                  </a:moveTo>
                  <a:lnTo>
                    <a:pt x="54498" y="24668"/>
                  </a:lnTo>
                  <a:lnTo>
                    <a:pt x="52421" y="26516"/>
                  </a:lnTo>
                  <a:lnTo>
                    <a:pt x="46606" y="22065"/>
                  </a:lnTo>
                  <a:lnTo>
                    <a:pt x="48589" y="20156"/>
                  </a:lnTo>
                  <a:close/>
                  <a:moveTo>
                    <a:pt x="54421" y="10809"/>
                  </a:moveTo>
                  <a:lnTo>
                    <a:pt x="54421" y="12226"/>
                  </a:lnTo>
                  <a:cubicBezTo>
                    <a:pt x="54421" y="13910"/>
                    <a:pt x="54201" y="15419"/>
                    <a:pt x="53764" y="16753"/>
                  </a:cubicBezTo>
                  <a:cubicBezTo>
                    <a:pt x="53327" y="18088"/>
                    <a:pt x="52699" y="19222"/>
                    <a:pt x="51880" y="20156"/>
                  </a:cubicBezTo>
                  <a:cubicBezTo>
                    <a:pt x="51059" y="21090"/>
                    <a:pt x="50075" y="21804"/>
                    <a:pt x="48923" y="22297"/>
                  </a:cubicBezTo>
                  <a:cubicBezTo>
                    <a:pt x="47784" y="22789"/>
                    <a:pt x="46505" y="23036"/>
                    <a:pt x="45088" y="23036"/>
                  </a:cubicBezTo>
                  <a:cubicBezTo>
                    <a:pt x="43716" y="23036"/>
                    <a:pt x="42454" y="22789"/>
                    <a:pt x="41302" y="22297"/>
                  </a:cubicBezTo>
                  <a:cubicBezTo>
                    <a:pt x="40163" y="21804"/>
                    <a:pt x="39172" y="21090"/>
                    <a:pt x="38331" y="20156"/>
                  </a:cubicBezTo>
                  <a:cubicBezTo>
                    <a:pt x="37499" y="19222"/>
                    <a:pt x="36855" y="18088"/>
                    <a:pt x="36399" y="16753"/>
                  </a:cubicBezTo>
                  <a:cubicBezTo>
                    <a:pt x="35940" y="15419"/>
                    <a:pt x="35710" y="13910"/>
                    <a:pt x="35710" y="12226"/>
                  </a:cubicBezTo>
                  <a:lnTo>
                    <a:pt x="35710" y="10809"/>
                  </a:lnTo>
                  <a:cubicBezTo>
                    <a:pt x="35710" y="9126"/>
                    <a:pt x="35933" y="7622"/>
                    <a:pt x="36383" y="6298"/>
                  </a:cubicBezTo>
                  <a:cubicBezTo>
                    <a:pt x="36839" y="4963"/>
                    <a:pt x="37483" y="3829"/>
                    <a:pt x="38315" y="2895"/>
                  </a:cubicBezTo>
                  <a:cubicBezTo>
                    <a:pt x="39147" y="1951"/>
                    <a:pt x="40130" y="1232"/>
                    <a:pt x="41269" y="739"/>
                  </a:cubicBezTo>
                  <a:cubicBezTo>
                    <a:pt x="42421" y="246"/>
                    <a:pt x="43684" y="0"/>
                    <a:pt x="45059" y="0"/>
                  </a:cubicBezTo>
                  <a:cubicBezTo>
                    <a:pt x="46473" y="0"/>
                    <a:pt x="47758" y="246"/>
                    <a:pt x="48907" y="739"/>
                  </a:cubicBezTo>
                  <a:cubicBezTo>
                    <a:pt x="50059" y="1232"/>
                    <a:pt x="51042" y="1951"/>
                    <a:pt x="51864" y="2895"/>
                  </a:cubicBezTo>
                  <a:cubicBezTo>
                    <a:pt x="52683" y="3829"/>
                    <a:pt x="53311" y="4963"/>
                    <a:pt x="53748" y="6298"/>
                  </a:cubicBezTo>
                  <a:cubicBezTo>
                    <a:pt x="54197" y="7622"/>
                    <a:pt x="54421" y="9126"/>
                    <a:pt x="54421" y="10809"/>
                  </a:cubicBezTo>
                  <a:close/>
                  <a:moveTo>
                    <a:pt x="51369" y="12226"/>
                  </a:moveTo>
                  <a:lnTo>
                    <a:pt x="51369" y="10779"/>
                  </a:lnTo>
                  <a:cubicBezTo>
                    <a:pt x="51369" y="9444"/>
                    <a:pt x="51224" y="8264"/>
                    <a:pt x="50936" y="7237"/>
                  </a:cubicBezTo>
                  <a:cubicBezTo>
                    <a:pt x="50660" y="6211"/>
                    <a:pt x="50250" y="5348"/>
                    <a:pt x="49706" y="4650"/>
                  </a:cubicBezTo>
                  <a:cubicBezTo>
                    <a:pt x="49162" y="3952"/>
                    <a:pt x="48502" y="3424"/>
                    <a:pt x="47725" y="3064"/>
                  </a:cubicBezTo>
                  <a:cubicBezTo>
                    <a:pt x="46949" y="2705"/>
                    <a:pt x="46059" y="2525"/>
                    <a:pt x="45059" y="2525"/>
                  </a:cubicBezTo>
                  <a:cubicBezTo>
                    <a:pt x="44111" y="2525"/>
                    <a:pt x="43247" y="2705"/>
                    <a:pt x="42470" y="3064"/>
                  </a:cubicBezTo>
                  <a:cubicBezTo>
                    <a:pt x="41703" y="3424"/>
                    <a:pt x="41043" y="3952"/>
                    <a:pt x="40490" y="4650"/>
                  </a:cubicBezTo>
                  <a:cubicBezTo>
                    <a:pt x="39933" y="5348"/>
                    <a:pt x="39509" y="6211"/>
                    <a:pt x="39211" y="7237"/>
                  </a:cubicBezTo>
                  <a:cubicBezTo>
                    <a:pt x="38910" y="8264"/>
                    <a:pt x="38761" y="9444"/>
                    <a:pt x="38761" y="10779"/>
                  </a:cubicBezTo>
                  <a:lnTo>
                    <a:pt x="38761" y="12226"/>
                  </a:lnTo>
                  <a:cubicBezTo>
                    <a:pt x="38761" y="13571"/>
                    <a:pt x="38910" y="14762"/>
                    <a:pt x="39211" y="15798"/>
                  </a:cubicBezTo>
                  <a:cubicBezTo>
                    <a:pt x="39509" y="16825"/>
                    <a:pt x="39933" y="17693"/>
                    <a:pt x="40490" y="18401"/>
                  </a:cubicBezTo>
                  <a:cubicBezTo>
                    <a:pt x="41053" y="19099"/>
                    <a:pt x="41722" y="19627"/>
                    <a:pt x="42502" y="19987"/>
                  </a:cubicBezTo>
                  <a:cubicBezTo>
                    <a:pt x="43279" y="20346"/>
                    <a:pt x="44140" y="20526"/>
                    <a:pt x="45088" y="20526"/>
                  </a:cubicBezTo>
                  <a:cubicBezTo>
                    <a:pt x="46091" y="20526"/>
                    <a:pt x="46981" y="20346"/>
                    <a:pt x="47758" y="19987"/>
                  </a:cubicBezTo>
                  <a:cubicBezTo>
                    <a:pt x="48534" y="19627"/>
                    <a:pt x="49191" y="19099"/>
                    <a:pt x="49722" y="18401"/>
                  </a:cubicBezTo>
                  <a:cubicBezTo>
                    <a:pt x="50266" y="17693"/>
                    <a:pt x="50677" y="16825"/>
                    <a:pt x="50952" y="15798"/>
                  </a:cubicBezTo>
                  <a:cubicBezTo>
                    <a:pt x="51230" y="14762"/>
                    <a:pt x="51369" y="13571"/>
                    <a:pt x="51369" y="12226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449C8D6-CBBC-86C6-83F1-D71D31859A21}"/>
                </a:ext>
              </a:extLst>
            </p:cNvPr>
            <p:cNvSpPr/>
            <p:nvPr/>
          </p:nvSpPr>
          <p:spPr>
            <a:xfrm>
              <a:off x="1072095" y="1609479"/>
              <a:ext cx="70031" cy="22727"/>
            </a:xfrm>
            <a:custGeom>
              <a:avLst/>
              <a:gdLst>
                <a:gd name="connsiteX0" fmla="*/ 6294 w 70031"/>
                <a:gd name="connsiteY0" fmla="*/ 22420 h 22727"/>
                <a:gd name="connsiteX1" fmla="*/ 1437 w 70031"/>
                <a:gd name="connsiteY1" fmla="*/ 22420 h 22727"/>
                <a:gd name="connsiteX2" fmla="*/ 1469 w 70031"/>
                <a:gd name="connsiteY2" fmla="*/ 20002 h 22727"/>
                <a:gd name="connsiteX3" fmla="*/ 6294 w 70031"/>
                <a:gd name="connsiteY3" fmla="*/ 20002 h 22727"/>
                <a:gd name="connsiteX4" fmla="*/ 10449 w 70031"/>
                <a:gd name="connsiteY4" fmla="*/ 19002 h 22727"/>
                <a:gd name="connsiteX5" fmla="*/ 12941 w 70031"/>
                <a:gd name="connsiteY5" fmla="*/ 16168 h 22727"/>
                <a:gd name="connsiteX6" fmla="*/ 13789 w 70031"/>
                <a:gd name="connsiteY6" fmla="*/ 11888 h 22727"/>
                <a:gd name="connsiteX7" fmla="*/ 13789 w 70031"/>
                <a:gd name="connsiteY7" fmla="*/ 10517 h 22727"/>
                <a:gd name="connsiteX8" fmla="*/ 13310 w 70031"/>
                <a:gd name="connsiteY8" fmla="*/ 7099 h 22727"/>
                <a:gd name="connsiteX9" fmla="*/ 11902 w 70031"/>
                <a:gd name="connsiteY9" fmla="*/ 4558 h 22727"/>
                <a:gd name="connsiteX10" fmla="*/ 9634 w 70031"/>
                <a:gd name="connsiteY10" fmla="*/ 2972 h 22727"/>
                <a:gd name="connsiteX11" fmla="*/ 6582 w 70031"/>
                <a:gd name="connsiteY11" fmla="*/ 2433 h 22727"/>
                <a:gd name="connsiteX12" fmla="*/ 1343 w 70031"/>
                <a:gd name="connsiteY12" fmla="*/ 2433 h 22727"/>
                <a:gd name="connsiteX13" fmla="*/ 1343 w 70031"/>
                <a:gd name="connsiteY13" fmla="*/ 0 h 22727"/>
                <a:gd name="connsiteX14" fmla="*/ 6582 w 70031"/>
                <a:gd name="connsiteY14" fmla="*/ 0 h 22727"/>
                <a:gd name="connsiteX15" fmla="*/ 10753 w 70031"/>
                <a:gd name="connsiteY15" fmla="*/ 739 h 22727"/>
                <a:gd name="connsiteX16" fmla="*/ 13996 w 70031"/>
                <a:gd name="connsiteY16" fmla="*/ 2849 h 22727"/>
                <a:gd name="connsiteX17" fmla="*/ 16106 w 70031"/>
                <a:gd name="connsiteY17" fmla="*/ 6175 h 22727"/>
                <a:gd name="connsiteX18" fmla="*/ 16840 w 70031"/>
                <a:gd name="connsiteY18" fmla="*/ 10548 h 22727"/>
                <a:gd name="connsiteX19" fmla="*/ 16840 w 70031"/>
                <a:gd name="connsiteY19" fmla="*/ 11888 h 22727"/>
                <a:gd name="connsiteX20" fmla="*/ 16106 w 70031"/>
                <a:gd name="connsiteY20" fmla="*/ 16276 h 22727"/>
                <a:gd name="connsiteX21" fmla="*/ 13980 w 70031"/>
                <a:gd name="connsiteY21" fmla="*/ 19587 h 22727"/>
                <a:gd name="connsiteX22" fmla="*/ 10656 w 70031"/>
                <a:gd name="connsiteY22" fmla="*/ 21696 h 22727"/>
                <a:gd name="connsiteX23" fmla="*/ 6294 w 70031"/>
                <a:gd name="connsiteY23" fmla="*/ 22420 h 22727"/>
                <a:gd name="connsiteX24" fmla="*/ 3084 w 70031"/>
                <a:gd name="connsiteY24" fmla="*/ 0 h 22727"/>
                <a:gd name="connsiteX25" fmla="*/ 3084 w 70031"/>
                <a:gd name="connsiteY25" fmla="*/ 22420 h 22727"/>
                <a:gd name="connsiteX26" fmla="*/ 0 w 70031"/>
                <a:gd name="connsiteY26" fmla="*/ 22420 h 22727"/>
                <a:gd name="connsiteX27" fmla="*/ 0 w 70031"/>
                <a:gd name="connsiteY27" fmla="*/ 0 h 22727"/>
                <a:gd name="connsiteX28" fmla="*/ 3084 w 70031"/>
                <a:gd name="connsiteY28" fmla="*/ 0 h 22727"/>
                <a:gd name="connsiteX29" fmla="*/ 20309 w 70031"/>
                <a:gd name="connsiteY29" fmla="*/ 14274 h 22727"/>
                <a:gd name="connsiteX30" fmla="*/ 20309 w 70031"/>
                <a:gd name="connsiteY30" fmla="*/ 13920 h 22727"/>
                <a:gd name="connsiteX31" fmla="*/ 20850 w 70031"/>
                <a:gd name="connsiteY31" fmla="*/ 10579 h 22727"/>
                <a:gd name="connsiteX32" fmla="*/ 22416 w 70031"/>
                <a:gd name="connsiteY32" fmla="*/ 7884 h 22727"/>
                <a:gd name="connsiteX33" fmla="*/ 24895 w 70031"/>
                <a:gd name="connsiteY33" fmla="*/ 6098 h 22727"/>
                <a:gd name="connsiteX34" fmla="*/ 28154 w 70031"/>
                <a:gd name="connsiteY34" fmla="*/ 5451 h 22727"/>
                <a:gd name="connsiteX35" fmla="*/ 31429 w 70031"/>
                <a:gd name="connsiteY35" fmla="*/ 6098 h 22727"/>
                <a:gd name="connsiteX36" fmla="*/ 33920 w 70031"/>
                <a:gd name="connsiteY36" fmla="*/ 7884 h 22727"/>
                <a:gd name="connsiteX37" fmla="*/ 35503 w 70031"/>
                <a:gd name="connsiteY37" fmla="*/ 10579 h 22727"/>
                <a:gd name="connsiteX38" fmla="*/ 36046 w 70031"/>
                <a:gd name="connsiteY38" fmla="*/ 13920 h 22727"/>
                <a:gd name="connsiteX39" fmla="*/ 36046 w 70031"/>
                <a:gd name="connsiteY39" fmla="*/ 14274 h 22727"/>
                <a:gd name="connsiteX40" fmla="*/ 35503 w 70031"/>
                <a:gd name="connsiteY40" fmla="*/ 17616 h 22727"/>
                <a:gd name="connsiteX41" fmla="*/ 33920 w 70031"/>
                <a:gd name="connsiteY41" fmla="*/ 20310 h 22727"/>
                <a:gd name="connsiteX42" fmla="*/ 31445 w 70031"/>
                <a:gd name="connsiteY42" fmla="*/ 22096 h 22727"/>
                <a:gd name="connsiteX43" fmla="*/ 28186 w 70031"/>
                <a:gd name="connsiteY43" fmla="*/ 22728 h 22727"/>
                <a:gd name="connsiteX44" fmla="*/ 24908 w 70031"/>
                <a:gd name="connsiteY44" fmla="*/ 22096 h 22727"/>
                <a:gd name="connsiteX45" fmla="*/ 22416 w 70031"/>
                <a:gd name="connsiteY45" fmla="*/ 20310 h 22727"/>
                <a:gd name="connsiteX46" fmla="*/ 20850 w 70031"/>
                <a:gd name="connsiteY46" fmla="*/ 17616 h 22727"/>
                <a:gd name="connsiteX47" fmla="*/ 20309 w 70031"/>
                <a:gd name="connsiteY47" fmla="*/ 14274 h 22727"/>
                <a:gd name="connsiteX48" fmla="*/ 23264 w 70031"/>
                <a:gd name="connsiteY48" fmla="*/ 13920 h 22727"/>
                <a:gd name="connsiteX49" fmla="*/ 23264 w 70031"/>
                <a:gd name="connsiteY49" fmla="*/ 14274 h 22727"/>
                <a:gd name="connsiteX50" fmla="*/ 23568 w 70031"/>
                <a:gd name="connsiteY50" fmla="*/ 16630 h 22727"/>
                <a:gd name="connsiteX51" fmla="*/ 24478 w 70031"/>
                <a:gd name="connsiteY51" fmla="*/ 18570 h 22727"/>
                <a:gd name="connsiteX52" fmla="*/ 26028 w 70031"/>
                <a:gd name="connsiteY52" fmla="*/ 19910 h 22727"/>
                <a:gd name="connsiteX53" fmla="*/ 28186 w 70031"/>
                <a:gd name="connsiteY53" fmla="*/ 20387 h 22727"/>
                <a:gd name="connsiteX54" fmla="*/ 30309 w 70031"/>
                <a:gd name="connsiteY54" fmla="*/ 19910 h 22727"/>
                <a:gd name="connsiteX55" fmla="*/ 31843 w 70031"/>
                <a:gd name="connsiteY55" fmla="*/ 18570 h 22727"/>
                <a:gd name="connsiteX56" fmla="*/ 32755 w 70031"/>
                <a:gd name="connsiteY56" fmla="*/ 16630 h 22727"/>
                <a:gd name="connsiteX57" fmla="*/ 33073 w 70031"/>
                <a:gd name="connsiteY57" fmla="*/ 14274 h 22727"/>
                <a:gd name="connsiteX58" fmla="*/ 33073 w 70031"/>
                <a:gd name="connsiteY58" fmla="*/ 13920 h 22727"/>
                <a:gd name="connsiteX59" fmla="*/ 32755 w 70031"/>
                <a:gd name="connsiteY59" fmla="*/ 11595 h 22727"/>
                <a:gd name="connsiteX60" fmla="*/ 31827 w 70031"/>
                <a:gd name="connsiteY60" fmla="*/ 9640 h 22727"/>
                <a:gd name="connsiteX61" fmla="*/ 30293 w 70031"/>
                <a:gd name="connsiteY61" fmla="*/ 8284 h 22727"/>
                <a:gd name="connsiteX62" fmla="*/ 28154 w 70031"/>
                <a:gd name="connsiteY62" fmla="*/ 7792 h 22727"/>
                <a:gd name="connsiteX63" fmla="*/ 26011 w 70031"/>
                <a:gd name="connsiteY63" fmla="*/ 8284 h 22727"/>
                <a:gd name="connsiteX64" fmla="*/ 24478 w 70031"/>
                <a:gd name="connsiteY64" fmla="*/ 9640 h 22727"/>
                <a:gd name="connsiteX65" fmla="*/ 23568 w 70031"/>
                <a:gd name="connsiteY65" fmla="*/ 11595 h 22727"/>
                <a:gd name="connsiteX66" fmla="*/ 23264 w 70031"/>
                <a:gd name="connsiteY66" fmla="*/ 13920 h 22727"/>
                <a:gd name="connsiteX67" fmla="*/ 46735 w 70031"/>
                <a:gd name="connsiteY67" fmla="*/ 20387 h 22727"/>
                <a:gd name="connsiteX68" fmla="*/ 48683 w 70031"/>
                <a:gd name="connsiteY68" fmla="*/ 19971 h 22727"/>
                <a:gd name="connsiteX69" fmla="*/ 50156 w 70031"/>
                <a:gd name="connsiteY69" fmla="*/ 18832 h 22727"/>
                <a:gd name="connsiteX70" fmla="*/ 50809 w 70031"/>
                <a:gd name="connsiteY70" fmla="*/ 17154 h 22727"/>
                <a:gd name="connsiteX71" fmla="*/ 53621 w 70031"/>
                <a:gd name="connsiteY71" fmla="*/ 17154 h 22727"/>
                <a:gd name="connsiteX72" fmla="*/ 52583 w 70031"/>
                <a:gd name="connsiteY72" fmla="*/ 19910 h 22727"/>
                <a:gd name="connsiteX73" fmla="*/ 50107 w 70031"/>
                <a:gd name="connsiteY73" fmla="*/ 21958 h 22727"/>
                <a:gd name="connsiteX74" fmla="*/ 46735 w 70031"/>
                <a:gd name="connsiteY74" fmla="*/ 22728 h 22727"/>
                <a:gd name="connsiteX75" fmla="*/ 43331 w 70031"/>
                <a:gd name="connsiteY75" fmla="*/ 22066 h 22727"/>
                <a:gd name="connsiteX76" fmla="*/ 40936 w 70031"/>
                <a:gd name="connsiteY76" fmla="*/ 20249 h 22727"/>
                <a:gd name="connsiteX77" fmla="*/ 39512 w 70031"/>
                <a:gd name="connsiteY77" fmla="*/ 17600 h 22727"/>
                <a:gd name="connsiteX78" fmla="*/ 39050 w 70031"/>
                <a:gd name="connsiteY78" fmla="*/ 14413 h 22727"/>
                <a:gd name="connsiteX79" fmla="*/ 39050 w 70031"/>
                <a:gd name="connsiteY79" fmla="*/ 13766 h 22727"/>
                <a:gd name="connsiteX80" fmla="*/ 39512 w 70031"/>
                <a:gd name="connsiteY80" fmla="*/ 10594 h 22727"/>
                <a:gd name="connsiteX81" fmla="*/ 40936 w 70031"/>
                <a:gd name="connsiteY81" fmla="*/ 7930 h 22727"/>
                <a:gd name="connsiteX82" fmla="*/ 43331 w 70031"/>
                <a:gd name="connsiteY82" fmla="*/ 6113 h 22727"/>
                <a:gd name="connsiteX83" fmla="*/ 46735 w 70031"/>
                <a:gd name="connsiteY83" fmla="*/ 5451 h 22727"/>
                <a:gd name="connsiteX84" fmla="*/ 50282 w 70031"/>
                <a:gd name="connsiteY84" fmla="*/ 6252 h 22727"/>
                <a:gd name="connsiteX85" fmla="*/ 52664 w 70031"/>
                <a:gd name="connsiteY85" fmla="*/ 8408 h 22727"/>
                <a:gd name="connsiteX86" fmla="*/ 53621 w 70031"/>
                <a:gd name="connsiteY86" fmla="*/ 11487 h 22727"/>
                <a:gd name="connsiteX87" fmla="*/ 50809 w 70031"/>
                <a:gd name="connsiteY87" fmla="*/ 11487 h 22727"/>
                <a:gd name="connsiteX88" fmla="*/ 50201 w 70031"/>
                <a:gd name="connsiteY88" fmla="*/ 9624 h 22727"/>
                <a:gd name="connsiteX89" fmla="*/ 48796 w 70031"/>
                <a:gd name="connsiteY89" fmla="*/ 8300 h 22727"/>
                <a:gd name="connsiteX90" fmla="*/ 46735 w 70031"/>
                <a:gd name="connsiteY90" fmla="*/ 7792 h 22727"/>
                <a:gd name="connsiteX91" fmla="*/ 44451 w 70031"/>
                <a:gd name="connsiteY91" fmla="*/ 8315 h 22727"/>
                <a:gd name="connsiteX92" fmla="*/ 42997 w 70031"/>
                <a:gd name="connsiteY92" fmla="*/ 9701 h 22727"/>
                <a:gd name="connsiteX93" fmla="*/ 42231 w 70031"/>
                <a:gd name="connsiteY93" fmla="*/ 11626 h 22727"/>
                <a:gd name="connsiteX94" fmla="*/ 42007 w 70031"/>
                <a:gd name="connsiteY94" fmla="*/ 13766 h 22727"/>
                <a:gd name="connsiteX95" fmla="*/ 42007 w 70031"/>
                <a:gd name="connsiteY95" fmla="*/ 14413 h 22727"/>
                <a:gd name="connsiteX96" fmla="*/ 42231 w 70031"/>
                <a:gd name="connsiteY96" fmla="*/ 16568 h 22727"/>
                <a:gd name="connsiteX97" fmla="*/ 42981 w 70031"/>
                <a:gd name="connsiteY97" fmla="*/ 18493 h 22727"/>
                <a:gd name="connsiteX98" fmla="*/ 44434 w 70031"/>
                <a:gd name="connsiteY98" fmla="*/ 19879 h 22727"/>
                <a:gd name="connsiteX99" fmla="*/ 46735 w 70031"/>
                <a:gd name="connsiteY99" fmla="*/ 20387 h 22727"/>
                <a:gd name="connsiteX100" fmla="*/ 67074 w 70031"/>
                <a:gd name="connsiteY100" fmla="*/ 18001 h 22727"/>
                <a:gd name="connsiteX101" fmla="*/ 66786 w 70031"/>
                <a:gd name="connsiteY101" fmla="*/ 16861 h 22727"/>
                <a:gd name="connsiteX102" fmla="*/ 65653 w 70031"/>
                <a:gd name="connsiteY102" fmla="*/ 15891 h 22727"/>
                <a:gd name="connsiteX103" fmla="*/ 63097 w 70031"/>
                <a:gd name="connsiteY103" fmla="*/ 15121 h 22727"/>
                <a:gd name="connsiteX104" fmla="*/ 60492 w 70031"/>
                <a:gd name="connsiteY104" fmla="*/ 14428 h 22727"/>
                <a:gd name="connsiteX105" fmla="*/ 58527 w 70031"/>
                <a:gd name="connsiteY105" fmla="*/ 13458 h 22727"/>
                <a:gd name="connsiteX106" fmla="*/ 57298 w 70031"/>
                <a:gd name="connsiteY106" fmla="*/ 12118 h 22727"/>
                <a:gd name="connsiteX107" fmla="*/ 56867 w 70031"/>
                <a:gd name="connsiteY107" fmla="*/ 10317 h 22727"/>
                <a:gd name="connsiteX108" fmla="*/ 57314 w 70031"/>
                <a:gd name="connsiteY108" fmla="*/ 8454 h 22727"/>
                <a:gd name="connsiteX109" fmla="*/ 58608 w 70031"/>
                <a:gd name="connsiteY109" fmla="*/ 6899 h 22727"/>
                <a:gd name="connsiteX110" fmla="*/ 60637 w 70031"/>
                <a:gd name="connsiteY110" fmla="*/ 5836 h 22727"/>
                <a:gd name="connsiteX111" fmla="*/ 63271 w 70031"/>
                <a:gd name="connsiteY111" fmla="*/ 5451 h 22727"/>
                <a:gd name="connsiteX112" fmla="*/ 66818 w 70031"/>
                <a:gd name="connsiteY112" fmla="*/ 6159 h 22727"/>
                <a:gd name="connsiteX113" fmla="*/ 69070 w 70031"/>
                <a:gd name="connsiteY113" fmla="*/ 8053 h 22727"/>
                <a:gd name="connsiteX114" fmla="*/ 69854 w 70031"/>
                <a:gd name="connsiteY114" fmla="*/ 10656 h 22727"/>
                <a:gd name="connsiteX115" fmla="*/ 66899 w 70031"/>
                <a:gd name="connsiteY115" fmla="*/ 10656 h 22727"/>
                <a:gd name="connsiteX116" fmla="*/ 66469 w 70031"/>
                <a:gd name="connsiteY116" fmla="*/ 9316 h 22727"/>
                <a:gd name="connsiteX117" fmla="*/ 65239 w 70031"/>
                <a:gd name="connsiteY117" fmla="*/ 8223 h 22727"/>
                <a:gd name="connsiteX118" fmla="*/ 63271 w 70031"/>
                <a:gd name="connsiteY118" fmla="*/ 7792 h 22727"/>
                <a:gd name="connsiteX119" fmla="*/ 61275 w 70031"/>
                <a:gd name="connsiteY119" fmla="*/ 8161 h 22727"/>
                <a:gd name="connsiteX120" fmla="*/ 60174 w 70031"/>
                <a:gd name="connsiteY120" fmla="*/ 9070 h 22727"/>
                <a:gd name="connsiteX121" fmla="*/ 59838 w 70031"/>
                <a:gd name="connsiteY121" fmla="*/ 10240 h 22727"/>
                <a:gd name="connsiteX122" fmla="*/ 59996 w 70031"/>
                <a:gd name="connsiteY122" fmla="*/ 11071 h 22727"/>
                <a:gd name="connsiteX123" fmla="*/ 60605 w 70031"/>
                <a:gd name="connsiteY123" fmla="*/ 11734 h 22727"/>
                <a:gd name="connsiteX124" fmla="*/ 61818 w 70031"/>
                <a:gd name="connsiteY124" fmla="*/ 12288 h 22727"/>
                <a:gd name="connsiteX125" fmla="*/ 63815 w 70031"/>
                <a:gd name="connsiteY125" fmla="*/ 12811 h 22727"/>
                <a:gd name="connsiteX126" fmla="*/ 67313 w 70031"/>
                <a:gd name="connsiteY126" fmla="*/ 13920 h 22727"/>
                <a:gd name="connsiteX127" fmla="*/ 69358 w 70031"/>
                <a:gd name="connsiteY127" fmla="*/ 15506 h 22727"/>
                <a:gd name="connsiteX128" fmla="*/ 70032 w 70031"/>
                <a:gd name="connsiteY128" fmla="*/ 17785 h 22727"/>
                <a:gd name="connsiteX129" fmla="*/ 69553 w 70031"/>
                <a:gd name="connsiteY129" fmla="*/ 19787 h 22727"/>
                <a:gd name="connsiteX130" fmla="*/ 68193 w 70031"/>
                <a:gd name="connsiteY130" fmla="*/ 21358 h 22727"/>
                <a:gd name="connsiteX131" fmla="*/ 66084 w 70031"/>
                <a:gd name="connsiteY131" fmla="*/ 22374 h 22727"/>
                <a:gd name="connsiteX132" fmla="*/ 63352 w 70031"/>
                <a:gd name="connsiteY132" fmla="*/ 22728 h 22727"/>
                <a:gd name="connsiteX133" fmla="*/ 59485 w 70031"/>
                <a:gd name="connsiteY133" fmla="*/ 21943 h 22727"/>
                <a:gd name="connsiteX134" fmla="*/ 57091 w 70031"/>
                <a:gd name="connsiteY134" fmla="*/ 19910 h 22727"/>
                <a:gd name="connsiteX135" fmla="*/ 56275 w 70031"/>
                <a:gd name="connsiteY135" fmla="*/ 17277 h 22727"/>
                <a:gd name="connsiteX136" fmla="*/ 59246 w 70031"/>
                <a:gd name="connsiteY136" fmla="*/ 17277 h 22727"/>
                <a:gd name="connsiteX137" fmla="*/ 59948 w 70031"/>
                <a:gd name="connsiteY137" fmla="*/ 19140 h 22727"/>
                <a:gd name="connsiteX138" fmla="*/ 61514 w 70031"/>
                <a:gd name="connsiteY138" fmla="*/ 20110 h 22727"/>
                <a:gd name="connsiteX139" fmla="*/ 63352 w 70031"/>
                <a:gd name="connsiteY139" fmla="*/ 20387 h 22727"/>
                <a:gd name="connsiteX140" fmla="*/ 65381 w 70031"/>
                <a:gd name="connsiteY140" fmla="*/ 20079 h 22727"/>
                <a:gd name="connsiteX141" fmla="*/ 66643 w 70031"/>
                <a:gd name="connsiteY141" fmla="*/ 19232 h 22727"/>
                <a:gd name="connsiteX142" fmla="*/ 67074 w 70031"/>
                <a:gd name="connsiteY142" fmla="*/ 18001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70031" h="22727">
                  <a:moveTo>
                    <a:pt x="6294" y="22420"/>
                  </a:moveTo>
                  <a:lnTo>
                    <a:pt x="1437" y="22420"/>
                  </a:lnTo>
                  <a:lnTo>
                    <a:pt x="1469" y="20002"/>
                  </a:lnTo>
                  <a:lnTo>
                    <a:pt x="6294" y="20002"/>
                  </a:lnTo>
                  <a:cubicBezTo>
                    <a:pt x="7957" y="20002"/>
                    <a:pt x="9342" y="19669"/>
                    <a:pt x="10449" y="19002"/>
                  </a:cubicBezTo>
                  <a:cubicBezTo>
                    <a:pt x="11556" y="18324"/>
                    <a:pt x="12388" y="17379"/>
                    <a:pt x="12941" y="16168"/>
                  </a:cubicBezTo>
                  <a:cubicBezTo>
                    <a:pt x="13507" y="14947"/>
                    <a:pt x="13789" y="13520"/>
                    <a:pt x="13789" y="11888"/>
                  </a:cubicBezTo>
                  <a:lnTo>
                    <a:pt x="13789" y="10517"/>
                  </a:lnTo>
                  <a:cubicBezTo>
                    <a:pt x="13789" y="9234"/>
                    <a:pt x="13627" y="8094"/>
                    <a:pt x="13310" y="7099"/>
                  </a:cubicBezTo>
                  <a:cubicBezTo>
                    <a:pt x="12990" y="6093"/>
                    <a:pt x="12520" y="5246"/>
                    <a:pt x="11902" y="4558"/>
                  </a:cubicBezTo>
                  <a:cubicBezTo>
                    <a:pt x="11284" y="3860"/>
                    <a:pt x="10530" y="3331"/>
                    <a:pt x="9634" y="2972"/>
                  </a:cubicBezTo>
                  <a:cubicBezTo>
                    <a:pt x="8750" y="2613"/>
                    <a:pt x="7734" y="2433"/>
                    <a:pt x="6582" y="2433"/>
                  </a:cubicBezTo>
                  <a:lnTo>
                    <a:pt x="1343" y="2433"/>
                  </a:lnTo>
                  <a:lnTo>
                    <a:pt x="1343" y="0"/>
                  </a:lnTo>
                  <a:lnTo>
                    <a:pt x="6582" y="0"/>
                  </a:lnTo>
                  <a:cubicBezTo>
                    <a:pt x="8106" y="0"/>
                    <a:pt x="9495" y="246"/>
                    <a:pt x="10753" y="739"/>
                  </a:cubicBezTo>
                  <a:cubicBezTo>
                    <a:pt x="12009" y="1222"/>
                    <a:pt x="13090" y="1925"/>
                    <a:pt x="13996" y="2849"/>
                  </a:cubicBezTo>
                  <a:cubicBezTo>
                    <a:pt x="14912" y="3762"/>
                    <a:pt x="15614" y="4871"/>
                    <a:pt x="16106" y="6175"/>
                  </a:cubicBezTo>
                  <a:cubicBezTo>
                    <a:pt x="16595" y="7468"/>
                    <a:pt x="16840" y="8926"/>
                    <a:pt x="16840" y="10548"/>
                  </a:cubicBezTo>
                  <a:lnTo>
                    <a:pt x="16840" y="11888"/>
                  </a:lnTo>
                  <a:cubicBezTo>
                    <a:pt x="16840" y="13509"/>
                    <a:pt x="16595" y="14972"/>
                    <a:pt x="16106" y="16276"/>
                  </a:cubicBezTo>
                  <a:cubicBezTo>
                    <a:pt x="15614" y="17569"/>
                    <a:pt x="14905" y="18673"/>
                    <a:pt x="13980" y="19587"/>
                  </a:cubicBezTo>
                  <a:cubicBezTo>
                    <a:pt x="13064" y="20500"/>
                    <a:pt x="11957" y="21203"/>
                    <a:pt x="10656" y="21696"/>
                  </a:cubicBezTo>
                  <a:cubicBezTo>
                    <a:pt x="9368" y="22179"/>
                    <a:pt x="7915" y="22420"/>
                    <a:pt x="6294" y="22420"/>
                  </a:cubicBezTo>
                  <a:close/>
                  <a:moveTo>
                    <a:pt x="3084" y="0"/>
                  </a:moveTo>
                  <a:lnTo>
                    <a:pt x="3084" y="22420"/>
                  </a:lnTo>
                  <a:lnTo>
                    <a:pt x="0" y="22420"/>
                  </a:lnTo>
                  <a:lnTo>
                    <a:pt x="0" y="0"/>
                  </a:lnTo>
                  <a:lnTo>
                    <a:pt x="3084" y="0"/>
                  </a:lnTo>
                  <a:close/>
                  <a:moveTo>
                    <a:pt x="20309" y="14274"/>
                  </a:moveTo>
                  <a:lnTo>
                    <a:pt x="20309" y="13920"/>
                  </a:lnTo>
                  <a:cubicBezTo>
                    <a:pt x="20309" y="12719"/>
                    <a:pt x="20491" y="11605"/>
                    <a:pt x="20850" y="10579"/>
                  </a:cubicBezTo>
                  <a:cubicBezTo>
                    <a:pt x="21212" y="9542"/>
                    <a:pt x="21737" y="8644"/>
                    <a:pt x="22416" y="7884"/>
                  </a:cubicBezTo>
                  <a:cubicBezTo>
                    <a:pt x="23099" y="7114"/>
                    <a:pt x="23924" y="6519"/>
                    <a:pt x="24895" y="6098"/>
                  </a:cubicBezTo>
                  <a:cubicBezTo>
                    <a:pt x="25863" y="5667"/>
                    <a:pt x="26950" y="5451"/>
                    <a:pt x="28154" y="5451"/>
                  </a:cubicBezTo>
                  <a:cubicBezTo>
                    <a:pt x="29367" y="5451"/>
                    <a:pt x="30458" y="5667"/>
                    <a:pt x="31429" y="6098"/>
                  </a:cubicBezTo>
                  <a:cubicBezTo>
                    <a:pt x="32409" y="6519"/>
                    <a:pt x="33238" y="7114"/>
                    <a:pt x="33920" y="7884"/>
                  </a:cubicBezTo>
                  <a:cubicBezTo>
                    <a:pt x="34613" y="8644"/>
                    <a:pt x="35140" y="9542"/>
                    <a:pt x="35503" y="10579"/>
                  </a:cubicBezTo>
                  <a:cubicBezTo>
                    <a:pt x="35865" y="11605"/>
                    <a:pt x="36046" y="12719"/>
                    <a:pt x="36046" y="13920"/>
                  </a:cubicBezTo>
                  <a:lnTo>
                    <a:pt x="36046" y="14274"/>
                  </a:lnTo>
                  <a:cubicBezTo>
                    <a:pt x="36046" y="15475"/>
                    <a:pt x="35865" y="16589"/>
                    <a:pt x="35503" y="17616"/>
                  </a:cubicBezTo>
                  <a:cubicBezTo>
                    <a:pt x="35140" y="18642"/>
                    <a:pt x="34613" y="19540"/>
                    <a:pt x="33920" y="20310"/>
                  </a:cubicBezTo>
                  <a:cubicBezTo>
                    <a:pt x="33238" y="21070"/>
                    <a:pt x="32412" y="21665"/>
                    <a:pt x="31445" y="22096"/>
                  </a:cubicBezTo>
                  <a:cubicBezTo>
                    <a:pt x="30487" y="22517"/>
                    <a:pt x="29400" y="22728"/>
                    <a:pt x="28186" y="22728"/>
                  </a:cubicBezTo>
                  <a:cubicBezTo>
                    <a:pt x="26969" y="22728"/>
                    <a:pt x="25879" y="22517"/>
                    <a:pt x="24908" y="22096"/>
                  </a:cubicBezTo>
                  <a:cubicBezTo>
                    <a:pt x="23940" y="21665"/>
                    <a:pt x="23109" y="21070"/>
                    <a:pt x="22416" y="20310"/>
                  </a:cubicBezTo>
                  <a:cubicBezTo>
                    <a:pt x="21737" y="19540"/>
                    <a:pt x="21212" y="18642"/>
                    <a:pt x="20850" y="17616"/>
                  </a:cubicBezTo>
                  <a:cubicBezTo>
                    <a:pt x="20491" y="16589"/>
                    <a:pt x="20309" y="15475"/>
                    <a:pt x="20309" y="14274"/>
                  </a:cubicBezTo>
                  <a:close/>
                  <a:moveTo>
                    <a:pt x="23264" y="13920"/>
                  </a:moveTo>
                  <a:lnTo>
                    <a:pt x="23264" y="14274"/>
                  </a:lnTo>
                  <a:cubicBezTo>
                    <a:pt x="23264" y="15106"/>
                    <a:pt x="23364" y="15891"/>
                    <a:pt x="23568" y="16630"/>
                  </a:cubicBezTo>
                  <a:cubicBezTo>
                    <a:pt x="23769" y="17359"/>
                    <a:pt x="24073" y="18006"/>
                    <a:pt x="24478" y="18570"/>
                  </a:cubicBezTo>
                  <a:cubicBezTo>
                    <a:pt x="24895" y="19135"/>
                    <a:pt x="25410" y="19582"/>
                    <a:pt x="26028" y="19910"/>
                  </a:cubicBezTo>
                  <a:cubicBezTo>
                    <a:pt x="26646" y="20228"/>
                    <a:pt x="27364" y="20387"/>
                    <a:pt x="28186" y="20387"/>
                  </a:cubicBezTo>
                  <a:cubicBezTo>
                    <a:pt x="28995" y="20387"/>
                    <a:pt x="29704" y="20228"/>
                    <a:pt x="30309" y="19910"/>
                  </a:cubicBezTo>
                  <a:cubicBezTo>
                    <a:pt x="30927" y="19582"/>
                    <a:pt x="31438" y="19135"/>
                    <a:pt x="31843" y="18570"/>
                  </a:cubicBezTo>
                  <a:cubicBezTo>
                    <a:pt x="32247" y="18006"/>
                    <a:pt x="32552" y="17359"/>
                    <a:pt x="32755" y="16630"/>
                  </a:cubicBezTo>
                  <a:cubicBezTo>
                    <a:pt x="32966" y="15891"/>
                    <a:pt x="33073" y="15106"/>
                    <a:pt x="33073" y="14274"/>
                  </a:cubicBezTo>
                  <a:lnTo>
                    <a:pt x="33073" y="13920"/>
                  </a:lnTo>
                  <a:cubicBezTo>
                    <a:pt x="33073" y="13099"/>
                    <a:pt x="32966" y="12324"/>
                    <a:pt x="32755" y="11595"/>
                  </a:cubicBezTo>
                  <a:cubicBezTo>
                    <a:pt x="32552" y="10856"/>
                    <a:pt x="32244" y="10204"/>
                    <a:pt x="31827" y="9640"/>
                  </a:cubicBezTo>
                  <a:cubicBezTo>
                    <a:pt x="31422" y="9064"/>
                    <a:pt x="30911" y="8613"/>
                    <a:pt x="30293" y="8284"/>
                  </a:cubicBezTo>
                  <a:cubicBezTo>
                    <a:pt x="29688" y="7956"/>
                    <a:pt x="28972" y="7792"/>
                    <a:pt x="28154" y="7792"/>
                  </a:cubicBezTo>
                  <a:cubicBezTo>
                    <a:pt x="27345" y="7792"/>
                    <a:pt x="26630" y="7956"/>
                    <a:pt x="26011" y="8284"/>
                  </a:cubicBezTo>
                  <a:cubicBezTo>
                    <a:pt x="25406" y="8613"/>
                    <a:pt x="24895" y="9064"/>
                    <a:pt x="24478" y="9640"/>
                  </a:cubicBezTo>
                  <a:cubicBezTo>
                    <a:pt x="24073" y="10204"/>
                    <a:pt x="23769" y="10856"/>
                    <a:pt x="23568" y="11595"/>
                  </a:cubicBezTo>
                  <a:cubicBezTo>
                    <a:pt x="23364" y="12324"/>
                    <a:pt x="23264" y="13099"/>
                    <a:pt x="23264" y="13920"/>
                  </a:cubicBezTo>
                  <a:close/>
                  <a:moveTo>
                    <a:pt x="46735" y="20387"/>
                  </a:moveTo>
                  <a:cubicBezTo>
                    <a:pt x="47437" y="20387"/>
                    <a:pt x="48088" y="20249"/>
                    <a:pt x="48683" y="19971"/>
                  </a:cubicBezTo>
                  <a:cubicBezTo>
                    <a:pt x="49282" y="19695"/>
                    <a:pt x="49771" y="19315"/>
                    <a:pt x="50156" y="18832"/>
                  </a:cubicBezTo>
                  <a:cubicBezTo>
                    <a:pt x="50538" y="18339"/>
                    <a:pt x="50754" y="17780"/>
                    <a:pt x="50809" y="17154"/>
                  </a:cubicBezTo>
                  <a:lnTo>
                    <a:pt x="53621" y="17154"/>
                  </a:lnTo>
                  <a:cubicBezTo>
                    <a:pt x="53566" y="18139"/>
                    <a:pt x="53220" y="19058"/>
                    <a:pt x="52583" y="19910"/>
                  </a:cubicBezTo>
                  <a:cubicBezTo>
                    <a:pt x="51955" y="20752"/>
                    <a:pt x="51130" y="21434"/>
                    <a:pt x="50107" y="21958"/>
                  </a:cubicBezTo>
                  <a:cubicBezTo>
                    <a:pt x="49085" y="22471"/>
                    <a:pt x="47958" y="22728"/>
                    <a:pt x="46735" y="22728"/>
                  </a:cubicBezTo>
                  <a:cubicBezTo>
                    <a:pt x="45434" y="22728"/>
                    <a:pt x="44302" y="22507"/>
                    <a:pt x="43331" y="22066"/>
                  </a:cubicBezTo>
                  <a:cubicBezTo>
                    <a:pt x="42373" y="21624"/>
                    <a:pt x="41574" y="21018"/>
                    <a:pt x="40936" y="20249"/>
                  </a:cubicBezTo>
                  <a:cubicBezTo>
                    <a:pt x="40308" y="19479"/>
                    <a:pt x="39833" y="18596"/>
                    <a:pt x="39512" y="17600"/>
                  </a:cubicBezTo>
                  <a:cubicBezTo>
                    <a:pt x="39205" y="16594"/>
                    <a:pt x="39050" y="15532"/>
                    <a:pt x="39050" y="14413"/>
                  </a:cubicBezTo>
                  <a:lnTo>
                    <a:pt x="39050" y="13766"/>
                  </a:lnTo>
                  <a:cubicBezTo>
                    <a:pt x="39050" y="12647"/>
                    <a:pt x="39205" y="11590"/>
                    <a:pt x="39512" y="10594"/>
                  </a:cubicBezTo>
                  <a:cubicBezTo>
                    <a:pt x="39833" y="9588"/>
                    <a:pt x="40308" y="8700"/>
                    <a:pt x="40936" y="7930"/>
                  </a:cubicBezTo>
                  <a:cubicBezTo>
                    <a:pt x="41574" y="7160"/>
                    <a:pt x="42373" y="6555"/>
                    <a:pt x="43331" y="6113"/>
                  </a:cubicBezTo>
                  <a:cubicBezTo>
                    <a:pt x="44302" y="5672"/>
                    <a:pt x="45434" y="5451"/>
                    <a:pt x="46735" y="5451"/>
                  </a:cubicBezTo>
                  <a:cubicBezTo>
                    <a:pt x="48088" y="5451"/>
                    <a:pt x="49269" y="5718"/>
                    <a:pt x="50282" y="6252"/>
                  </a:cubicBezTo>
                  <a:cubicBezTo>
                    <a:pt x="51295" y="6775"/>
                    <a:pt x="52088" y="7494"/>
                    <a:pt x="52664" y="8408"/>
                  </a:cubicBezTo>
                  <a:cubicBezTo>
                    <a:pt x="53249" y="9311"/>
                    <a:pt x="53566" y="10338"/>
                    <a:pt x="53621" y="11487"/>
                  </a:cubicBezTo>
                  <a:lnTo>
                    <a:pt x="50809" y="11487"/>
                  </a:lnTo>
                  <a:cubicBezTo>
                    <a:pt x="50754" y="10799"/>
                    <a:pt x="50554" y="10178"/>
                    <a:pt x="50201" y="9624"/>
                  </a:cubicBezTo>
                  <a:cubicBezTo>
                    <a:pt x="49861" y="9070"/>
                    <a:pt x="49392" y="8628"/>
                    <a:pt x="48796" y="8300"/>
                  </a:cubicBezTo>
                  <a:cubicBezTo>
                    <a:pt x="48211" y="7961"/>
                    <a:pt x="47525" y="7792"/>
                    <a:pt x="46735" y="7792"/>
                  </a:cubicBezTo>
                  <a:cubicBezTo>
                    <a:pt x="45829" y="7792"/>
                    <a:pt x="45069" y="7966"/>
                    <a:pt x="44451" y="8315"/>
                  </a:cubicBezTo>
                  <a:cubicBezTo>
                    <a:pt x="43842" y="8654"/>
                    <a:pt x="43360" y="9116"/>
                    <a:pt x="42997" y="9701"/>
                  </a:cubicBezTo>
                  <a:cubicBezTo>
                    <a:pt x="42645" y="10276"/>
                    <a:pt x="42389" y="10917"/>
                    <a:pt x="42231" y="11626"/>
                  </a:cubicBezTo>
                  <a:cubicBezTo>
                    <a:pt x="42082" y="12324"/>
                    <a:pt x="42007" y="13037"/>
                    <a:pt x="42007" y="13766"/>
                  </a:cubicBezTo>
                  <a:lnTo>
                    <a:pt x="42007" y="14413"/>
                  </a:lnTo>
                  <a:cubicBezTo>
                    <a:pt x="42007" y="15142"/>
                    <a:pt x="42082" y="15860"/>
                    <a:pt x="42231" y="16568"/>
                  </a:cubicBezTo>
                  <a:cubicBezTo>
                    <a:pt x="42379" y="17277"/>
                    <a:pt x="42629" y="17918"/>
                    <a:pt x="42981" y="18493"/>
                  </a:cubicBezTo>
                  <a:cubicBezTo>
                    <a:pt x="43344" y="19068"/>
                    <a:pt x="43826" y="19530"/>
                    <a:pt x="44434" y="19879"/>
                  </a:cubicBezTo>
                  <a:cubicBezTo>
                    <a:pt x="45052" y="20218"/>
                    <a:pt x="45819" y="20387"/>
                    <a:pt x="46735" y="20387"/>
                  </a:cubicBezTo>
                  <a:close/>
                  <a:moveTo>
                    <a:pt x="67074" y="18001"/>
                  </a:moveTo>
                  <a:cubicBezTo>
                    <a:pt x="67074" y="17590"/>
                    <a:pt x="66980" y="17210"/>
                    <a:pt x="66786" y="16861"/>
                  </a:cubicBezTo>
                  <a:cubicBezTo>
                    <a:pt x="66608" y="16502"/>
                    <a:pt x="66229" y="16179"/>
                    <a:pt x="65653" y="15891"/>
                  </a:cubicBezTo>
                  <a:cubicBezTo>
                    <a:pt x="65090" y="15593"/>
                    <a:pt x="64236" y="15337"/>
                    <a:pt x="63097" y="15121"/>
                  </a:cubicBezTo>
                  <a:cubicBezTo>
                    <a:pt x="62139" y="14926"/>
                    <a:pt x="61272" y="14695"/>
                    <a:pt x="60492" y="14428"/>
                  </a:cubicBezTo>
                  <a:cubicBezTo>
                    <a:pt x="59725" y="14161"/>
                    <a:pt x="59071" y="13838"/>
                    <a:pt x="58527" y="13458"/>
                  </a:cubicBezTo>
                  <a:cubicBezTo>
                    <a:pt x="57993" y="13078"/>
                    <a:pt x="57586" y="12632"/>
                    <a:pt x="57298" y="12118"/>
                  </a:cubicBezTo>
                  <a:cubicBezTo>
                    <a:pt x="57010" y="11605"/>
                    <a:pt x="56867" y="11005"/>
                    <a:pt x="56867" y="10317"/>
                  </a:cubicBezTo>
                  <a:cubicBezTo>
                    <a:pt x="56867" y="9660"/>
                    <a:pt x="57016" y="9039"/>
                    <a:pt x="57314" y="8454"/>
                  </a:cubicBezTo>
                  <a:cubicBezTo>
                    <a:pt x="57621" y="7869"/>
                    <a:pt x="58055" y="7350"/>
                    <a:pt x="58608" y="6899"/>
                  </a:cubicBezTo>
                  <a:cubicBezTo>
                    <a:pt x="59171" y="6447"/>
                    <a:pt x="59848" y="6093"/>
                    <a:pt x="60637" y="5836"/>
                  </a:cubicBezTo>
                  <a:cubicBezTo>
                    <a:pt x="61424" y="5579"/>
                    <a:pt x="62304" y="5451"/>
                    <a:pt x="63271" y="5451"/>
                  </a:cubicBezTo>
                  <a:cubicBezTo>
                    <a:pt x="64656" y="5451"/>
                    <a:pt x="65841" y="5687"/>
                    <a:pt x="66818" y="6159"/>
                  </a:cubicBezTo>
                  <a:cubicBezTo>
                    <a:pt x="67799" y="6632"/>
                    <a:pt x="68549" y="7263"/>
                    <a:pt x="69070" y="8053"/>
                  </a:cubicBezTo>
                  <a:cubicBezTo>
                    <a:pt x="69595" y="8834"/>
                    <a:pt x="69854" y="9701"/>
                    <a:pt x="69854" y="10656"/>
                  </a:cubicBezTo>
                  <a:lnTo>
                    <a:pt x="66899" y="10656"/>
                  </a:lnTo>
                  <a:cubicBezTo>
                    <a:pt x="66899" y="10194"/>
                    <a:pt x="66757" y="9747"/>
                    <a:pt x="66469" y="9316"/>
                  </a:cubicBezTo>
                  <a:cubicBezTo>
                    <a:pt x="66190" y="8874"/>
                    <a:pt x="65779" y="8510"/>
                    <a:pt x="65239" y="8223"/>
                  </a:cubicBezTo>
                  <a:cubicBezTo>
                    <a:pt x="64705" y="7935"/>
                    <a:pt x="64051" y="7792"/>
                    <a:pt x="63271" y="7792"/>
                  </a:cubicBezTo>
                  <a:cubicBezTo>
                    <a:pt x="62453" y="7792"/>
                    <a:pt x="61786" y="7915"/>
                    <a:pt x="61275" y="8161"/>
                  </a:cubicBezTo>
                  <a:cubicBezTo>
                    <a:pt x="60773" y="8397"/>
                    <a:pt x="60407" y="8700"/>
                    <a:pt x="60174" y="9070"/>
                  </a:cubicBezTo>
                  <a:cubicBezTo>
                    <a:pt x="59948" y="9439"/>
                    <a:pt x="59838" y="9829"/>
                    <a:pt x="59838" y="10240"/>
                  </a:cubicBezTo>
                  <a:cubicBezTo>
                    <a:pt x="59838" y="10548"/>
                    <a:pt x="59890" y="10825"/>
                    <a:pt x="59996" y="11071"/>
                  </a:cubicBezTo>
                  <a:cubicBezTo>
                    <a:pt x="60113" y="11308"/>
                    <a:pt x="60317" y="11528"/>
                    <a:pt x="60605" y="11734"/>
                  </a:cubicBezTo>
                  <a:cubicBezTo>
                    <a:pt x="60893" y="11928"/>
                    <a:pt x="61297" y="12113"/>
                    <a:pt x="61818" y="12288"/>
                  </a:cubicBezTo>
                  <a:cubicBezTo>
                    <a:pt x="62339" y="12462"/>
                    <a:pt x="63006" y="12637"/>
                    <a:pt x="63815" y="12811"/>
                  </a:cubicBezTo>
                  <a:cubicBezTo>
                    <a:pt x="65232" y="13119"/>
                    <a:pt x="66397" y="13489"/>
                    <a:pt x="67313" y="13920"/>
                  </a:cubicBezTo>
                  <a:cubicBezTo>
                    <a:pt x="68229" y="14351"/>
                    <a:pt x="68912" y="14880"/>
                    <a:pt x="69358" y="15506"/>
                  </a:cubicBezTo>
                  <a:cubicBezTo>
                    <a:pt x="69808" y="16132"/>
                    <a:pt x="70032" y="16892"/>
                    <a:pt x="70032" y="17785"/>
                  </a:cubicBezTo>
                  <a:cubicBezTo>
                    <a:pt x="70032" y="18514"/>
                    <a:pt x="69870" y="19181"/>
                    <a:pt x="69553" y="19787"/>
                  </a:cubicBezTo>
                  <a:cubicBezTo>
                    <a:pt x="69242" y="20393"/>
                    <a:pt x="68789" y="20916"/>
                    <a:pt x="68193" y="21358"/>
                  </a:cubicBezTo>
                  <a:cubicBezTo>
                    <a:pt x="67608" y="21789"/>
                    <a:pt x="66905" y="22127"/>
                    <a:pt x="66084" y="22374"/>
                  </a:cubicBezTo>
                  <a:cubicBezTo>
                    <a:pt x="65275" y="22610"/>
                    <a:pt x="64365" y="22728"/>
                    <a:pt x="63352" y="22728"/>
                  </a:cubicBezTo>
                  <a:cubicBezTo>
                    <a:pt x="61828" y="22728"/>
                    <a:pt x="60540" y="22466"/>
                    <a:pt x="59485" y="21943"/>
                  </a:cubicBezTo>
                  <a:cubicBezTo>
                    <a:pt x="58430" y="21419"/>
                    <a:pt x="57634" y="20742"/>
                    <a:pt x="57091" y="19910"/>
                  </a:cubicBezTo>
                  <a:cubicBezTo>
                    <a:pt x="56547" y="19079"/>
                    <a:pt x="56275" y="18201"/>
                    <a:pt x="56275" y="17277"/>
                  </a:cubicBezTo>
                  <a:lnTo>
                    <a:pt x="59246" y="17277"/>
                  </a:lnTo>
                  <a:cubicBezTo>
                    <a:pt x="59288" y="18057"/>
                    <a:pt x="59524" y="18678"/>
                    <a:pt x="59948" y="19140"/>
                  </a:cubicBezTo>
                  <a:cubicBezTo>
                    <a:pt x="60375" y="19592"/>
                    <a:pt x="60896" y="19915"/>
                    <a:pt x="61514" y="20110"/>
                  </a:cubicBezTo>
                  <a:cubicBezTo>
                    <a:pt x="62132" y="20295"/>
                    <a:pt x="62744" y="20387"/>
                    <a:pt x="63352" y="20387"/>
                  </a:cubicBezTo>
                  <a:cubicBezTo>
                    <a:pt x="64161" y="20387"/>
                    <a:pt x="64838" y="20285"/>
                    <a:pt x="65381" y="20079"/>
                  </a:cubicBezTo>
                  <a:cubicBezTo>
                    <a:pt x="65935" y="19874"/>
                    <a:pt x="66355" y="19592"/>
                    <a:pt x="66643" y="19232"/>
                  </a:cubicBezTo>
                  <a:cubicBezTo>
                    <a:pt x="66931" y="18873"/>
                    <a:pt x="67074" y="18463"/>
                    <a:pt x="67074" y="18001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AA8DECB-886C-CD27-41B6-0199AE64705F}"/>
                </a:ext>
              </a:extLst>
            </p:cNvPr>
            <p:cNvSpPr/>
            <p:nvPr/>
          </p:nvSpPr>
          <p:spPr>
            <a:xfrm>
              <a:off x="1224012" y="1609479"/>
              <a:ext cx="77283" cy="22727"/>
            </a:xfrm>
            <a:custGeom>
              <a:avLst/>
              <a:gdLst>
                <a:gd name="connsiteX0" fmla="*/ 14106 w 77283"/>
                <a:gd name="connsiteY0" fmla="*/ 20002 h 22727"/>
                <a:gd name="connsiteX1" fmla="*/ 14106 w 77283"/>
                <a:gd name="connsiteY1" fmla="*/ 22420 h 22727"/>
                <a:gd name="connsiteX2" fmla="*/ 2476 w 77283"/>
                <a:gd name="connsiteY2" fmla="*/ 22420 h 22727"/>
                <a:gd name="connsiteX3" fmla="*/ 2476 w 77283"/>
                <a:gd name="connsiteY3" fmla="*/ 20002 h 22727"/>
                <a:gd name="connsiteX4" fmla="*/ 14106 w 77283"/>
                <a:gd name="connsiteY4" fmla="*/ 20002 h 22727"/>
                <a:gd name="connsiteX5" fmla="*/ 3084 w 77283"/>
                <a:gd name="connsiteY5" fmla="*/ 0 h 22727"/>
                <a:gd name="connsiteX6" fmla="*/ 3084 w 77283"/>
                <a:gd name="connsiteY6" fmla="*/ 22420 h 22727"/>
                <a:gd name="connsiteX7" fmla="*/ 0 w 77283"/>
                <a:gd name="connsiteY7" fmla="*/ 22420 h 22727"/>
                <a:gd name="connsiteX8" fmla="*/ 0 w 77283"/>
                <a:gd name="connsiteY8" fmla="*/ 0 h 22727"/>
                <a:gd name="connsiteX9" fmla="*/ 3084 w 77283"/>
                <a:gd name="connsiteY9" fmla="*/ 0 h 22727"/>
                <a:gd name="connsiteX10" fmla="*/ 24429 w 77283"/>
                <a:gd name="connsiteY10" fmla="*/ 22728 h 22727"/>
                <a:gd name="connsiteX11" fmla="*/ 21154 w 77283"/>
                <a:gd name="connsiteY11" fmla="*/ 22143 h 22727"/>
                <a:gd name="connsiteX12" fmla="*/ 18646 w 77283"/>
                <a:gd name="connsiteY12" fmla="*/ 20464 h 22727"/>
                <a:gd name="connsiteX13" fmla="*/ 17048 w 77283"/>
                <a:gd name="connsiteY13" fmla="*/ 17908 h 22727"/>
                <a:gd name="connsiteX14" fmla="*/ 16488 w 77283"/>
                <a:gd name="connsiteY14" fmla="*/ 14675 h 22727"/>
                <a:gd name="connsiteX15" fmla="*/ 16488 w 77283"/>
                <a:gd name="connsiteY15" fmla="*/ 14028 h 22727"/>
                <a:gd name="connsiteX16" fmla="*/ 17112 w 77283"/>
                <a:gd name="connsiteY16" fmla="*/ 10409 h 22727"/>
                <a:gd name="connsiteX17" fmla="*/ 18805 w 77283"/>
                <a:gd name="connsiteY17" fmla="*/ 7699 h 22727"/>
                <a:gd name="connsiteX18" fmla="*/ 21235 w 77283"/>
                <a:gd name="connsiteY18" fmla="*/ 6021 h 22727"/>
                <a:gd name="connsiteX19" fmla="*/ 24044 w 77283"/>
                <a:gd name="connsiteY19" fmla="*/ 5451 h 22727"/>
                <a:gd name="connsiteX20" fmla="*/ 27241 w 77283"/>
                <a:gd name="connsiteY20" fmla="*/ 6067 h 22727"/>
                <a:gd name="connsiteX21" fmla="*/ 29461 w 77283"/>
                <a:gd name="connsiteY21" fmla="*/ 7792 h 22727"/>
                <a:gd name="connsiteX22" fmla="*/ 30739 w 77283"/>
                <a:gd name="connsiteY22" fmla="*/ 10378 h 22727"/>
                <a:gd name="connsiteX23" fmla="*/ 31154 w 77283"/>
                <a:gd name="connsiteY23" fmla="*/ 13612 h 22727"/>
                <a:gd name="connsiteX24" fmla="*/ 31154 w 77283"/>
                <a:gd name="connsiteY24" fmla="*/ 14890 h 22727"/>
                <a:gd name="connsiteX25" fmla="*/ 18245 w 77283"/>
                <a:gd name="connsiteY25" fmla="*/ 14890 h 22727"/>
                <a:gd name="connsiteX26" fmla="*/ 18245 w 77283"/>
                <a:gd name="connsiteY26" fmla="*/ 12565 h 22727"/>
                <a:gd name="connsiteX27" fmla="*/ 28199 w 77283"/>
                <a:gd name="connsiteY27" fmla="*/ 12565 h 22727"/>
                <a:gd name="connsiteX28" fmla="*/ 28199 w 77283"/>
                <a:gd name="connsiteY28" fmla="*/ 12350 h 22727"/>
                <a:gd name="connsiteX29" fmla="*/ 27720 w 77283"/>
                <a:gd name="connsiteY29" fmla="*/ 10194 h 22727"/>
                <a:gd name="connsiteX30" fmla="*/ 26442 w 77283"/>
                <a:gd name="connsiteY30" fmla="*/ 8469 h 22727"/>
                <a:gd name="connsiteX31" fmla="*/ 24044 w 77283"/>
                <a:gd name="connsiteY31" fmla="*/ 7792 h 22727"/>
                <a:gd name="connsiteX32" fmla="*/ 22193 w 77283"/>
                <a:gd name="connsiteY32" fmla="*/ 8207 h 22727"/>
                <a:gd name="connsiteX33" fmla="*/ 20737 w 77283"/>
                <a:gd name="connsiteY33" fmla="*/ 9408 h 22727"/>
                <a:gd name="connsiteX34" fmla="*/ 19795 w 77283"/>
                <a:gd name="connsiteY34" fmla="*/ 11364 h 22727"/>
                <a:gd name="connsiteX35" fmla="*/ 19462 w 77283"/>
                <a:gd name="connsiteY35" fmla="*/ 14028 h 22727"/>
                <a:gd name="connsiteX36" fmla="*/ 19462 w 77283"/>
                <a:gd name="connsiteY36" fmla="*/ 14675 h 22727"/>
                <a:gd name="connsiteX37" fmla="*/ 19795 w 77283"/>
                <a:gd name="connsiteY37" fmla="*/ 16907 h 22727"/>
                <a:gd name="connsiteX38" fmla="*/ 20801 w 77283"/>
                <a:gd name="connsiteY38" fmla="*/ 18724 h 22727"/>
                <a:gd name="connsiteX39" fmla="*/ 22416 w 77283"/>
                <a:gd name="connsiteY39" fmla="*/ 19956 h 22727"/>
                <a:gd name="connsiteX40" fmla="*/ 24588 w 77283"/>
                <a:gd name="connsiteY40" fmla="*/ 20403 h 22727"/>
                <a:gd name="connsiteX41" fmla="*/ 27241 w 77283"/>
                <a:gd name="connsiteY41" fmla="*/ 19787 h 22727"/>
                <a:gd name="connsiteX42" fmla="*/ 29141 w 77283"/>
                <a:gd name="connsiteY42" fmla="*/ 18139 h 22727"/>
                <a:gd name="connsiteX43" fmla="*/ 30930 w 77283"/>
                <a:gd name="connsiteY43" fmla="*/ 19510 h 22727"/>
                <a:gd name="connsiteX44" fmla="*/ 29510 w 77283"/>
                <a:gd name="connsiteY44" fmla="*/ 21065 h 22727"/>
                <a:gd name="connsiteX45" fmla="*/ 27383 w 77283"/>
                <a:gd name="connsiteY45" fmla="*/ 22266 h 22727"/>
                <a:gd name="connsiteX46" fmla="*/ 24429 w 77283"/>
                <a:gd name="connsiteY46" fmla="*/ 22728 h 22727"/>
                <a:gd name="connsiteX47" fmla="*/ 44865 w 77283"/>
                <a:gd name="connsiteY47" fmla="*/ 19571 h 22727"/>
                <a:gd name="connsiteX48" fmla="*/ 44865 w 77283"/>
                <a:gd name="connsiteY48" fmla="*/ 10994 h 22727"/>
                <a:gd name="connsiteX49" fmla="*/ 44450 w 77283"/>
                <a:gd name="connsiteY49" fmla="*/ 9285 h 22727"/>
                <a:gd name="connsiteX50" fmla="*/ 43234 w 77283"/>
                <a:gd name="connsiteY50" fmla="*/ 8146 h 22727"/>
                <a:gd name="connsiteX51" fmla="*/ 41221 w 77283"/>
                <a:gd name="connsiteY51" fmla="*/ 7745 h 22727"/>
                <a:gd name="connsiteX52" fmla="*/ 39257 w 77283"/>
                <a:gd name="connsiteY52" fmla="*/ 8115 h 22727"/>
                <a:gd name="connsiteX53" fmla="*/ 37946 w 77283"/>
                <a:gd name="connsiteY53" fmla="*/ 9085 h 22727"/>
                <a:gd name="connsiteX54" fmla="*/ 37483 w 77283"/>
                <a:gd name="connsiteY54" fmla="*/ 10378 h 22727"/>
                <a:gd name="connsiteX55" fmla="*/ 34529 w 77283"/>
                <a:gd name="connsiteY55" fmla="*/ 10378 h 22727"/>
                <a:gd name="connsiteX56" fmla="*/ 35008 w 77283"/>
                <a:gd name="connsiteY56" fmla="*/ 8608 h 22727"/>
                <a:gd name="connsiteX57" fmla="*/ 36380 w 77283"/>
                <a:gd name="connsiteY57" fmla="*/ 7022 h 22727"/>
                <a:gd name="connsiteX58" fmla="*/ 38554 w 77283"/>
                <a:gd name="connsiteY58" fmla="*/ 5882 h 22727"/>
                <a:gd name="connsiteX59" fmla="*/ 41399 w 77283"/>
                <a:gd name="connsiteY59" fmla="*/ 5451 h 22727"/>
                <a:gd name="connsiteX60" fmla="*/ 44719 w 77283"/>
                <a:gd name="connsiteY60" fmla="*/ 6067 h 22727"/>
                <a:gd name="connsiteX61" fmla="*/ 46991 w 77283"/>
                <a:gd name="connsiteY61" fmla="*/ 7930 h 22727"/>
                <a:gd name="connsiteX62" fmla="*/ 47819 w 77283"/>
                <a:gd name="connsiteY62" fmla="*/ 11025 h 22727"/>
                <a:gd name="connsiteX63" fmla="*/ 47819 w 77283"/>
                <a:gd name="connsiteY63" fmla="*/ 18786 h 22727"/>
                <a:gd name="connsiteX64" fmla="*/ 47965 w 77283"/>
                <a:gd name="connsiteY64" fmla="*/ 20557 h 22727"/>
                <a:gd name="connsiteX65" fmla="*/ 48428 w 77283"/>
                <a:gd name="connsiteY65" fmla="*/ 22173 h 22727"/>
                <a:gd name="connsiteX66" fmla="*/ 48428 w 77283"/>
                <a:gd name="connsiteY66" fmla="*/ 22420 h 22727"/>
                <a:gd name="connsiteX67" fmla="*/ 45344 w 77283"/>
                <a:gd name="connsiteY67" fmla="*/ 22420 h 22727"/>
                <a:gd name="connsiteX68" fmla="*/ 44991 w 77283"/>
                <a:gd name="connsiteY68" fmla="*/ 21111 h 22727"/>
                <a:gd name="connsiteX69" fmla="*/ 44865 w 77283"/>
                <a:gd name="connsiteY69" fmla="*/ 19571 h 22727"/>
                <a:gd name="connsiteX70" fmla="*/ 45376 w 77283"/>
                <a:gd name="connsiteY70" fmla="*/ 12319 h 22727"/>
                <a:gd name="connsiteX71" fmla="*/ 45408 w 77283"/>
                <a:gd name="connsiteY71" fmla="*/ 14320 h 22727"/>
                <a:gd name="connsiteX72" fmla="*/ 42421 w 77283"/>
                <a:gd name="connsiteY72" fmla="*/ 14320 h 22727"/>
                <a:gd name="connsiteX73" fmla="*/ 40166 w 77283"/>
                <a:gd name="connsiteY73" fmla="*/ 14521 h 22727"/>
                <a:gd name="connsiteX74" fmla="*/ 38506 w 77283"/>
                <a:gd name="connsiteY74" fmla="*/ 15090 h 22727"/>
                <a:gd name="connsiteX75" fmla="*/ 37483 w 77283"/>
                <a:gd name="connsiteY75" fmla="*/ 16060 h 22727"/>
                <a:gd name="connsiteX76" fmla="*/ 37131 w 77283"/>
                <a:gd name="connsiteY76" fmla="*/ 17400 h 22727"/>
                <a:gd name="connsiteX77" fmla="*/ 37499 w 77283"/>
                <a:gd name="connsiteY77" fmla="*/ 18832 h 22727"/>
                <a:gd name="connsiteX78" fmla="*/ 38603 w 77283"/>
                <a:gd name="connsiteY78" fmla="*/ 19864 h 22727"/>
                <a:gd name="connsiteX79" fmla="*/ 40438 w 77283"/>
                <a:gd name="connsiteY79" fmla="*/ 20233 h 22727"/>
                <a:gd name="connsiteX80" fmla="*/ 42836 w 77283"/>
                <a:gd name="connsiteY80" fmla="*/ 19679 h 22727"/>
                <a:gd name="connsiteX81" fmla="*/ 44480 w 77283"/>
                <a:gd name="connsiteY81" fmla="*/ 18324 h 22727"/>
                <a:gd name="connsiteX82" fmla="*/ 45153 w 77283"/>
                <a:gd name="connsiteY82" fmla="*/ 16769 h 22727"/>
                <a:gd name="connsiteX83" fmla="*/ 46415 w 77283"/>
                <a:gd name="connsiteY83" fmla="*/ 18139 h 22727"/>
                <a:gd name="connsiteX84" fmla="*/ 45806 w 77283"/>
                <a:gd name="connsiteY84" fmla="*/ 19571 h 22727"/>
                <a:gd name="connsiteX85" fmla="*/ 44480 w 77283"/>
                <a:gd name="connsiteY85" fmla="*/ 21080 h 22727"/>
                <a:gd name="connsiteX86" fmla="*/ 42531 w 77283"/>
                <a:gd name="connsiteY86" fmla="*/ 22266 h 22727"/>
                <a:gd name="connsiteX87" fmla="*/ 40007 w 77283"/>
                <a:gd name="connsiteY87" fmla="*/ 22728 h 22727"/>
                <a:gd name="connsiteX88" fmla="*/ 36923 w 77283"/>
                <a:gd name="connsiteY88" fmla="*/ 22066 h 22727"/>
                <a:gd name="connsiteX89" fmla="*/ 34878 w 77283"/>
                <a:gd name="connsiteY89" fmla="*/ 20295 h 22727"/>
                <a:gd name="connsiteX90" fmla="*/ 34160 w 77283"/>
                <a:gd name="connsiteY90" fmla="*/ 17785 h 22727"/>
                <a:gd name="connsiteX91" fmla="*/ 34703 w 77283"/>
                <a:gd name="connsiteY91" fmla="*/ 15429 h 22727"/>
                <a:gd name="connsiteX92" fmla="*/ 36270 w 77283"/>
                <a:gd name="connsiteY92" fmla="*/ 13720 h 22727"/>
                <a:gd name="connsiteX93" fmla="*/ 38729 w 77283"/>
                <a:gd name="connsiteY93" fmla="*/ 12673 h 22727"/>
                <a:gd name="connsiteX94" fmla="*/ 41939 w 77283"/>
                <a:gd name="connsiteY94" fmla="*/ 12319 h 22727"/>
                <a:gd name="connsiteX95" fmla="*/ 45376 w 77283"/>
                <a:gd name="connsiteY95" fmla="*/ 12319 h 22727"/>
                <a:gd name="connsiteX96" fmla="*/ 55492 w 77283"/>
                <a:gd name="connsiteY96" fmla="*/ 8377 h 22727"/>
                <a:gd name="connsiteX97" fmla="*/ 55492 w 77283"/>
                <a:gd name="connsiteY97" fmla="*/ 22420 h 22727"/>
                <a:gd name="connsiteX98" fmla="*/ 52534 w 77283"/>
                <a:gd name="connsiteY98" fmla="*/ 22420 h 22727"/>
                <a:gd name="connsiteX99" fmla="*/ 52534 w 77283"/>
                <a:gd name="connsiteY99" fmla="*/ 5759 h 22727"/>
                <a:gd name="connsiteX100" fmla="*/ 55411 w 77283"/>
                <a:gd name="connsiteY100" fmla="*/ 5759 h 22727"/>
                <a:gd name="connsiteX101" fmla="*/ 55492 w 77283"/>
                <a:gd name="connsiteY101" fmla="*/ 8377 h 22727"/>
                <a:gd name="connsiteX102" fmla="*/ 60890 w 77283"/>
                <a:gd name="connsiteY102" fmla="*/ 5667 h 22727"/>
                <a:gd name="connsiteX103" fmla="*/ 60873 w 77283"/>
                <a:gd name="connsiteY103" fmla="*/ 8315 h 22727"/>
                <a:gd name="connsiteX104" fmla="*/ 60171 w 77283"/>
                <a:gd name="connsiteY104" fmla="*/ 8223 h 22727"/>
                <a:gd name="connsiteX105" fmla="*/ 59437 w 77283"/>
                <a:gd name="connsiteY105" fmla="*/ 8192 h 22727"/>
                <a:gd name="connsiteX106" fmla="*/ 57631 w 77283"/>
                <a:gd name="connsiteY106" fmla="*/ 8500 h 22727"/>
                <a:gd name="connsiteX107" fmla="*/ 56304 w 77283"/>
                <a:gd name="connsiteY107" fmla="*/ 9362 h 22727"/>
                <a:gd name="connsiteX108" fmla="*/ 55443 w 77283"/>
                <a:gd name="connsiteY108" fmla="*/ 10687 h 22727"/>
                <a:gd name="connsiteX109" fmla="*/ 55042 w 77283"/>
                <a:gd name="connsiteY109" fmla="*/ 12350 h 22727"/>
                <a:gd name="connsiteX110" fmla="*/ 54214 w 77283"/>
                <a:gd name="connsiteY110" fmla="*/ 12811 h 22727"/>
                <a:gd name="connsiteX111" fmla="*/ 54515 w 77283"/>
                <a:gd name="connsiteY111" fmla="*/ 9978 h 22727"/>
                <a:gd name="connsiteX112" fmla="*/ 55492 w 77283"/>
                <a:gd name="connsiteY112" fmla="*/ 7638 h 22727"/>
                <a:gd name="connsiteX113" fmla="*/ 57152 w 77283"/>
                <a:gd name="connsiteY113" fmla="*/ 6036 h 22727"/>
                <a:gd name="connsiteX114" fmla="*/ 59579 w 77283"/>
                <a:gd name="connsiteY114" fmla="*/ 5451 h 22727"/>
                <a:gd name="connsiteX115" fmla="*/ 60317 w 77283"/>
                <a:gd name="connsiteY115" fmla="*/ 5528 h 22727"/>
                <a:gd name="connsiteX116" fmla="*/ 60890 w 77283"/>
                <a:gd name="connsiteY116" fmla="*/ 5667 h 22727"/>
                <a:gd name="connsiteX117" fmla="*/ 66643 w 77283"/>
                <a:gd name="connsiteY117" fmla="*/ 9316 h 22727"/>
                <a:gd name="connsiteX118" fmla="*/ 66643 w 77283"/>
                <a:gd name="connsiteY118" fmla="*/ 22420 h 22727"/>
                <a:gd name="connsiteX119" fmla="*/ 63689 w 77283"/>
                <a:gd name="connsiteY119" fmla="*/ 22420 h 22727"/>
                <a:gd name="connsiteX120" fmla="*/ 63689 w 77283"/>
                <a:gd name="connsiteY120" fmla="*/ 5759 h 22727"/>
                <a:gd name="connsiteX121" fmla="*/ 66485 w 77283"/>
                <a:gd name="connsiteY121" fmla="*/ 5759 h 22727"/>
                <a:gd name="connsiteX122" fmla="*/ 66643 w 77283"/>
                <a:gd name="connsiteY122" fmla="*/ 9316 h 22727"/>
                <a:gd name="connsiteX123" fmla="*/ 65941 w 77283"/>
                <a:gd name="connsiteY123" fmla="*/ 13458 h 22727"/>
                <a:gd name="connsiteX124" fmla="*/ 64711 w 77283"/>
                <a:gd name="connsiteY124" fmla="*/ 13412 h 22727"/>
                <a:gd name="connsiteX125" fmla="*/ 65239 w 77283"/>
                <a:gd name="connsiteY125" fmla="*/ 10255 h 22727"/>
                <a:gd name="connsiteX126" fmla="*/ 66676 w 77283"/>
                <a:gd name="connsiteY126" fmla="*/ 7715 h 22727"/>
                <a:gd name="connsiteX127" fmla="*/ 68879 w 77283"/>
                <a:gd name="connsiteY127" fmla="*/ 6052 h 22727"/>
                <a:gd name="connsiteX128" fmla="*/ 71740 w 77283"/>
                <a:gd name="connsiteY128" fmla="*/ 5451 h 22727"/>
                <a:gd name="connsiteX129" fmla="*/ 74041 w 77283"/>
                <a:gd name="connsiteY129" fmla="*/ 5790 h 22727"/>
                <a:gd name="connsiteX130" fmla="*/ 75782 w 77283"/>
                <a:gd name="connsiteY130" fmla="*/ 6837 h 22727"/>
                <a:gd name="connsiteX131" fmla="*/ 76902 w 77283"/>
                <a:gd name="connsiteY131" fmla="*/ 8715 h 22727"/>
                <a:gd name="connsiteX132" fmla="*/ 77283 w 77283"/>
                <a:gd name="connsiteY132" fmla="*/ 11502 h 22727"/>
                <a:gd name="connsiteX133" fmla="*/ 77283 w 77283"/>
                <a:gd name="connsiteY133" fmla="*/ 22420 h 22727"/>
                <a:gd name="connsiteX134" fmla="*/ 74313 w 77283"/>
                <a:gd name="connsiteY134" fmla="*/ 22420 h 22727"/>
                <a:gd name="connsiteX135" fmla="*/ 74313 w 77283"/>
                <a:gd name="connsiteY135" fmla="*/ 11472 h 22727"/>
                <a:gd name="connsiteX136" fmla="*/ 73912 w 77283"/>
                <a:gd name="connsiteY136" fmla="*/ 9378 h 22727"/>
                <a:gd name="connsiteX137" fmla="*/ 72747 w 77283"/>
                <a:gd name="connsiteY137" fmla="*/ 8223 h 22727"/>
                <a:gd name="connsiteX138" fmla="*/ 70860 w 77283"/>
                <a:gd name="connsiteY138" fmla="*/ 7853 h 22727"/>
                <a:gd name="connsiteX139" fmla="*/ 68847 w 77283"/>
                <a:gd name="connsiteY139" fmla="*/ 8300 h 22727"/>
                <a:gd name="connsiteX140" fmla="*/ 67300 w 77283"/>
                <a:gd name="connsiteY140" fmla="*/ 9532 h 22727"/>
                <a:gd name="connsiteX141" fmla="*/ 66291 w 77283"/>
                <a:gd name="connsiteY141" fmla="*/ 11333 h 22727"/>
                <a:gd name="connsiteX142" fmla="*/ 65941 w 77283"/>
                <a:gd name="connsiteY142" fmla="*/ 13458 h 2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77283" h="22727">
                  <a:moveTo>
                    <a:pt x="14106" y="20002"/>
                  </a:moveTo>
                  <a:lnTo>
                    <a:pt x="14106" y="22420"/>
                  </a:lnTo>
                  <a:lnTo>
                    <a:pt x="2476" y="22420"/>
                  </a:lnTo>
                  <a:lnTo>
                    <a:pt x="2476" y="20002"/>
                  </a:lnTo>
                  <a:lnTo>
                    <a:pt x="14106" y="20002"/>
                  </a:lnTo>
                  <a:close/>
                  <a:moveTo>
                    <a:pt x="3084" y="0"/>
                  </a:moveTo>
                  <a:lnTo>
                    <a:pt x="3084" y="22420"/>
                  </a:lnTo>
                  <a:lnTo>
                    <a:pt x="0" y="22420"/>
                  </a:lnTo>
                  <a:lnTo>
                    <a:pt x="0" y="0"/>
                  </a:lnTo>
                  <a:lnTo>
                    <a:pt x="3084" y="0"/>
                  </a:lnTo>
                  <a:close/>
                  <a:moveTo>
                    <a:pt x="24429" y="22728"/>
                  </a:moveTo>
                  <a:cubicBezTo>
                    <a:pt x="23225" y="22728"/>
                    <a:pt x="22135" y="22533"/>
                    <a:pt x="21154" y="22143"/>
                  </a:cubicBezTo>
                  <a:cubicBezTo>
                    <a:pt x="20183" y="21742"/>
                    <a:pt x="19348" y="21183"/>
                    <a:pt x="18646" y="20464"/>
                  </a:cubicBezTo>
                  <a:cubicBezTo>
                    <a:pt x="17954" y="19746"/>
                    <a:pt x="17420" y="18894"/>
                    <a:pt x="17048" y="17908"/>
                  </a:cubicBezTo>
                  <a:cubicBezTo>
                    <a:pt x="16675" y="16923"/>
                    <a:pt x="16488" y="15845"/>
                    <a:pt x="16488" y="14675"/>
                  </a:cubicBezTo>
                  <a:lnTo>
                    <a:pt x="16488" y="14028"/>
                  </a:lnTo>
                  <a:cubicBezTo>
                    <a:pt x="16488" y="12673"/>
                    <a:pt x="16695" y="11467"/>
                    <a:pt x="17112" y="10409"/>
                  </a:cubicBezTo>
                  <a:cubicBezTo>
                    <a:pt x="17526" y="9342"/>
                    <a:pt x="18093" y="8438"/>
                    <a:pt x="18805" y="7699"/>
                  </a:cubicBezTo>
                  <a:cubicBezTo>
                    <a:pt x="19520" y="6960"/>
                    <a:pt x="20329" y="6401"/>
                    <a:pt x="21235" y="6021"/>
                  </a:cubicBezTo>
                  <a:cubicBezTo>
                    <a:pt x="22138" y="5641"/>
                    <a:pt x="23076" y="5451"/>
                    <a:pt x="24044" y="5451"/>
                  </a:cubicBezTo>
                  <a:cubicBezTo>
                    <a:pt x="25280" y="5451"/>
                    <a:pt x="26345" y="5656"/>
                    <a:pt x="27241" y="6067"/>
                  </a:cubicBezTo>
                  <a:cubicBezTo>
                    <a:pt x="28147" y="6478"/>
                    <a:pt x="28885" y="7052"/>
                    <a:pt x="29461" y="7792"/>
                  </a:cubicBezTo>
                  <a:cubicBezTo>
                    <a:pt x="30037" y="8520"/>
                    <a:pt x="30464" y="9383"/>
                    <a:pt x="30739" y="10378"/>
                  </a:cubicBezTo>
                  <a:cubicBezTo>
                    <a:pt x="31018" y="11364"/>
                    <a:pt x="31154" y="12442"/>
                    <a:pt x="31154" y="13612"/>
                  </a:cubicBezTo>
                  <a:lnTo>
                    <a:pt x="31154" y="14890"/>
                  </a:lnTo>
                  <a:lnTo>
                    <a:pt x="18245" y="14890"/>
                  </a:lnTo>
                  <a:lnTo>
                    <a:pt x="18245" y="12565"/>
                  </a:lnTo>
                  <a:lnTo>
                    <a:pt x="28199" y="12565"/>
                  </a:lnTo>
                  <a:lnTo>
                    <a:pt x="28199" y="12350"/>
                  </a:lnTo>
                  <a:cubicBezTo>
                    <a:pt x="28157" y="11610"/>
                    <a:pt x="27998" y="10892"/>
                    <a:pt x="27720" y="10194"/>
                  </a:cubicBezTo>
                  <a:cubicBezTo>
                    <a:pt x="27455" y="9496"/>
                    <a:pt x="27028" y="8921"/>
                    <a:pt x="26442" y="8469"/>
                  </a:cubicBezTo>
                  <a:cubicBezTo>
                    <a:pt x="25856" y="8017"/>
                    <a:pt x="25057" y="7792"/>
                    <a:pt x="24044" y="7792"/>
                  </a:cubicBezTo>
                  <a:cubicBezTo>
                    <a:pt x="23374" y="7792"/>
                    <a:pt x="22756" y="7930"/>
                    <a:pt x="22193" y="8207"/>
                  </a:cubicBezTo>
                  <a:cubicBezTo>
                    <a:pt x="21627" y="8474"/>
                    <a:pt x="21144" y="8874"/>
                    <a:pt x="20737" y="9408"/>
                  </a:cubicBezTo>
                  <a:cubicBezTo>
                    <a:pt x="20332" y="9942"/>
                    <a:pt x="20018" y="10594"/>
                    <a:pt x="19795" y="11364"/>
                  </a:cubicBezTo>
                  <a:cubicBezTo>
                    <a:pt x="19572" y="12134"/>
                    <a:pt x="19462" y="13022"/>
                    <a:pt x="19462" y="14028"/>
                  </a:cubicBezTo>
                  <a:lnTo>
                    <a:pt x="19462" y="14675"/>
                  </a:lnTo>
                  <a:cubicBezTo>
                    <a:pt x="19462" y="15465"/>
                    <a:pt x="19572" y="16209"/>
                    <a:pt x="19795" y="16907"/>
                  </a:cubicBezTo>
                  <a:cubicBezTo>
                    <a:pt x="20031" y="17595"/>
                    <a:pt x="20365" y="18201"/>
                    <a:pt x="20801" y="18724"/>
                  </a:cubicBezTo>
                  <a:cubicBezTo>
                    <a:pt x="21248" y="19248"/>
                    <a:pt x="21788" y="19658"/>
                    <a:pt x="22416" y="19956"/>
                  </a:cubicBezTo>
                  <a:cubicBezTo>
                    <a:pt x="23054" y="20254"/>
                    <a:pt x="23779" y="20403"/>
                    <a:pt x="24588" y="20403"/>
                  </a:cubicBezTo>
                  <a:cubicBezTo>
                    <a:pt x="25633" y="20403"/>
                    <a:pt x="26516" y="20197"/>
                    <a:pt x="27241" y="19787"/>
                  </a:cubicBezTo>
                  <a:cubicBezTo>
                    <a:pt x="27966" y="19376"/>
                    <a:pt x="28600" y="18827"/>
                    <a:pt x="29141" y="18139"/>
                  </a:cubicBezTo>
                  <a:lnTo>
                    <a:pt x="30930" y="19510"/>
                  </a:lnTo>
                  <a:cubicBezTo>
                    <a:pt x="30558" y="20054"/>
                    <a:pt x="30086" y="20572"/>
                    <a:pt x="29510" y="21065"/>
                  </a:cubicBezTo>
                  <a:cubicBezTo>
                    <a:pt x="28934" y="21557"/>
                    <a:pt x="28225" y="21958"/>
                    <a:pt x="27383" y="22266"/>
                  </a:cubicBezTo>
                  <a:cubicBezTo>
                    <a:pt x="26555" y="22574"/>
                    <a:pt x="25568" y="22728"/>
                    <a:pt x="24429" y="22728"/>
                  </a:cubicBezTo>
                  <a:close/>
                  <a:moveTo>
                    <a:pt x="44865" y="19571"/>
                  </a:moveTo>
                  <a:lnTo>
                    <a:pt x="44865" y="10994"/>
                  </a:lnTo>
                  <a:cubicBezTo>
                    <a:pt x="44865" y="10338"/>
                    <a:pt x="44726" y="9768"/>
                    <a:pt x="44450" y="9285"/>
                  </a:cubicBezTo>
                  <a:cubicBezTo>
                    <a:pt x="44182" y="8792"/>
                    <a:pt x="43777" y="8413"/>
                    <a:pt x="43234" y="8146"/>
                  </a:cubicBezTo>
                  <a:cubicBezTo>
                    <a:pt x="42690" y="7879"/>
                    <a:pt x="42020" y="7745"/>
                    <a:pt x="41221" y="7745"/>
                  </a:cubicBezTo>
                  <a:cubicBezTo>
                    <a:pt x="40477" y="7745"/>
                    <a:pt x="39820" y="7869"/>
                    <a:pt x="39257" y="8115"/>
                  </a:cubicBezTo>
                  <a:cubicBezTo>
                    <a:pt x="38703" y="8361"/>
                    <a:pt x="38266" y="8685"/>
                    <a:pt x="37946" y="9085"/>
                  </a:cubicBezTo>
                  <a:cubicBezTo>
                    <a:pt x="37639" y="9485"/>
                    <a:pt x="37483" y="9916"/>
                    <a:pt x="37483" y="10378"/>
                  </a:cubicBezTo>
                  <a:lnTo>
                    <a:pt x="34529" y="10378"/>
                  </a:lnTo>
                  <a:cubicBezTo>
                    <a:pt x="34529" y="9783"/>
                    <a:pt x="34687" y="9193"/>
                    <a:pt x="35008" y="8608"/>
                  </a:cubicBezTo>
                  <a:cubicBezTo>
                    <a:pt x="35328" y="8023"/>
                    <a:pt x="35784" y="7494"/>
                    <a:pt x="36380" y="7022"/>
                  </a:cubicBezTo>
                  <a:cubicBezTo>
                    <a:pt x="36988" y="6539"/>
                    <a:pt x="37713" y="6159"/>
                    <a:pt x="38554" y="5882"/>
                  </a:cubicBezTo>
                  <a:cubicBezTo>
                    <a:pt x="39405" y="5595"/>
                    <a:pt x="40354" y="5451"/>
                    <a:pt x="41399" y="5451"/>
                  </a:cubicBezTo>
                  <a:cubicBezTo>
                    <a:pt x="42654" y="5451"/>
                    <a:pt x="43761" y="5656"/>
                    <a:pt x="44719" y="6067"/>
                  </a:cubicBezTo>
                  <a:cubicBezTo>
                    <a:pt x="45690" y="6478"/>
                    <a:pt x="46447" y="7099"/>
                    <a:pt x="46991" y="7930"/>
                  </a:cubicBezTo>
                  <a:cubicBezTo>
                    <a:pt x="47544" y="8751"/>
                    <a:pt x="47819" y="9783"/>
                    <a:pt x="47819" y="11025"/>
                  </a:cubicBezTo>
                  <a:lnTo>
                    <a:pt x="47819" y="18786"/>
                  </a:lnTo>
                  <a:cubicBezTo>
                    <a:pt x="47819" y="19340"/>
                    <a:pt x="47868" y="19931"/>
                    <a:pt x="47965" y="20557"/>
                  </a:cubicBezTo>
                  <a:cubicBezTo>
                    <a:pt x="48072" y="21183"/>
                    <a:pt x="48224" y="21722"/>
                    <a:pt x="48428" y="22173"/>
                  </a:cubicBezTo>
                  <a:lnTo>
                    <a:pt x="48428" y="22420"/>
                  </a:lnTo>
                  <a:lnTo>
                    <a:pt x="45344" y="22420"/>
                  </a:lnTo>
                  <a:cubicBezTo>
                    <a:pt x="45195" y="22091"/>
                    <a:pt x="45078" y="21655"/>
                    <a:pt x="44991" y="21111"/>
                  </a:cubicBezTo>
                  <a:cubicBezTo>
                    <a:pt x="44907" y="20557"/>
                    <a:pt x="44865" y="20044"/>
                    <a:pt x="44865" y="19571"/>
                  </a:cubicBezTo>
                  <a:close/>
                  <a:moveTo>
                    <a:pt x="45376" y="12319"/>
                  </a:moveTo>
                  <a:lnTo>
                    <a:pt x="45408" y="14320"/>
                  </a:lnTo>
                  <a:lnTo>
                    <a:pt x="42421" y="14320"/>
                  </a:lnTo>
                  <a:cubicBezTo>
                    <a:pt x="41580" y="14320"/>
                    <a:pt x="40826" y="14387"/>
                    <a:pt x="40166" y="14521"/>
                  </a:cubicBezTo>
                  <a:cubicBezTo>
                    <a:pt x="39506" y="14644"/>
                    <a:pt x="38952" y="14834"/>
                    <a:pt x="38506" y="15090"/>
                  </a:cubicBezTo>
                  <a:cubicBezTo>
                    <a:pt x="38059" y="15347"/>
                    <a:pt x="37716" y="15670"/>
                    <a:pt x="37483" y="16060"/>
                  </a:cubicBezTo>
                  <a:cubicBezTo>
                    <a:pt x="37250" y="16440"/>
                    <a:pt x="37131" y="16887"/>
                    <a:pt x="37131" y="17400"/>
                  </a:cubicBezTo>
                  <a:cubicBezTo>
                    <a:pt x="37131" y="17924"/>
                    <a:pt x="37253" y="18401"/>
                    <a:pt x="37499" y="18832"/>
                  </a:cubicBezTo>
                  <a:cubicBezTo>
                    <a:pt x="37745" y="19263"/>
                    <a:pt x="38111" y="19607"/>
                    <a:pt x="38603" y="19864"/>
                  </a:cubicBezTo>
                  <a:cubicBezTo>
                    <a:pt x="39101" y="20110"/>
                    <a:pt x="39716" y="20233"/>
                    <a:pt x="40438" y="20233"/>
                  </a:cubicBezTo>
                  <a:cubicBezTo>
                    <a:pt x="41344" y="20233"/>
                    <a:pt x="42143" y="20049"/>
                    <a:pt x="42836" y="19679"/>
                  </a:cubicBezTo>
                  <a:cubicBezTo>
                    <a:pt x="43528" y="19309"/>
                    <a:pt x="44075" y="18858"/>
                    <a:pt x="44480" y="18324"/>
                  </a:cubicBezTo>
                  <a:cubicBezTo>
                    <a:pt x="44897" y="17790"/>
                    <a:pt x="45120" y="17272"/>
                    <a:pt x="45153" y="16769"/>
                  </a:cubicBezTo>
                  <a:lnTo>
                    <a:pt x="46415" y="18139"/>
                  </a:lnTo>
                  <a:cubicBezTo>
                    <a:pt x="46340" y="18570"/>
                    <a:pt x="46136" y="19048"/>
                    <a:pt x="45806" y="19571"/>
                  </a:cubicBezTo>
                  <a:cubicBezTo>
                    <a:pt x="45476" y="20095"/>
                    <a:pt x="45036" y="20598"/>
                    <a:pt x="44480" y="21080"/>
                  </a:cubicBezTo>
                  <a:cubicBezTo>
                    <a:pt x="43939" y="21552"/>
                    <a:pt x="43289" y="21948"/>
                    <a:pt x="42531" y="22266"/>
                  </a:cubicBezTo>
                  <a:cubicBezTo>
                    <a:pt x="41787" y="22574"/>
                    <a:pt x="40946" y="22728"/>
                    <a:pt x="40007" y="22728"/>
                  </a:cubicBezTo>
                  <a:cubicBezTo>
                    <a:pt x="38836" y="22728"/>
                    <a:pt x="37807" y="22507"/>
                    <a:pt x="36923" y="22066"/>
                  </a:cubicBezTo>
                  <a:cubicBezTo>
                    <a:pt x="36050" y="21624"/>
                    <a:pt x="35370" y="21034"/>
                    <a:pt x="34878" y="20295"/>
                  </a:cubicBezTo>
                  <a:cubicBezTo>
                    <a:pt x="34399" y="19545"/>
                    <a:pt x="34160" y="18709"/>
                    <a:pt x="34160" y="17785"/>
                  </a:cubicBezTo>
                  <a:cubicBezTo>
                    <a:pt x="34160" y="16892"/>
                    <a:pt x="34341" y="16107"/>
                    <a:pt x="34703" y="15429"/>
                  </a:cubicBezTo>
                  <a:cubicBezTo>
                    <a:pt x="35066" y="14741"/>
                    <a:pt x="35587" y="14172"/>
                    <a:pt x="36270" y="13720"/>
                  </a:cubicBezTo>
                  <a:cubicBezTo>
                    <a:pt x="36949" y="13258"/>
                    <a:pt x="37771" y="12909"/>
                    <a:pt x="38729" y="12673"/>
                  </a:cubicBezTo>
                  <a:cubicBezTo>
                    <a:pt x="39687" y="12437"/>
                    <a:pt x="40758" y="12319"/>
                    <a:pt x="41939" y="12319"/>
                  </a:cubicBezTo>
                  <a:lnTo>
                    <a:pt x="45376" y="12319"/>
                  </a:lnTo>
                  <a:close/>
                  <a:moveTo>
                    <a:pt x="55492" y="8377"/>
                  </a:moveTo>
                  <a:lnTo>
                    <a:pt x="55492" y="22420"/>
                  </a:lnTo>
                  <a:lnTo>
                    <a:pt x="52534" y="22420"/>
                  </a:lnTo>
                  <a:lnTo>
                    <a:pt x="52534" y="5759"/>
                  </a:lnTo>
                  <a:lnTo>
                    <a:pt x="55411" y="5759"/>
                  </a:lnTo>
                  <a:lnTo>
                    <a:pt x="55492" y="8377"/>
                  </a:lnTo>
                  <a:close/>
                  <a:moveTo>
                    <a:pt x="60890" y="5667"/>
                  </a:moveTo>
                  <a:lnTo>
                    <a:pt x="60873" y="8315"/>
                  </a:lnTo>
                  <a:cubicBezTo>
                    <a:pt x="60631" y="8264"/>
                    <a:pt x="60395" y="8233"/>
                    <a:pt x="60171" y="8223"/>
                  </a:cubicBezTo>
                  <a:cubicBezTo>
                    <a:pt x="59958" y="8202"/>
                    <a:pt x="59715" y="8192"/>
                    <a:pt x="59437" y="8192"/>
                  </a:cubicBezTo>
                  <a:cubicBezTo>
                    <a:pt x="58754" y="8192"/>
                    <a:pt x="58152" y="8295"/>
                    <a:pt x="57631" y="8500"/>
                  </a:cubicBezTo>
                  <a:cubicBezTo>
                    <a:pt x="57110" y="8705"/>
                    <a:pt x="56667" y="8993"/>
                    <a:pt x="56304" y="9362"/>
                  </a:cubicBezTo>
                  <a:cubicBezTo>
                    <a:pt x="55942" y="9732"/>
                    <a:pt x="55657" y="10173"/>
                    <a:pt x="55443" y="10687"/>
                  </a:cubicBezTo>
                  <a:cubicBezTo>
                    <a:pt x="55239" y="11189"/>
                    <a:pt x="55107" y="11744"/>
                    <a:pt x="55042" y="12350"/>
                  </a:cubicBezTo>
                  <a:lnTo>
                    <a:pt x="54214" y="12811"/>
                  </a:lnTo>
                  <a:cubicBezTo>
                    <a:pt x="54214" y="11805"/>
                    <a:pt x="54314" y="10861"/>
                    <a:pt x="54515" y="9978"/>
                  </a:cubicBezTo>
                  <a:cubicBezTo>
                    <a:pt x="54728" y="9095"/>
                    <a:pt x="55055" y="8315"/>
                    <a:pt x="55492" y="7638"/>
                  </a:cubicBezTo>
                  <a:cubicBezTo>
                    <a:pt x="55926" y="6950"/>
                    <a:pt x="56482" y="6416"/>
                    <a:pt x="57152" y="6036"/>
                  </a:cubicBezTo>
                  <a:cubicBezTo>
                    <a:pt x="57835" y="5646"/>
                    <a:pt x="58644" y="5451"/>
                    <a:pt x="59579" y="5451"/>
                  </a:cubicBezTo>
                  <a:cubicBezTo>
                    <a:pt x="59793" y="5451"/>
                    <a:pt x="60039" y="5477"/>
                    <a:pt x="60317" y="5528"/>
                  </a:cubicBezTo>
                  <a:cubicBezTo>
                    <a:pt x="60592" y="5569"/>
                    <a:pt x="60783" y="5615"/>
                    <a:pt x="60890" y="5667"/>
                  </a:cubicBezTo>
                  <a:close/>
                  <a:moveTo>
                    <a:pt x="66643" y="9316"/>
                  </a:moveTo>
                  <a:lnTo>
                    <a:pt x="66643" y="22420"/>
                  </a:lnTo>
                  <a:lnTo>
                    <a:pt x="63689" y="22420"/>
                  </a:lnTo>
                  <a:lnTo>
                    <a:pt x="63689" y="5759"/>
                  </a:lnTo>
                  <a:lnTo>
                    <a:pt x="66485" y="5759"/>
                  </a:lnTo>
                  <a:lnTo>
                    <a:pt x="66643" y="9316"/>
                  </a:lnTo>
                  <a:close/>
                  <a:moveTo>
                    <a:pt x="65941" y="13458"/>
                  </a:moveTo>
                  <a:lnTo>
                    <a:pt x="64711" y="13412"/>
                  </a:lnTo>
                  <a:cubicBezTo>
                    <a:pt x="64721" y="12273"/>
                    <a:pt x="64896" y="11220"/>
                    <a:pt x="65239" y="10255"/>
                  </a:cubicBezTo>
                  <a:cubicBezTo>
                    <a:pt x="65579" y="9280"/>
                    <a:pt x="66058" y="8433"/>
                    <a:pt x="66676" y="7715"/>
                  </a:cubicBezTo>
                  <a:cubicBezTo>
                    <a:pt x="67294" y="6996"/>
                    <a:pt x="68028" y="6442"/>
                    <a:pt x="68879" y="6052"/>
                  </a:cubicBezTo>
                  <a:cubicBezTo>
                    <a:pt x="69743" y="5651"/>
                    <a:pt x="70695" y="5451"/>
                    <a:pt x="71740" y="5451"/>
                  </a:cubicBezTo>
                  <a:cubicBezTo>
                    <a:pt x="72591" y="5451"/>
                    <a:pt x="73358" y="5564"/>
                    <a:pt x="74041" y="5790"/>
                  </a:cubicBezTo>
                  <a:cubicBezTo>
                    <a:pt x="74724" y="6005"/>
                    <a:pt x="75303" y="6354"/>
                    <a:pt x="75782" y="6837"/>
                  </a:cubicBezTo>
                  <a:cubicBezTo>
                    <a:pt x="76274" y="7319"/>
                    <a:pt x="76646" y="7946"/>
                    <a:pt x="76902" y="8715"/>
                  </a:cubicBezTo>
                  <a:cubicBezTo>
                    <a:pt x="77157" y="9475"/>
                    <a:pt x="77283" y="10404"/>
                    <a:pt x="77283" y="11502"/>
                  </a:cubicBezTo>
                  <a:lnTo>
                    <a:pt x="77283" y="22420"/>
                  </a:lnTo>
                  <a:lnTo>
                    <a:pt x="74313" y="22420"/>
                  </a:lnTo>
                  <a:lnTo>
                    <a:pt x="74313" y="11472"/>
                  </a:lnTo>
                  <a:cubicBezTo>
                    <a:pt x="74313" y="10599"/>
                    <a:pt x="74180" y="9901"/>
                    <a:pt x="73912" y="9378"/>
                  </a:cubicBezTo>
                  <a:cubicBezTo>
                    <a:pt x="73646" y="8844"/>
                    <a:pt x="73258" y="8459"/>
                    <a:pt x="72747" y="8223"/>
                  </a:cubicBezTo>
                  <a:cubicBezTo>
                    <a:pt x="72235" y="7976"/>
                    <a:pt x="71607" y="7853"/>
                    <a:pt x="70860" y="7853"/>
                  </a:cubicBezTo>
                  <a:cubicBezTo>
                    <a:pt x="70125" y="7853"/>
                    <a:pt x="69455" y="8002"/>
                    <a:pt x="68847" y="8300"/>
                  </a:cubicBezTo>
                  <a:cubicBezTo>
                    <a:pt x="68252" y="8598"/>
                    <a:pt x="67734" y="9008"/>
                    <a:pt x="67300" y="9532"/>
                  </a:cubicBezTo>
                  <a:cubicBezTo>
                    <a:pt x="66873" y="10055"/>
                    <a:pt x="66537" y="10656"/>
                    <a:pt x="66291" y="11333"/>
                  </a:cubicBezTo>
                  <a:cubicBezTo>
                    <a:pt x="66058" y="12001"/>
                    <a:pt x="65941" y="12709"/>
                    <a:pt x="65941" y="13458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9FF9592-ECF5-0585-BFAC-BF949E3F6A4D}"/>
                </a:ext>
              </a:extLst>
            </p:cNvPr>
            <p:cNvSpPr/>
            <p:nvPr/>
          </p:nvSpPr>
          <p:spPr>
            <a:xfrm>
              <a:off x="1382938" y="1609171"/>
              <a:ext cx="96683" cy="29302"/>
            </a:xfrm>
            <a:custGeom>
              <a:avLst/>
              <a:gdLst>
                <a:gd name="connsiteX0" fmla="*/ 8579 w 96683"/>
                <a:gd name="connsiteY0" fmla="*/ 13935 h 29302"/>
                <a:gd name="connsiteX1" fmla="*/ 2362 w 96683"/>
                <a:gd name="connsiteY1" fmla="*/ 13935 h 29302"/>
                <a:gd name="connsiteX2" fmla="*/ 2362 w 96683"/>
                <a:gd name="connsiteY2" fmla="*/ 11518 h 29302"/>
                <a:gd name="connsiteX3" fmla="*/ 8579 w 96683"/>
                <a:gd name="connsiteY3" fmla="*/ 11518 h 29302"/>
                <a:gd name="connsiteX4" fmla="*/ 11501 w 96683"/>
                <a:gd name="connsiteY4" fmla="*/ 10964 h 29302"/>
                <a:gd name="connsiteX5" fmla="*/ 13132 w 96683"/>
                <a:gd name="connsiteY5" fmla="*/ 9424 h 29302"/>
                <a:gd name="connsiteX6" fmla="*/ 13659 w 96683"/>
                <a:gd name="connsiteY6" fmla="*/ 7176 h 29302"/>
                <a:gd name="connsiteX7" fmla="*/ 13132 w 96683"/>
                <a:gd name="connsiteY7" fmla="*/ 5005 h 29302"/>
                <a:gd name="connsiteX8" fmla="*/ 11501 w 96683"/>
                <a:gd name="connsiteY8" fmla="*/ 3372 h 29302"/>
                <a:gd name="connsiteX9" fmla="*/ 8579 w 96683"/>
                <a:gd name="connsiteY9" fmla="*/ 2741 h 29302"/>
                <a:gd name="connsiteX10" fmla="*/ 3084 w 96683"/>
                <a:gd name="connsiteY10" fmla="*/ 2741 h 29302"/>
                <a:gd name="connsiteX11" fmla="*/ 3084 w 96683"/>
                <a:gd name="connsiteY11" fmla="*/ 22728 h 29302"/>
                <a:gd name="connsiteX12" fmla="*/ 0 w 96683"/>
                <a:gd name="connsiteY12" fmla="*/ 22728 h 29302"/>
                <a:gd name="connsiteX13" fmla="*/ 0 w 96683"/>
                <a:gd name="connsiteY13" fmla="*/ 308 h 29302"/>
                <a:gd name="connsiteX14" fmla="*/ 8579 w 96683"/>
                <a:gd name="connsiteY14" fmla="*/ 308 h 29302"/>
                <a:gd name="connsiteX15" fmla="*/ 13035 w 96683"/>
                <a:gd name="connsiteY15" fmla="*/ 1186 h 29302"/>
                <a:gd name="connsiteX16" fmla="*/ 15802 w 96683"/>
                <a:gd name="connsiteY16" fmla="*/ 3619 h 29302"/>
                <a:gd name="connsiteX17" fmla="*/ 16743 w 96683"/>
                <a:gd name="connsiteY17" fmla="*/ 7145 h 29302"/>
                <a:gd name="connsiteX18" fmla="*/ 15802 w 96683"/>
                <a:gd name="connsiteY18" fmla="*/ 10825 h 29302"/>
                <a:gd name="connsiteX19" fmla="*/ 13035 w 96683"/>
                <a:gd name="connsiteY19" fmla="*/ 13150 h 29302"/>
                <a:gd name="connsiteX20" fmla="*/ 8579 w 96683"/>
                <a:gd name="connsiteY20" fmla="*/ 13935 h 29302"/>
                <a:gd name="connsiteX21" fmla="*/ 23215 w 96683"/>
                <a:gd name="connsiteY21" fmla="*/ 8685 h 29302"/>
                <a:gd name="connsiteX22" fmla="*/ 23215 w 96683"/>
                <a:gd name="connsiteY22" fmla="*/ 22728 h 29302"/>
                <a:gd name="connsiteX23" fmla="*/ 20258 w 96683"/>
                <a:gd name="connsiteY23" fmla="*/ 22728 h 29302"/>
                <a:gd name="connsiteX24" fmla="*/ 20258 w 96683"/>
                <a:gd name="connsiteY24" fmla="*/ 6067 h 29302"/>
                <a:gd name="connsiteX25" fmla="*/ 23135 w 96683"/>
                <a:gd name="connsiteY25" fmla="*/ 6067 h 29302"/>
                <a:gd name="connsiteX26" fmla="*/ 23215 w 96683"/>
                <a:gd name="connsiteY26" fmla="*/ 8685 h 29302"/>
                <a:gd name="connsiteX27" fmla="*/ 28616 w 96683"/>
                <a:gd name="connsiteY27" fmla="*/ 5975 h 29302"/>
                <a:gd name="connsiteX28" fmla="*/ 28600 w 96683"/>
                <a:gd name="connsiteY28" fmla="*/ 8623 h 29302"/>
                <a:gd name="connsiteX29" fmla="*/ 27895 w 96683"/>
                <a:gd name="connsiteY29" fmla="*/ 8530 h 29302"/>
                <a:gd name="connsiteX30" fmla="*/ 27160 w 96683"/>
                <a:gd name="connsiteY30" fmla="*/ 8500 h 29302"/>
                <a:gd name="connsiteX31" fmla="*/ 25355 w 96683"/>
                <a:gd name="connsiteY31" fmla="*/ 8808 h 29302"/>
                <a:gd name="connsiteX32" fmla="*/ 24031 w 96683"/>
                <a:gd name="connsiteY32" fmla="*/ 9670 h 29302"/>
                <a:gd name="connsiteX33" fmla="*/ 23167 w 96683"/>
                <a:gd name="connsiteY33" fmla="*/ 10994 h 29302"/>
                <a:gd name="connsiteX34" fmla="*/ 22769 w 96683"/>
                <a:gd name="connsiteY34" fmla="*/ 12657 h 29302"/>
                <a:gd name="connsiteX35" fmla="*/ 21937 w 96683"/>
                <a:gd name="connsiteY35" fmla="*/ 13119 h 29302"/>
                <a:gd name="connsiteX36" fmla="*/ 22241 w 96683"/>
                <a:gd name="connsiteY36" fmla="*/ 10286 h 29302"/>
                <a:gd name="connsiteX37" fmla="*/ 23215 w 96683"/>
                <a:gd name="connsiteY37" fmla="*/ 7945 h 29302"/>
                <a:gd name="connsiteX38" fmla="*/ 24876 w 96683"/>
                <a:gd name="connsiteY38" fmla="*/ 6344 h 29302"/>
                <a:gd name="connsiteX39" fmla="*/ 27306 w 96683"/>
                <a:gd name="connsiteY39" fmla="*/ 5759 h 29302"/>
                <a:gd name="connsiteX40" fmla="*/ 28040 w 96683"/>
                <a:gd name="connsiteY40" fmla="*/ 5836 h 29302"/>
                <a:gd name="connsiteX41" fmla="*/ 28616 w 96683"/>
                <a:gd name="connsiteY41" fmla="*/ 5975 h 29302"/>
                <a:gd name="connsiteX42" fmla="*/ 34623 w 96683"/>
                <a:gd name="connsiteY42" fmla="*/ 6067 h 29302"/>
                <a:gd name="connsiteX43" fmla="*/ 34623 w 96683"/>
                <a:gd name="connsiteY43" fmla="*/ 22728 h 29302"/>
                <a:gd name="connsiteX44" fmla="*/ 31652 w 96683"/>
                <a:gd name="connsiteY44" fmla="*/ 22728 h 29302"/>
                <a:gd name="connsiteX45" fmla="*/ 31652 w 96683"/>
                <a:gd name="connsiteY45" fmla="*/ 6067 h 29302"/>
                <a:gd name="connsiteX46" fmla="*/ 34623 w 96683"/>
                <a:gd name="connsiteY46" fmla="*/ 6067 h 29302"/>
                <a:gd name="connsiteX47" fmla="*/ 31429 w 96683"/>
                <a:gd name="connsiteY47" fmla="*/ 1648 h 29302"/>
                <a:gd name="connsiteX48" fmla="*/ 31859 w 96683"/>
                <a:gd name="connsiteY48" fmla="*/ 477 h 29302"/>
                <a:gd name="connsiteX49" fmla="*/ 33170 w 96683"/>
                <a:gd name="connsiteY49" fmla="*/ 0 h 29302"/>
                <a:gd name="connsiteX50" fmla="*/ 34464 w 96683"/>
                <a:gd name="connsiteY50" fmla="*/ 477 h 29302"/>
                <a:gd name="connsiteX51" fmla="*/ 34927 w 96683"/>
                <a:gd name="connsiteY51" fmla="*/ 1648 h 29302"/>
                <a:gd name="connsiteX52" fmla="*/ 34464 w 96683"/>
                <a:gd name="connsiteY52" fmla="*/ 2787 h 29302"/>
                <a:gd name="connsiteX53" fmla="*/ 33170 w 96683"/>
                <a:gd name="connsiteY53" fmla="*/ 3249 h 29302"/>
                <a:gd name="connsiteX54" fmla="*/ 31859 w 96683"/>
                <a:gd name="connsiteY54" fmla="*/ 2787 h 29302"/>
                <a:gd name="connsiteX55" fmla="*/ 31429 w 96683"/>
                <a:gd name="connsiteY55" fmla="*/ 1648 h 29302"/>
                <a:gd name="connsiteX56" fmla="*/ 46353 w 96683"/>
                <a:gd name="connsiteY56" fmla="*/ 20695 h 29302"/>
                <a:gd name="connsiteX57" fmla="*/ 48301 w 96683"/>
                <a:gd name="connsiteY57" fmla="*/ 20279 h 29302"/>
                <a:gd name="connsiteX58" fmla="*/ 49771 w 96683"/>
                <a:gd name="connsiteY58" fmla="*/ 19140 h 29302"/>
                <a:gd name="connsiteX59" fmla="*/ 50427 w 96683"/>
                <a:gd name="connsiteY59" fmla="*/ 17461 h 29302"/>
                <a:gd name="connsiteX60" fmla="*/ 53240 w 96683"/>
                <a:gd name="connsiteY60" fmla="*/ 17461 h 29302"/>
                <a:gd name="connsiteX61" fmla="*/ 52201 w 96683"/>
                <a:gd name="connsiteY61" fmla="*/ 20218 h 29302"/>
                <a:gd name="connsiteX62" fmla="*/ 49722 w 96683"/>
                <a:gd name="connsiteY62" fmla="*/ 22266 h 29302"/>
                <a:gd name="connsiteX63" fmla="*/ 46353 w 96683"/>
                <a:gd name="connsiteY63" fmla="*/ 23036 h 29302"/>
                <a:gd name="connsiteX64" fmla="*/ 42949 w 96683"/>
                <a:gd name="connsiteY64" fmla="*/ 22374 h 29302"/>
                <a:gd name="connsiteX65" fmla="*/ 40551 w 96683"/>
                <a:gd name="connsiteY65" fmla="*/ 20557 h 29302"/>
                <a:gd name="connsiteX66" fmla="*/ 39130 w 96683"/>
                <a:gd name="connsiteY66" fmla="*/ 17908 h 29302"/>
                <a:gd name="connsiteX67" fmla="*/ 38668 w 96683"/>
                <a:gd name="connsiteY67" fmla="*/ 14721 h 29302"/>
                <a:gd name="connsiteX68" fmla="*/ 38668 w 96683"/>
                <a:gd name="connsiteY68" fmla="*/ 14074 h 29302"/>
                <a:gd name="connsiteX69" fmla="*/ 39130 w 96683"/>
                <a:gd name="connsiteY69" fmla="*/ 10902 h 29302"/>
                <a:gd name="connsiteX70" fmla="*/ 40551 w 96683"/>
                <a:gd name="connsiteY70" fmla="*/ 8238 h 29302"/>
                <a:gd name="connsiteX71" fmla="*/ 42949 w 96683"/>
                <a:gd name="connsiteY71" fmla="*/ 6421 h 29302"/>
                <a:gd name="connsiteX72" fmla="*/ 46353 w 96683"/>
                <a:gd name="connsiteY72" fmla="*/ 5759 h 29302"/>
                <a:gd name="connsiteX73" fmla="*/ 49900 w 96683"/>
                <a:gd name="connsiteY73" fmla="*/ 6560 h 29302"/>
                <a:gd name="connsiteX74" fmla="*/ 52279 w 96683"/>
                <a:gd name="connsiteY74" fmla="*/ 8715 h 29302"/>
                <a:gd name="connsiteX75" fmla="*/ 53240 w 96683"/>
                <a:gd name="connsiteY75" fmla="*/ 11795 h 29302"/>
                <a:gd name="connsiteX76" fmla="*/ 50427 w 96683"/>
                <a:gd name="connsiteY76" fmla="*/ 11795 h 29302"/>
                <a:gd name="connsiteX77" fmla="*/ 49819 w 96683"/>
                <a:gd name="connsiteY77" fmla="*/ 9932 h 29302"/>
                <a:gd name="connsiteX78" fmla="*/ 48415 w 96683"/>
                <a:gd name="connsiteY78" fmla="*/ 8608 h 29302"/>
                <a:gd name="connsiteX79" fmla="*/ 46353 w 96683"/>
                <a:gd name="connsiteY79" fmla="*/ 8099 h 29302"/>
                <a:gd name="connsiteX80" fmla="*/ 44069 w 96683"/>
                <a:gd name="connsiteY80" fmla="*/ 8623 h 29302"/>
                <a:gd name="connsiteX81" fmla="*/ 42612 w 96683"/>
                <a:gd name="connsiteY81" fmla="*/ 10009 h 29302"/>
                <a:gd name="connsiteX82" fmla="*/ 41846 w 96683"/>
                <a:gd name="connsiteY82" fmla="*/ 11933 h 29302"/>
                <a:gd name="connsiteX83" fmla="*/ 41622 w 96683"/>
                <a:gd name="connsiteY83" fmla="*/ 14074 h 29302"/>
                <a:gd name="connsiteX84" fmla="*/ 41622 w 96683"/>
                <a:gd name="connsiteY84" fmla="*/ 14721 h 29302"/>
                <a:gd name="connsiteX85" fmla="*/ 41846 w 96683"/>
                <a:gd name="connsiteY85" fmla="*/ 16876 h 29302"/>
                <a:gd name="connsiteX86" fmla="*/ 42596 w 96683"/>
                <a:gd name="connsiteY86" fmla="*/ 18801 h 29302"/>
                <a:gd name="connsiteX87" fmla="*/ 44052 w 96683"/>
                <a:gd name="connsiteY87" fmla="*/ 20187 h 29302"/>
                <a:gd name="connsiteX88" fmla="*/ 46353 w 96683"/>
                <a:gd name="connsiteY88" fmla="*/ 20695 h 29302"/>
                <a:gd name="connsiteX89" fmla="*/ 59838 w 96683"/>
                <a:gd name="connsiteY89" fmla="*/ 6067 h 29302"/>
                <a:gd name="connsiteX90" fmla="*/ 59838 w 96683"/>
                <a:gd name="connsiteY90" fmla="*/ 22728 h 29302"/>
                <a:gd name="connsiteX91" fmla="*/ 56867 w 96683"/>
                <a:gd name="connsiteY91" fmla="*/ 22728 h 29302"/>
                <a:gd name="connsiteX92" fmla="*/ 56867 w 96683"/>
                <a:gd name="connsiteY92" fmla="*/ 6067 h 29302"/>
                <a:gd name="connsiteX93" fmla="*/ 59838 w 96683"/>
                <a:gd name="connsiteY93" fmla="*/ 6067 h 29302"/>
                <a:gd name="connsiteX94" fmla="*/ 56644 w 96683"/>
                <a:gd name="connsiteY94" fmla="*/ 1648 h 29302"/>
                <a:gd name="connsiteX95" fmla="*/ 57074 w 96683"/>
                <a:gd name="connsiteY95" fmla="*/ 477 h 29302"/>
                <a:gd name="connsiteX96" fmla="*/ 58385 w 96683"/>
                <a:gd name="connsiteY96" fmla="*/ 0 h 29302"/>
                <a:gd name="connsiteX97" fmla="*/ 59679 w 96683"/>
                <a:gd name="connsiteY97" fmla="*/ 477 h 29302"/>
                <a:gd name="connsiteX98" fmla="*/ 60142 w 96683"/>
                <a:gd name="connsiteY98" fmla="*/ 1648 h 29302"/>
                <a:gd name="connsiteX99" fmla="*/ 59679 w 96683"/>
                <a:gd name="connsiteY99" fmla="*/ 2787 h 29302"/>
                <a:gd name="connsiteX100" fmla="*/ 58385 w 96683"/>
                <a:gd name="connsiteY100" fmla="*/ 3249 h 29302"/>
                <a:gd name="connsiteX101" fmla="*/ 57074 w 96683"/>
                <a:gd name="connsiteY101" fmla="*/ 2787 h 29302"/>
                <a:gd name="connsiteX102" fmla="*/ 56644 w 96683"/>
                <a:gd name="connsiteY102" fmla="*/ 1648 h 29302"/>
                <a:gd name="connsiteX103" fmla="*/ 67604 w 96683"/>
                <a:gd name="connsiteY103" fmla="*/ 9624 h 29302"/>
                <a:gd name="connsiteX104" fmla="*/ 67604 w 96683"/>
                <a:gd name="connsiteY104" fmla="*/ 22728 h 29302"/>
                <a:gd name="connsiteX105" fmla="*/ 64650 w 96683"/>
                <a:gd name="connsiteY105" fmla="*/ 22728 h 29302"/>
                <a:gd name="connsiteX106" fmla="*/ 64650 w 96683"/>
                <a:gd name="connsiteY106" fmla="*/ 6067 h 29302"/>
                <a:gd name="connsiteX107" fmla="*/ 67446 w 96683"/>
                <a:gd name="connsiteY107" fmla="*/ 6067 h 29302"/>
                <a:gd name="connsiteX108" fmla="*/ 67604 w 96683"/>
                <a:gd name="connsiteY108" fmla="*/ 9624 h 29302"/>
                <a:gd name="connsiteX109" fmla="*/ 66902 w 96683"/>
                <a:gd name="connsiteY109" fmla="*/ 13766 h 29302"/>
                <a:gd name="connsiteX110" fmla="*/ 65669 w 96683"/>
                <a:gd name="connsiteY110" fmla="*/ 13720 h 29302"/>
                <a:gd name="connsiteX111" fmla="*/ 66197 w 96683"/>
                <a:gd name="connsiteY111" fmla="*/ 10563 h 29302"/>
                <a:gd name="connsiteX112" fmla="*/ 67637 w 96683"/>
                <a:gd name="connsiteY112" fmla="*/ 8022 h 29302"/>
                <a:gd name="connsiteX113" fmla="*/ 69841 w 96683"/>
                <a:gd name="connsiteY113" fmla="*/ 6359 h 29302"/>
                <a:gd name="connsiteX114" fmla="*/ 72701 w 96683"/>
                <a:gd name="connsiteY114" fmla="*/ 5759 h 29302"/>
                <a:gd name="connsiteX115" fmla="*/ 75002 w 96683"/>
                <a:gd name="connsiteY115" fmla="*/ 6098 h 29302"/>
                <a:gd name="connsiteX116" fmla="*/ 76743 w 96683"/>
                <a:gd name="connsiteY116" fmla="*/ 7145 h 29302"/>
                <a:gd name="connsiteX117" fmla="*/ 77860 w 96683"/>
                <a:gd name="connsiteY117" fmla="*/ 9023 h 29302"/>
                <a:gd name="connsiteX118" fmla="*/ 78245 w 96683"/>
                <a:gd name="connsiteY118" fmla="*/ 11810 h 29302"/>
                <a:gd name="connsiteX119" fmla="*/ 78245 w 96683"/>
                <a:gd name="connsiteY119" fmla="*/ 22728 h 29302"/>
                <a:gd name="connsiteX120" fmla="*/ 75274 w 96683"/>
                <a:gd name="connsiteY120" fmla="*/ 22728 h 29302"/>
                <a:gd name="connsiteX121" fmla="*/ 75274 w 96683"/>
                <a:gd name="connsiteY121" fmla="*/ 11780 h 29302"/>
                <a:gd name="connsiteX122" fmla="*/ 74873 w 96683"/>
                <a:gd name="connsiteY122" fmla="*/ 9685 h 29302"/>
                <a:gd name="connsiteX123" fmla="*/ 73708 w 96683"/>
                <a:gd name="connsiteY123" fmla="*/ 8530 h 29302"/>
                <a:gd name="connsiteX124" fmla="*/ 71821 w 96683"/>
                <a:gd name="connsiteY124" fmla="*/ 8161 h 29302"/>
                <a:gd name="connsiteX125" fmla="*/ 69808 w 96683"/>
                <a:gd name="connsiteY125" fmla="*/ 8608 h 29302"/>
                <a:gd name="connsiteX126" fmla="*/ 68258 w 96683"/>
                <a:gd name="connsiteY126" fmla="*/ 9839 h 29302"/>
                <a:gd name="connsiteX127" fmla="*/ 67252 w 96683"/>
                <a:gd name="connsiteY127" fmla="*/ 11641 h 29302"/>
                <a:gd name="connsiteX128" fmla="*/ 66902 w 96683"/>
                <a:gd name="connsiteY128" fmla="*/ 13766 h 29302"/>
                <a:gd name="connsiteX129" fmla="*/ 93998 w 96683"/>
                <a:gd name="connsiteY129" fmla="*/ 6067 h 29302"/>
                <a:gd name="connsiteX130" fmla="*/ 96684 w 96683"/>
                <a:gd name="connsiteY130" fmla="*/ 6067 h 29302"/>
                <a:gd name="connsiteX131" fmla="*/ 96684 w 96683"/>
                <a:gd name="connsiteY131" fmla="*/ 22374 h 29302"/>
                <a:gd name="connsiteX132" fmla="*/ 95755 w 96683"/>
                <a:gd name="connsiteY132" fmla="*/ 26131 h 29302"/>
                <a:gd name="connsiteX133" fmla="*/ 93169 w 96683"/>
                <a:gd name="connsiteY133" fmla="*/ 28487 h 29302"/>
                <a:gd name="connsiteX134" fmla="*/ 89367 w 96683"/>
                <a:gd name="connsiteY134" fmla="*/ 29303 h 29302"/>
                <a:gd name="connsiteX135" fmla="*/ 87257 w 96683"/>
                <a:gd name="connsiteY135" fmla="*/ 29026 h 29302"/>
                <a:gd name="connsiteX136" fmla="*/ 84891 w 96683"/>
                <a:gd name="connsiteY136" fmla="*/ 28117 h 29302"/>
                <a:gd name="connsiteX137" fmla="*/ 82960 w 96683"/>
                <a:gd name="connsiteY137" fmla="*/ 26408 h 29302"/>
                <a:gd name="connsiteX138" fmla="*/ 84510 w 96683"/>
                <a:gd name="connsiteY138" fmla="*/ 24714 h 29302"/>
                <a:gd name="connsiteX139" fmla="*/ 86778 w 96683"/>
                <a:gd name="connsiteY139" fmla="*/ 26469 h 29302"/>
                <a:gd name="connsiteX140" fmla="*/ 89144 w 96683"/>
                <a:gd name="connsiteY140" fmla="*/ 26962 h 29302"/>
                <a:gd name="connsiteX141" fmla="*/ 91571 w 96683"/>
                <a:gd name="connsiteY141" fmla="*/ 26454 h 29302"/>
                <a:gd name="connsiteX142" fmla="*/ 93153 w 96683"/>
                <a:gd name="connsiteY142" fmla="*/ 24945 h 29302"/>
                <a:gd name="connsiteX143" fmla="*/ 93726 w 96683"/>
                <a:gd name="connsiteY143" fmla="*/ 22512 h 29302"/>
                <a:gd name="connsiteX144" fmla="*/ 93726 w 96683"/>
                <a:gd name="connsiteY144" fmla="*/ 9732 h 29302"/>
                <a:gd name="connsiteX145" fmla="*/ 93998 w 96683"/>
                <a:gd name="connsiteY145" fmla="*/ 6067 h 29302"/>
                <a:gd name="connsiteX146" fmla="*/ 82096 w 96683"/>
                <a:gd name="connsiteY146" fmla="*/ 14582 h 29302"/>
                <a:gd name="connsiteX147" fmla="*/ 82096 w 96683"/>
                <a:gd name="connsiteY147" fmla="*/ 14259 h 29302"/>
                <a:gd name="connsiteX148" fmla="*/ 82558 w 96683"/>
                <a:gd name="connsiteY148" fmla="*/ 10794 h 29302"/>
                <a:gd name="connsiteX149" fmla="*/ 83917 w 96683"/>
                <a:gd name="connsiteY149" fmla="*/ 8099 h 29302"/>
                <a:gd name="connsiteX150" fmla="*/ 86076 w 96683"/>
                <a:gd name="connsiteY150" fmla="*/ 6375 h 29302"/>
                <a:gd name="connsiteX151" fmla="*/ 88917 w 96683"/>
                <a:gd name="connsiteY151" fmla="*/ 5759 h 29302"/>
                <a:gd name="connsiteX152" fmla="*/ 91762 w 96683"/>
                <a:gd name="connsiteY152" fmla="*/ 6313 h 29302"/>
                <a:gd name="connsiteX153" fmla="*/ 93839 w 96683"/>
                <a:gd name="connsiteY153" fmla="*/ 7899 h 29302"/>
                <a:gd name="connsiteX154" fmla="*/ 95198 w 96683"/>
                <a:gd name="connsiteY154" fmla="*/ 10394 h 29302"/>
                <a:gd name="connsiteX155" fmla="*/ 95884 w 96683"/>
                <a:gd name="connsiteY155" fmla="*/ 13704 h 29302"/>
                <a:gd name="connsiteX156" fmla="*/ 95884 w 96683"/>
                <a:gd name="connsiteY156" fmla="*/ 15121 h 29302"/>
                <a:gd name="connsiteX157" fmla="*/ 95198 w 96683"/>
                <a:gd name="connsiteY157" fmla="*/ 18416 h 29302"/>
                <a:gd name="connsiteX158" fmla="*/ 93839 w 96683"/>
                <a:gd name="connsiteY158" fmla="*/ 20911 h 29302"/>
                <a:gd name="connsiteX159" fmla="*/ 91762 w 96683"/>
                <a:gd name="connsiteY159" fmla="*/ 22497 h 29302"/>
                <a:gd name="connsiteX160" fmla="*/ 88888 w 96683"/>
                <a:gd name="connsiteY160" fmla="*/ 23036 h 29302"/>
                <a:gd name="connsiteX161" fmla="*/ 86076 w 96683"/>
                <a:gd name="connsiteY161" fmla="*/ 22404 h 29302"/>
                <a:gd name="connsiteX162" fmla="*/ 83934 w 96683"/>
                <a:gd name="connsiteY162" fmla="*/ 20634 h 29302"/>
                <a:gd name="connsiteX163" fmla="*/ 82558 w 96683"/>
                <a:gd name="connsiteY163" fmla="*/ 17954 h 29302"/>
                <a:gd name="connsiteX164" fmla="*/ 82096 w 96683"/>
                <a:gd name="connsiteY164" fmla="*/ 14582 h 29302"/>
                <a:gd name="connsiteX165" fmla="*/ 85053 w 96683"/>
                <a:gd name="connsiteY165" fmla="*/ 14259 h 29302"/>
                <a:gd name="connsiteX166" fmla="*/ 85053 w 96683"/>
                <a:gd name="connsiteY166" fmla="*/ 14582 h 29302"/>
                <a:gd name="connsiteX167" fmla="*/ 85309 w 96683"/>
                <a:gd name="connsiteY167" fmla="*/ 16922 h 29302"/>
                <a:gd name="connsiteX168" fmla="*/ 86121 w 96683"/>
                <a:gd name="connsiteY168" fmla="*/ 18847 h 29302"/>
                <a:gd name="connsiteX169" fmla="*/ 87545 w 96683"/>
                <a:gd name="connsiteY169" fmla="*/ 20156 h 29302"/>
                <a:gd name="connsiteX170" fmla="*/ 89606 w 96683"/>
                <a:gd name="connsiteY170" fmla="*/ 20618 h 29302"/>
                <a:gd name="connsiteX171" fmla="*/ 92033 w 96683"/>
                <a:gd name="connsiteY171" fmla="*/ 20018 h 29302"/>
                <a:gd name="connsiteX172" fmla="*/ 93551 w 96683"/>
                <a:gd name="connsiteY172" fmla="*/ 18432 h 29302"/>
                <a:gd name="connsiteX173" fmla="*/ 94448 w 96683"/>
                <a:gd name="connsiteY173" fmla="*/ 16291 h 29302"/>
                <a:gd name="connsiteX174" fmla="*/ 94448 w 96683"/>
                <a:gd name="connsiteY174" fmla="*/ 12580 h 29302"/>
                <a:gd name="connsiteX175" fmla="*/ 93904 w 96683"/>
                <a:gd name="connsiteY175" fmla="*/ 10948 h 29302"/>
                <a:gd name="connsiteX176" fmla="*/ 92975 w 96683"/>
                <a:gd name="connsiteY176" fmla="*/ 9532 h 29302"/>
                <a:gd name="connsiteX177" fmla="*/ 91587 w 96683"/>
                <a:gd name="connsiteY177" fmla="*/ 8530 h 29302"/>
                <a:gd name="connsiteX178" fmla="*/ 89639 w 96683"/>
                <a:gd name="connsiteY178" fmla="*/ 8161 h 29302"/>
                <a:gd name="connsiteX179" fmla="*/ 87545 w 96683"/>
                <a:gd name="connsiteY179" fmla="*/ 8654 h 29302"/>
                <a:gd name="connsiteX180" fmla="*/ 86121 w 96683"/>
                <a:gd name="connsiteY180" fmla="*/ 9978 h 29302"/>
                <a:gd name="connsiteX181" fmla="*/ 85309 w 96683"/>
                <a:gd name="connsiteY181" fmla="*/ 11918 h 29302"/>
                <a:gd name="connsiteX182" fmla="*/ 85053 w 96683"/>
                <a:gd name="connsiteY182" fmla="*/ 14259 h 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96683" h="29302">
                  <a:moveTo>
                    <a:pt x="8579" y="13935"/>
                  </a:moveTo>
                  <a:lnTo>
                    <a:pt x="2362" y="13935"/>
                  </a:lnTo>
                  <a:lnTo>
                    <a:pt x="2362" y="11518"/>
                  </a:lnTo>
                  <a:lnTo>
                    <a:pt x="8579" y="11518"/>
                  </a:lnTo>
                  <a:cubicBezTo>
                    <a:pt x="9783" y="11518"/>
                    <a:pt x="10757" y="11333"/>
                    <a:pt x="11501" y="10964"/>
                  </a:cubicBezTo>
                  <a:cubicBezTo>
                    <a:pt x="12248" y="10594"/>
                    <a:pt x="12792" y="10081"/>
                    <a:pt x="13132" y="9424"/>
                  </a:cubicBezTo>
                  <a:cubicBezTo>
                    <a:pt x="13485" y="8767"/>
                    <a:pt x="13659" y="8017"/>
                    <a:pt x="13659" y="7176"/>
                  </a:cubicBezTo>
                  <a:cubicBezTo>
                    <a:pt x="13659" y="6406"/>
                    <a:pt x="13485" y="5682"/>
                    <a:pt x="13132" y="5005"/>
                  </a:cubicBezTo>
                  <a:cubicBezTo>
                    <a:pt x="12792" y="4327"/>
                    <a:pt x="12248" y="3783"/>
                    <a:pt x="11501" y="3372"/>
                  </a:cubicBezTo>
                  <a:cubicBezTo>
                    <a:pt x="10757" y="2951"/>
                    <a:pt x="9783" y="2741"/>
                    <a:pt x="8579" y="2741"/>
                  </a:cubicBezTo>
                  <a:lnTo>
                    <a:pt x="3084" y="2741"/>
                  </a:lnTo>
                  <a:lnTo>
                    <a:pt x="3084" y="22728"/>
                  </a:lnTo>
                  <a:lnTo>
                    <a:pt x="0" y="22728"/>
                  </a:lnTo>
                  <a:lnTo>
                    <a:pt x="0" y="308"/>
                  </a:lnTo>
                  <a:lnTo>
                    <a:pt x="8579" y="308"/>
                  </a:lnTo>
                  <a:cubicBezTo>
                    <a:pt x="10336" y="308"/>
                    <a:pt x="11821" y="601"/>
                    <a:pt x="13035" y="1186"/>
                  </a:cubicBezTo>
                  <a:cubicBezTo>
                    <a:pt x="14252" y="1771"/>
                    <a:pt x="15171" y="2582"/>
                    <a:pt x="15802" y="3619"/>
                  </a:cubicBezTo>
                  <a:cubicBezTo>
                    <a:pt x="16429" y="4645"/>
                    <a:pt x="16743" y="5820"/>
                    <a:pt x="16743" y="7145"/>
                  </a:cubicBezTo>
                  <a:cubicBezTo>
                    <a:pt x="16743" y="8582"/>
                    <a:pt x="16429" y="9809"/>
                    <a:pt x="15802" y="10825"/>
                  </a:cubicBezTo>
                  <a:cubicBezTo>
                    <a:pt x="15171" y="11841"/>
                    <a:pt x="14252" y="12616"/>
                    <a:pt x="13035" y="13150"/>
                  </a:cubicBezTo>
                  <a:cubicBezTo>
                    <a:pt x="11821" y="13674"/>
                    <a:pt x="10336" y="13935"/>
                    <a:pt x="8579" y="13935"/>
                  </a:cubicBezTo>
                  <a:close/>
                  <a:moveTo>
                    <a:pt x="23215" y="8685"/>
                  </a:moveTo>
                  <a:lnTo>
                    <a:pt x="23215" y="22728"/>
                  </a:lnTo>
                  <a:lnTo>
                    <a:pt x="20258" y="22728"/>
                  </a:lnTo>
                  <a:lnTo>
                    <a:pt x="20258" y="6067"/>
                  </a:lnTo>
                  <a:lnTo>
                    <a:pt x="23135" y="6067"/>
                  </a:lnTo>
                  <a:lnTo>
                    <a:pt x="23215" y="8685"/>
                  </a:lnTo>
                  <a:close/>
                  <a:moveTo>
                    <a:pt x="28616" y="5975"/>
                  </a:moveTo>
                  <a:lnTo>
                    <a:pt x="28600" y="8623"/>
                  </a:lnTo>
                  <a:cubicBezTo>
                    <a:pt x="28354" y="8572"/>
                    <a:pt x="28118" y="8541"/>
                    <a:pt x="27895" y="8530"/>
                  </a:cubicBezTo>
                  <a:cubicBezTo>
                    <a:pt x="27684" y="8510"/>
                    <a:pt x="27438" y="8500"/>
                    <a:pt x="27160" y="8500"/>
                  </a:cubicBezTo>
                  <a:cubicBezTo>
                    <a:pt x="26481" y="8500"/>
                    <a:pt x="25879" y="8603"/>
                    <a:pt x="25355" y="8808"/>
                  </a:cubicBezTo>
                  <a:cubicBezTo>
                    <a:pt x="24833" y="9013"/>
                    <a:pt x="24393" y="9301"/>
                    <a:pt x="24031" y="9670"/>
                  </a:cubicBezTo>
                  <a:cubicBezTo>
                    <a:pt x="23669" y="10040"/>
                    <a:pt x="23380" y="10481"/>
                    <a:pt x="23167" y="10994"/>
                  </a:cubicBezTo>
                  <a:cubicBezTo>
                    <a:pt x="22963" y="11497"/>
                    <a:pt x="22830" y="12052"/>
                    <a:pt x="22769" y="12657"/>
                  </a:cubicBezTo>
                  <a:lnTo>
                    <a:pt x="21937" y="13119"/>
                  </a:lnTo>
                  <a:cubicBezTo>
                    <a:pt x="21937" y="12113"/>
                    <a:pt x="22038" y="11169"/>
                    <a:pt x="22241" y="10286"/>
                  </a:cubicBezTo>
                  <a:cubicBezTo>
                    <a:pt x="22452" y="9403"/>
                    <a:pt x="22779" y="8623"/>
                    <a:pt x="23215" y="7945"/>
                  </a:cubicBezTo>
                  <a:cubicBezTo>
                    <a:pt x="23652" y="7258"/>
                    <a:pt x="24206" y="6724"/>
                    <a:pt x="24876" y="6344"/>
                  </a:cubicBezTo>
                  <a:cubicBezTo>
                    <a:pt x="25558" y="5954"/>
                    <a:pt x="26367" y="5759"/>
                    <a:pt x="27306" y="5759"/>
                  </a:cubicBezTo>
                  <a:cubicBezTo>
                    <a:pt x="27519" y="5759"/>
                    <a:pt x="27762" y="5785"/>
                    <a:pt x="28040" y="5836"/>
                  </a:cubicBezTo>
                  <a:cubicBezTo>
                    <a:pt x="28316" y="5877"/>
                    <a:pt x="28510" y="5923"/>
                    <a:pt x="28616" y="5975"/>
                  </a:cubicBezTo>
                  <a:close/>
                  <a:moveTo>
                    <a:pt x="34623" y="6067"/>
                  </a:moveTo>
                  <a:lnTo>
                    <a:pt x="34623" y="22728"/>
                  </a:lnTo>
                  <a:lnTo>
                    <a:pt x="31652" y="22728"/>
                  </a:lnTo>
                  <a:lnTo>
                    <a:pt x="31652" y="6067"/>
                  </a:lnTo>
                  <a:lnTo>
                    <a:pt x="34623" y="6067"/>
                  </a:lnTo>
                  <a:close/>
                  <a:moveTo>
                    <a:pt x="31429" y="1648"/>
                  </a:moveTo>
                  <a:cubicBezTo>
                    <a:pt x="31429" y="1186"/>
                    <a:pt x="31571" y="796"/>
                    <a:pt x="31859" y="477"/>
                  </a:cubicBezTo>
                  <a:cubicBezTo>
                    <a:pt x="32157" y="159"/>
                    <a:pt x="32594" y="0"/>
                    <a:pt x="33170" y="0"/>
                  </a:cubicBezTo>
                  <a:cubicBezTo>
                    <a:pt x="33736" y="0"/>
                    <a:pt x="34166" y="159"/>
                    <a:pt x="34464" y="477"/>
                  </a:cubicBezTo>
                  <a:cubicBezTo>
                    <a:pt x="34771" y="796"/>
                    <a:pt x="34927" y="1186"/>
                    <a:pt x="34927" y="1648"/>
                  </a:cubicBezTo>
                  <a:cubicBezTo>
                    <a:pt x="34927" y="2089"/>
                    <a:pt x="34771" y="2469"/>
                    <a:pt x="34464" y="2787"/>
                  </a:cubicBezTo>
                  <a:cubicBezTo>
                    <a:pt x="34166" y="3095"/>
                    <a:pt x="33736" y="3249"/>
                    <a:pt x="33170" y="3249"/>
                  </a:cubicBezTo>
                  <a:cubicBezTo>
                    <a:pt x="32594" y="3249"/>
                    <a:pt x="32157" y="3095"/>
                    <a:pt x="31859" y="2787"/>
                  </a:cubicBezTo>
                  <a:cubicBezTo>
                    <a:pt x="31571" y="2469"/>
                    <a:pt x="31429" y="2089"/>
                    <a:pt x="31429" y="1648"/>
                  </a:cubicBezTo>
                  <a:close/>
                  <a:moveTo>
                    <a:pt x="46353" y="20695"/>
                  </a:moveTo>
                  <a:cubicBezTo>
                    <a:pt x="47056" y="20695"/>
                    <a:pt x="47706" y="20557"/>
                    <a:pt x="48301" y="20279"/>
                  </a:cubicBezTo>
                  <a:cubicBezTo>
                    <a:pt x="48897" y="20002"/>
                    <a:pt x="49389" y="19622"/>
                    <a:pt x="49771" y="19140"/>
                  </a:cubicBezTo>
                  <a:cubicBezTo>
                    <a:pt x="50156" y="18647"/>
                    <a:pt x="50372" y="18088"/>
                    <a:pt x="50427" y="17461"/>
                  </a:cubicBezTo>
                  <a:lnTo>
                    <a:pt x="53240" y="17461"/>
                  </a:lnTo>
                  <a:cubicBezTo>
                    <a:pt x="53185" y="18447"/>
                    <a:pt x="52838" y="19366"/>
                    <a:pt x="52201" y="20218"/>
                  </a:cubicBezTo>
                  <a:cubicBezTo>
                    <a:pt x="51570" y="21060"/>
                    <a:pt x="50745" y="21742"/>
                    <a:pt x="49722" y="22266"/>
                  </a:cubicBezTo>
                  <a:cubicBezTo>
                    <a:pt x="48699" y="22779"/>
                    <a:pt x="47577" y="23036"/>
                    <a:pt x="46353" y="23036"/>
                  </a:cubicBezTo>
                  <a:cubicBezTo>
                    <a:pt x="45052" y="23036"/>
                    <a:pt x="43920" y="22815"/>
                    <a:pt x="42949" y="22374"/>
                  </a:cubicBezTo>
                  <a:cubicBezTo>
                    <a:pt x="41991" y="21932"/>
                    <a:pt x="41192" y="21326"/>
                    <a:pt x="40551" y="20557"/>
                  </a:cubicBezTo>
                  <a:cubicBezTo>
                    <a:pt x="39923" y="19787"/>
                    <a:pt x="39451" y="18904"/>
                    <a:pt x="39130" y="17908"/>
                  </a:cubicBezTo>
                  <a:cubicBezTo>
                    <a:pt x="38823" y="16902"/>
                    <a:pt x="38668" y="15840"/>
                    <a:pt x="38668" y="14721"/>
                  </a:cubicBezTo>
                  <a:lnTo>
                    <a:pt x="38668" y="14074"/>
                  </a:lnTo>
                  <a:cubicBezTo>
                    <a:pt x="38668" y="12955"/>
                    <a:pt x="38823" y="11898"/>
                    <a:pt x="39130" y="10902"/>
                  </a:cubicBezTo>
                  <a:cubicBezTo>
                    <a:pt x="39451" y="9896"/>
                    <a:pt x="39923" y="9008"/>
                    <a:pt x="40551" y="8238"/>
                  </a:cubicBezTo>
                  <a:cubicBezTo>
                    <a:pt x="41192" y="7468"/>
                    <a:pt x="41991" y="6862"/>
                    <a:pt x="42949" y="6421"/>
                  </a:cubicBezTo>
                  <a:cubicBezTo>
                    <a:pt x="43920" y="5980"/>
                    <a:pt x="45052" y="5759"/>
                    <a:pt x="46353" y="5759"/>
                  </a:cubicBezTo>
                  <a:cubicBezTo>
                    <a:pt x="47706" y="5759"/>
                    <a:pt x="48887" y="6026"/>
                    <a:pt x="49900" y="6560"/>
                  </a:cubicBezTo>
                  <a:cubicBezTo>
                    <a:pt x="50910" y="7083"/>
                    <a:pt x="51706" y="7802"/>
                    <a:pt x="52279" y="8715"/>
                  </a:cubicBezTo>
                  <a:cubicBezTo>
                    <a:pt x="52864" y="9619"/>
                    <a:pt x="53185" y="10645"/>
                    <a:pt x="53240" y="11795"/>
                  </a:cubicBezTo>
                  <a:lnTo>
                    <a:pt x="50427" y="11795"/>
                  </a:lnTo>
                  <a:cubicBezTo>
                    <a:pt x="50372" y="11107"/>
                    <a:pt x="50172" y="10486"/>
                    <a:pt x="49819" y="9932"/>
                  </a:cubicBezTo>
                  <a:cubicBezTo>
                    <a:pt x="49479" y="9378"/>
                    <a:pt x="49010" y="8936"/>
                    <a:pt x="48415" y="8608"/>
                  </a:cubicBezTo>
                  <a:cubicBezTo>
                    <a:pt x="47826" y="8269"/>
                    <a:pt x="47140" y="8099"/>
                    <a:pt x="46353" y="8099"/>
                  </a:cubicBezTo>
                  <a:cubicBezTo>
                    <a:pt x="45447" y="8099"/>
                    <a:pt x="44687" y="8274"/>
                    <a:pt x="44069" y="8623"/>
                  </a:cubicBezTo>
                  <a:cubicBezTo>
                    <a:pt x="43460" y="8962"/>
                    <a:pt x="42975" y="9424"/>
                    <a:pt x="42612" y="10009"/>
                  </a:cubicBezTo>
                  <a:cubicBezTo>
                    <a:pt x="42263" y="10584"/>
                    <a:pt x="42007" y="11225"/>
                    <a:pt x="41846" y="11933"/>
                  </a:cubicBezTo>
                  <a:cubicBezTo>
                    <a:pt x="41697" y="12631"/>
                    <a:pt x="41622" y="13345"/>
                    <a:pt x="41622" y="14074"/>
                  </a:cubicBezTo>
                  <a:lnTo>
                    <a:pt x="41622" y="14721"/>
                  </a:lnTo>
                  <a:cubicBezTo>
                    <a:pt x="41622" y="15449"/>
                    <a:pt x="41697" y="16168"/>
                    <a:pt x="41846" y="16876"/>
                  </a:cubicBezTo>
                  <a:cubicBezTo>
                    <a:pt x="41994" y="17585"/>
                    <a:pt x="42247" y="18226"/>
                    <a:pt x="42596" y="18801"/>
                  </a:cubicBezTo>
                  <a:cubicBezTo>
                    <a:pt x="42959" y="19376"/>
                    <a:pt x="43444" y="19838"/>
                    <a:pt x="44052" y="20187"/>
                  </a:cubicBezTo>
                  <a:cubicBezTo>
                    <a:pt x="44671" y="20526"/>
                    <a:pt x="45437" y="20695"/>
                    <a:pt x="46353" y="20695"/>
                  </a:cubicBezTo>
                  <a:close/>
                  <a:moveTo>
                    <a:pt x="59838" y="6067"/>
                  </a:moveTo>
                  <a:lnTo>
                    <a:pt x="59838" y="22728"/>
                  </a:lnTo>
                  <a:lnTo>
                    <a:pt x="56867" y="22728"/>
                  </a:lnTo>
                  <a:lnTo>
                    <a:pt x="56867" y="6067"/>
                  </a:lnTo>
                  <a:lnTo>
                    <a:pt x="59838" y="6067"/>
                  </a:lnTo>
                  <a:close/>
                  <a:moveTo>
                    <a:pt x="56644" y="1648"/>
                  </a:moveTo>
                  <a:cubicBezTo>
                    <a:pt x="56644" y="1186"/>
                    <a:pt x="56786" y="796"/>
                    <a:pt x="57074" y="477"/>
                  </a:cubicBezTo>
                  <a:cubicBezTo>
                    <a:pt x="57372" y="159"/>
                    <a:pt x="57809" y="0"/>
                    <a:pt x="58385" y="0"/>
                  </a:cubicBezTo>
                  <a:cubicBezTo>
                    <a:pt x="58948" y="0"/>
                    <a:pt x="59378" y="159"/>
                    <a:pt x="59679" y="477"/>
                  </a:cubicBezTo>
                  <a:cubicBezTo>
                    <a:pt x="59987" y="796"/>
                    <a:pt x="60142" y="1186"/>
                    <a:pt x="60142" y="1648"/>
                  </a:cubicBezTo>
                  <a:cubicBezTo>
                    <a:pt x="60142" y="2089"/>
                    <a:pt x="59987" y="2469"/>
                    <a:pt x="59679" y="2787"/>
                  </a:cubicBezTo>
                  <a:cubicBezTo>
                    <a:pt x="59378" y="3095"/>
                    <a:pt x="58948" y="3249"/>
                    <a:pt x="58385" y="3249"/>
                  </a:cubicBezTo>
                  <a:cubicBezTo>
                    <a:pt x="57809" y="3249"/>
                    <a:pt x="57372" y="3095"/>
                    <a:pt x="57074" y="2787"/>
                  </a:cubicBezTo>
                  <a:cubicBezTo>
                    <a:pt x="56786" y="2469"/>
                    <a:pt x="56644" y="2089"/>
                    <a:pt x="56644" y="1648"/>
                  </a:cubicBezTo>
                  <a:close/>
                  <a:moveTo>
                    <a:pt x="67604" y="9624"/>
                  </a:moveTo>
                  <a:lnTo>
                    <a:pt x="67604" y="22728"/>
                  </a:lnTo>
                  <a:lnTo>
                    <a:pt x="64650" y="22728"/>
                  </a:lnTo>
                  <a:lnTo>
                    <a:pt x="64650" y="6067"/>
                  </a:lnTo>
                  <a:lnTo>
                    <a:pt x="67446" y="6067"/>
                  </a:lnTo>
                  <a:lnTo>
                    <a:pt x="67604" y="9624"/>
                  </a:lnTo>
                  <a:close/>
                  <a:moveTo>
                    <a:pt x="66902" y="13766"/>
                  </a:moveTo>
                  <a:lnTo>
                    <a:pt x="65669" y="13720"/>
                  </a:lnTo>
                  <a:cubicBezTo>
                    <a:pt x="65682" y="12580"/>
                    <a:pt x="65857" y="11528"/>
                    <a:pt x="66197" y="10563"/>
                  </a:cubicBezTo>
                  <a:cubicBezTo>
                    <a:pt x="66540" y="9588"/>
                    <a:pt x="67019" y="8741"/>
                    <a:pt x="67637" y="8022"/>
                  </a:cubicBezTo>
                  <a:cubicBezTo>
                    <a:pt x="68255" y="7304"/>
                    <a:pt x="68990" y="6750"/>
                    <a:pt x="69841" y="6359"/>
                  </a:cubicBezTo>
                  <a:cubicBezTo>
                    <a:pt x="70705" y="5959"/>
                    <a:pt x="71656" y="5759"/>
                    <a:pt x="72701" y="5759"/>
                  </a:cubicBezTo>
                  <a:cubicBezTo>
                    <a:pt x="73552" y="5759"/>
                    <a:pt x="74319" y="5872"/>
                    <a:pt x="75002" y="6098"/>
                  </a:cubicBezTo>
                  <a:cubicBezTo>
                    <a:pt x="75682" y="6313"/>
                    <a:pt x="76264" y="6662"/>
                    <a:pt x="76743" y="7145"/>
                  </a:cubicBezTo>
                  <a:cubicBezTo>
                    <a:pt x="77232" y="7627"/>
                    <a:pt x="77604" y="8254"/>
                    <a:pt x="77860" y="9023"/>
                  </a:cubicBezTo>
                  <a:cubicBezTo>
                    <a:pt x="78115" y="9783"/>
                    <a:pt x="78245" y="10712"/>
                    <a:pt x="78245" y="11810"/>
                  </a:cubicBezTo>
                  <a:lnTo>
                    <a:pt x="78245" y="22728"/>
                  </a:lnTo>
                  <a:lnTo>
                    <a:pt x="75274" y="22728"/>
                  </a:lnTo>
                  <a:lnTo>
                    <a:pt x="75274" y="11780"/>
                  </a:lnTo>
                  <a:cubicBezTo>
                    <a:pt x="75274" y="10907"/>
                    <a:pt x="75141" y="10209"/>
                    <a:pt x="74873" y="9685"/>
                  </a:cubicBezTo>
                  <a:cubicBezTo>
                    <a:pt x="74607" y="9152"/>
                    <a:pt x="74219" y="8767"/>
                    <a:pt x="73708" y="8530"/>
                  </a:cubicBezTo>
                  <a:cubicBezTo>
                    <a:pt x="73196" y="8284"/>
                    <a:pt x="72569" y="8161"/>
                    <a:pt x="71821" y="8161"/>
                  </a:cubicBezTo>
                  <a:cubicBezTo>
                    <a:pt x="71086" y="8161"/>
                    <a:pt x="70417" y="8310"/>
                    <a:pt x="69808" y="8608"/>
                  </a:cubicBezTo>
                  <a:cubicBezTo>
                    <a:pt x="69213" y="8905"/>
                    <a:pt x="68695" y="9316"/>
                    <a:pt x="68258" y="9839"/>
                  </a:cubicBezTo>
                  <a:cubicBezTo>
                    <a:pt x="67834" y="10363"/>
                    <a:pt x="67498" y="10964"/>
                    <a:pt x="67252" y="11641"/>
                  </a:cubicBezTo>
                  <a:cubicBezTo>
                    <a:pt x="67019" y="12308"/>
                    <a:pt x="66902" y="13017"/>
                    <a:pt x="66902" y="13766"/>
                  </a:cubicBezTo>
                  <a:close/>
                  <a:moveTo>
                    <a:pt x="93998" y="6067"/>
                  </a:moveTo>
                  <a:lnTo>
                    <a:pt x="96684" y="6067"/>
                  </a:lnTo>
                  <a:lnTo>
                    <a:pt x="96684" y="22374"/>
                  </a:lnTo>
                  <a:cubicBezTo>
                    <a:pt x="96684" y="23841"/>
                    <a:pt x="96373" y="25094"/>
                    <a:pt x="95755" y="26131"/>
                  </a:cubicBezTo>
                  <a:cubicBezTo>
                    <a:pt x="95140" y="27167"/>
                    <a:pt x="94276" y="27953"/>
                    <a:pt x="93169" y="28487"/>
                  </a:cubicBezTo>
                  <a:cubicBezTo>
                    <a:pt x="92072" y="29031"/>
                    <a:pt x="90804" y="29303"/>
                    <a:pt x="89367" y="29303"/>
                  </a:cubicBezTo>
                  <a:cubicBezTo>
                    <a:pt x="88768" y="29303"/>
                    <a:pt x="88066" y="29210"/>
                    <a:pt x="87257" y="29026"/>
                  </a:cubicBezTo>
                  <a:cubicBezTo>
                    <a:pt x="86458" y="28851"/>
                    <a:pt x="85671" y="28548"/>
                    <a:pt x="84891" y="28117"/>
                  </a:cubicBezTo>
                  <a:cubicBezTo>
                    <a:pt x="84124" y="27696"/>
                    <a:pt x="83481" y="27127"/>
                    <a:pt x="82960" y="26408"/>
                  </a:cubicBezTo>
                  <a:lnTo>
                    <a:pt x="84510" y="24714"/>
                  </a:lnTo>
                  <a:cubicBezTo>
                    <a:pt x="85235" y="25556"/>
                    <a:pt x="85989" y="26141"/>
                    <a:pt x="86778" y="26469"/>
                  </a:cubicBezTo>
                  <a:cubicBezTo>
                    <a:pt x="87577" y="26798"/>
                    <a:pt x="88364" y="26962"/>
                    <a:pt x="89144" y="26962"/>
                  </a:cubicBezTo>
                  <a:cubicBezTo>
                    <a:pt x="90079" y="26962"/>
                    <a:pt x="90888" y="26793"/>
                    <a:pt x="91571" y="26454"/>
                  </a:cubicBezTo>
                  <a:cubicBezTo>
                    <a:pt x="92254" y="26115"/>
                    <a:pt x="92781" y="25612"/>
                    <a:pt x="93153" y="24945"/>
                  </a:cubicBezTo>
                  <a:cubicBezTo>
                    <a:pt x="93535" y="24288"/>
                    <a:pt x="93726" y="23477"/>
                    <a:pt x="93726" y="22512"/>
                  </a:cubicBezTo>
                  <a:lnTo>
                    <a:pt x="93726" y="9732"/>
                  </a:lnTo>
                  <a:lnTo>
                    <a:pt x="93998" y="6067"/>
                  </a:lnTo>
                  <a:close/>
                  <a:moveTo>
                    <a:pt x="82096" y="14582"/>
                  </a:moveTo>
                  <a:lnTo>
                    <a:pt x="82096" y="14259"/>
                  </a:lnTo>
                  <a:cubicBezTo>
                    <a:pt x="82096" y="12986"/>
                    <a:pt x="82251" y="11831"/>
                    <a:pt x="82558" y="10794"/>
                  </a:cubicBezTo>
                  <a:cubicBezTo>
                    <a:pt x="82879" y="9747"/>
                    <a:pt x="83332" y="8849"/>
                    <a:pt x="83917" y="8099"/>
                  </a:cubicBezTo>
                  <a:cubicBezTo>
                    <a:pt x="84513" y="7350"/>
                    <a:pt x="85235" y="6775"/>
                    <a:pt x="86076" y="6375"/>
                  </a:cubicBezTo>
                  <a:cubicBezTo>
                    <a:pt x="86917" y="5964"/>
                    <a:pt x="87865" y="5759"/>
                    <a:pt x="88917" y="5759"/>
                  </a:cubicBezTo>
                  <a:cubicBezTo>
                    <a:pt x="90004" y="5759"/>
                    <a:pt x="90953" y="5944"/>
                    <a:pt x="91762" y="6313"/>
                  </a:cubicBezTo>
                  <a:cubicBezTo>
                    <a:pt x="92584" y="6673"/>
                    <a:pt x="93276" y="7201"/>
                    <a:pt x="93839" y="7899"/>
                  </a:cubicBezTo>
                  <a:cubicBezTo>
                    <a:pt x="94415" y="8587"/>
                    <a:pt x="94868" y="9418"/>
                    <a:pt x="95198" y="10394"/>
                  </a:cubicBezTo>
                  <a:cubicBezTo>
                    <a:pt x="95528" y="11369"/>
                    <a:pt x="95755" y="12472"/>
                    <a:pt x="95884" y="13704"/>
                  </a:cubicBezTo>
                  <a:lnTo>
                    <a:pt x="95884" y="15121"/>
                  </a:lnTo>
                  <a:cubicBezTo>
                    <a:pt x="95768" y="16343"/>
                    <a:pt x="95538" y="17441"/>
                    <a:pt x="95198" y="18416"/>
                  </a:cubicBezTo>
                  <a:cubicBezTo>
                    <a:pt x="94868" y="19391"/>
                    <a:pt x="94415" y="20223"/>
                    <a:pt x="93839" y="20911"/>
                  </a:cubicBezTo>
                  <a:cubicBezTo>
                    <a:pt x="93276" y="21599"/>
                    <a:pt x="92584" y="22127"/>
                    <a:pt x="91762" y="22497"/>
                  </a:cubicBezTo>
                  <a:cubicBezTo>
                    <a:pt x="90943" y="22856"/>
                    <a:pt x="89985" y="23036"/>
                    <a:pt x="88888" y="23036"/>
                  </a:cubicBezTo>
                  <a:cubicBezTo>
                    <a:pt x="87852" y="23036"/>
                    <a:pt x="86917" y="22825"/>
                    <a:pt x="86076" y="22404"/>
                  </a:cubicBezTo>
                  <a:cubicBezTo>
                    <a:pt x="85244" y="21983"/>
                    <a:pt x="84529" y="21393"/>
                    <a:pt x="83934" y="20634"/>
                  </a:cubicBezTo>
                  <a:cubicBezTo>
                    <a:pt x="83338" y="19874"/>
                    <a:pt x="82879" y="18981"/>
                    <a:pt x="82558" y="17954"/>
                  </a:cubicBezTo>
                  <a:cubicBezTo>
                    <a:pt x="82251" y="16917"/>
                    <a:pt x="82096" y="15793"/>
                    <a:pt x="82096" y="14582"/>
                  </a:cubicBezTo>
                  <a:close/>
                  <a:moveTo>
                    <a:pt x="85053" y="14259"/>
                  </a:moveTo>
                  <a:lnTo>
                    <a:pt x="85053" y="14582"/>
                  </a:lnTo>
                  <a:cubicBezTo>
                    <a:pt x="85053" y="15414"/>
                    <a:pt x="85137" y="16194"/>
                    <a:pt x="85309" y="16922"/>
                  </a:cubicBezTo>
                  <a:cubicBezTo>
                    <a:pt x="85490" y="17651"/>
                    <a:pt x="85762" y="18293"/>
                    <a:pt x="86121" y="18847"/>
                  </a:cubicBezTo>
                  <a:cubicBezTo>
                    <a:pt x="86497" y="19402"/>
                    <a:pt x="86969" y="19838"/>
                    <a:pt x="87545" y="20156"/>
                  </a:cubicBezTo>
                  <a:cubicBezTo>
                    <a:pt x="88121" y="20464"/>
                    <a:pt x="88807" y="20618"/>
                    <a:pt x="89606" y="20618"/>
                  </a:cubicBezTo>
                  <a:cubicBezTo>
                    <a:pt x="90584" y="20618"/>
                    <a:pt x="91396" y="20418"/>
                    <a:pt x="92033" y="20018"/>
                  </a:cubicBezTo>
                  <a:cubicBezTo>
                    <a:pt x="92674" y="19617"/>
                    <a:pt x="93179" y="19089"/>
                    <a:pt x="93551" y="18432"/>
                  </a:cubicBezTo>
                  <a:cubicBezTo>
                    <a:pt x="93936" y="17775"/>
                    <a:pt x="94234" y="17061"/>
                    <a:pt x="94448" y="16291"/>
                  </a:cubicBezTo>
                  <a:lnTo>
                    <a:pt x="94448" y="12580"/>
                  </a:lnTo>
                  <a:cubicBezTo>
                    <a:pt x="94328" y="12016"/>
                    <a:pt x="94147" y="11472"/>
                    <a:pt x="93904" y="10948"/>
                  </a:cubicBezTo>
                  <a:cubicBezTo>
                    <a:pt x="93668" y="10414"/>
                    <a:pt x="93360" y="9942"/>
                    <a:pt x="92975" y="9532"/>
                  </a:cubicBezTo>
                  <a:cubicBezTo>
                    <a:pt x="92603" y="9111"/>
                    <a:pt x="92140" y="8777"/>
                    <a:pt x="91587" y="8530"/>
                  </a:cubicBezTo>
                  <a:cubicBezTo>
                    <a:pt x="91034" y="8284"/>
                    <a:pt x="90383" y="8161"/>
                    <a:pt x="89639" y="8161"/>
                  </a:cubicBezTo>
                  <a:cubicBezTo>
                    <a:pt x="88826" y="8161"/>
                    <a:pt x="88131" y="8325"/>
                    <a:pt x="87545" y="8654"/>
                  </a:cubicBezTo>
                  <a:cubicBezTo>
                    <a:pt x="86969" y="8972"/>
                    <a:pt x="86497" y="9413"/>
                    <a:pt x="86121" y="9978"/>
                  </a:cubicBezTo>
                  <a:cubicBezTo>
                    <a:pt x="85762" y="10532"/>
                    <a:pt x="85490" y="11179"/>
                    <a:pt x="85309" y="11918"/>
                  </a:cubicBezTo>
                  <a:cubicBezTo>
                    <a:pt x="85137" y="12647"/>
                    <a:pt x="85053" y="13427"/>
                    <a:pt x="85053" y="14259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516A8B6-A99F-891E-5A1D-123ED6A102EE}"/>
                </a:ext>
              </a:extLst>
            </p:cNvPr>
            <p:cNvSpPr/>
            <p:nvPr/>
          </p:nvSpPr>
          <p:spPr>
            <a:xfrm>
              <a:off x="1559779" y="1609171"/>
              <a:ext cx="154505" cy="23035"/>
            </a:xfrm>
            <a:custGeom>
              <a:avLst/>
              <a:gdLst>
                <a:gd name="connsiteX0" fmla="*/ 14824 w 154505"/>
                <a:gd name="connsiteY0" fmla="*/ 15598 h 23035"/>
                <a:gd name="connsiteX1" fmla="*/ 17892 w 154505"/>
                <a:gd name="connsiteY1" fmla="*/ 15598 h 23035"/>
                <a:gd name="connsiteX2" fmla="*/ 16630 w 154505"/>
                <a:gd name="connsiteY2" fmla="*/ 19402 h 23035"/>
                <a:gd name="connsiteX3" fmla="*/ 13740 w 154505"/>
                <a:gd name="connsiteY3" fmla="*/ 22065 h 23035"/>
                <a:gd name="connsiteX4" fmla="*/ 9074 w 154505"/>
                <a:gd name="connsiteY4" fmla="*/ 23036 h 23035"/>
                <a:gd name="connsiteX5" fmla="*/ 5353 w 154505"/>
                <a:gd name="connsiteY5" fmla="*/ 22297 h 23035"/>
                <a:gd name="connsiteX6" fmla="*/ 2492 w 154505"/>
                <a:gd name="connsiteY6" fmla="*/ 20202 h 23035"/>
                <a:gd name="connsiteX7" fmla="*/ 638 w 154505"/>
                <a:gd name="connsiteY7" fmla="*/ 16922 h 23035"/>
                <a:gd name="connsiteX8" fmla="*/ 0 w 154505"/>
                <a:gd name="connsiteY8" fmla="*/ 12642 h 23035"/>
                <a:gd name="connsiteX9" fmla="*/ 0 w 154505"/>
                <a:gd name="connsiteY9" fmla="*/ 10409 h 23035"/>
                <a:gd name="connsiteX10" fmla="*/ 638 w 154505"/>
                <a:gd name="connsiteY10" fmla="*/ 6144 h 23035"/>
                <a:gd name="connsiteX11" fmla="*/ 2508 w 154505"/>
                <a:gd name="connsiteY11" fmla="*/ 2849 h 23035"/>
                <a:gd name="connsiteX12" fmla="*/ 5463 w 154505"/>
                <a:gd name="connsiteY12" fmla="*/ 739 h 23035"/>
                <a:gd name="connsiteX13" fmla="*/ 9346 w 154505"/>
                <a:gd name="connsiteY13" fmla="*/ 0 h 23035"/>
                <a:gd name="connsiteX14" fmla="*/ 13802 w 154505"/>
                <a:gd name="connsiteY14" fmla="*/ 955 h 23035"/>
                <a:gd name="connsiteX15" fmla="*/ 16630 w 154505"/>
                <a:gd name="connsiteY15" fmla="*/ 3603 h 23035"/>
                <a:gd name="connsiteX16" fmla="*/ 17892 w 154505"/>
                <a:gd name="connsiteY16" fmla="*/ 7499 h 23035"/>
                <a:gd name="connsiteX17" fmla="*/ 14824 w 154505"/>
                <a:gd name="connsiteY17" fmla="*/ 7499 h 23035"/>
                <a:gd name="connsiteX18" fmla="*/ 13996 w 154505"/>
                <a:gd name="connsiteY18" fmla="*/ 4804 h 23035"/>
                <a:gd name="connsiteX19" fmla="*/ 12268 w 154505"/>
                <a:gd name="connsiteY19" fmla="*/ 3049 h 23035"/>
                <a:gd name="connsiteX20" fmla="*/ 9346 w 154505"/>
                <a:gd name="connsiteY20" fmla="*/ 2433 h 23035"/>
                <a:gd name="connsiteX21" fmla="*/ 6615 w 154505"/>
                <a:gd name="connsiteY21" fmla="*/ 3003 h 23035"/>
                <a:gd name="connsiteX22" fmla="*/ 4647 w 154505"/>
                <a:gd name="connsiteY22" fmla="*/ 4619 h 23035"/>
                <a:gd name="connsiteX23" fmla="*/ 3466 w 154505"/>
                <a:gd name="connsiteY23" fmla="*/ 7129 h 23035"/>
                <a:gd name="connsiteX24" fmla="*/ 3068 w 154505"/>
                <a:gd name="connsiteY24" fmla="*/ 10378 h 23035"/>
                <a:gd name="connsiteX25" fmla="*/ 3068 w 154505"/>
                <a:gd name="connsiteY25" fmla="*/ 12642 h 23035"/>
                <a:gd name="connsiteX26" fmla="*/ 3417 w 154505"/>
                <a:gd name="connsiteY26" fmla="*/ 15737 h 23035"/>
                <a:gd name="connsiteX27" fmla="*/ 4521 w 154505"/>
                <a:gd name="connsiteY27" fmla="*/ 18278 h 23035"/>
                <a:gd name="connsiteX28" fmla="*/ 6391 w 154505"/>
                <a:gd name="connsiteY28" fmla="*/ 20002 h 23035"/>
                <a:gd name="connsiteX29" fmla="*/ 9074 w 154505"/>
                <a:gd name="connsiteY29" fmla="*/ 20618 h 23035"/>
                <a:gd name="connsiteX30" fmla="*/ 12206 w 154505"/>
                <a:gd name="connsiteY30" fmla="*/ 20018 h 23035"/>
                <a:gd name="connsiteX31" fmla="*/ 13964 w 154505"/>
                <a:gd name="connsiteY31" fmla="*/ 18293 h 23035"/>
                <a:gd name="connsiteX32" fmla="*/ 14824 w 154505"/>
                <a:gd name="connsiteY32" fmla="*/ 15598 h 23035"/>
                <a:gd name="connsiteX33" fmla="*/ 20931 w 154505"/>
                <a:gd name="connsiteY33" fmla="*/ 14582 h 23035"/>
                <a:gd name="connsiteX34" fmla="*/ 20931 w 154505"/>
                <a:gd name="connsiteY34" fmla="*/ 14228 h 23035"/>
                <a:gd name="connsiteX35" fmla="*/ 21475 w 154505"/>
                <a:gd name="connsiteY35" fmla="*/ 10886 h 23035"/>
                <a:gd name="connsiteX36" fmla="*/ 23041 w 154505"/>
                <a:gd name="connsiteY36" fmla="*/ 8192 h 23035"/>
                <a:gd name="connsiteX37" fmla="*/ 25516 w 154505"/>
                <a:gd name="connsiteY37" fmla="*/ 6406 h 23035"/>
                <a:gd name="connsiteX38" fmla="*/ 28775 w 154505"/>
                <a:gd name="connsiteY38" fmla="*/ 5759 h 23035"/>
                <a:gd name="connsiteX39" fmla="*/ 32050 w 154505"/>
                <a:gd name="connsiteY39" fmla="*/ 6406 h 23035"/>
                <a:gd name="connsiteX40" fmla="*/ 34542 w 154505"/>
                <a:gd name="connsiteY40" fmla="*/ 8192 h 23035"/>
                <a:gd name="connsiteX41" fmla="*/ 36124 w 154505"/>
                <a:gd name="connsiteY41" fmla="*/ 10886 h 23035"/>
                <a:gd name="connsiteX42" fmla="*/ 36668 w 154505"/>
                <a:gd name="connsiteY42" fmla="*/ 14228 h 23035"/>
                <a:gd name="connsiteX43" fmla="*/ 36668 w 154505"/>
                <a:gd name="connsiteY43" fmla="*/ 14582 h 23035"/>
                <a:gd name="connsiteX44" fmla="*/ 36124 w 154505"/>
                <a:gd name="connsiteY44" fmla="*/ 17924 h 23035"/>
                <a:gd name="connsiteX45" fmla="*/ 34542 w 154505"/>
                <a:gd name="connsiteY45" fmla="*/ 20618 h 23035"/>
                <a:gd name="connsiteX46" fmla="*/ 32066 w 154505"/>
                <a:gd name="connsiteY46" fmla="*/ 22404 h 23035"/>
                <a:gd name="connsiteX47" fmla="*/ 28807 w 154505"/>
                <a:gd name="connsiteY47" fmla="*/ 23036 h 23035"/>
                <a:gd name="connsiteX48" fmla="*/ 25533 w 154505"/>
                <a:gd name="connsiteY48" fmla="*/ 22404 h 23035"/>
                <a:gd name="connsiteX49" fmla="*/ 23041 w 154505"/>
                <a:gd name="connsiteY49" fmla="*/ 20618 h 23035"/>
                <a:gd name="connsiteX50" fmla="*/ 21475 w 154505"/>
                <a:gd name="connsiteY50" fmla="*/ 17924 h 23035"/>
                <a:gd name="connsiteX51" fmla="*/ 20931 w 154505"/>
                <a:gd name="connsiteY51" fmla="*/ 14582 h 23035"/>
                <a:gd name="connsiteX52" fmla="*/ 23885 w 154505"/>
                <a:gd name="connsiteY52" fmla="*/ 14228 h 23035"/>
                <a:gd name="connsiteX53" fmla="*/ 23885 w 154505"/>
                <a:gd name="connsiteY53" fmla="*/ 14582 h 23035"/>
                <a:gd name="connsiteX54" fmla="*/ 24190 w 154505"/>
                <a:gd name="connsiteY54" fmla="*/ 16938 h 23035"/>
                <a:gd name="connsiteX55" fmla="*/ 25099 w 154505"/>
                <a:gd name="connsiteY55" fmla="*/ 18878 h 23035"/>
                <a:gd name="connsiteX56" fmla="*/ 26649 w 154505"/>
                <a:gd name="connsiteY56" fmla="*/ 20218 h 23035"/>
                <a:gd name="connsiteX57" fmla="*/ 28807 w 154505"/>
                <a:gd name="connsiteY57" fmla="*/ 20695 h 23035"/>
                <a:gd name="connsiteX58" fmla="*/ 30930 w 154505"/>
                <a:gd name="connsiteY58" fmla="*/ 20218 h 23035"/>
                <a:gd name="connsiteX59" fmla="*/ 32464 w 154505"/>
                <a:gd name="connsiteY59" fmla="*/ 18878 h 23035"/>
                <a:gd name="connsiteX60" fmla="*/ 33377 w 154505"/>
                <a:gd name="connsiteY60" fmla="*/ 16938 h 23035"/>
                <a:gd name="connsiteX61" fmla="*/ 33697 w 154505"/>
                <a:gd name="connsiteY61" fmla="*/ 14582 h 23035"/>
                <a:gd name="connsiteX62" fmla="*/ 33697 w 154505"/>
                <a:gd name="connsiteY62" fmla="*/ 14228 h 23035"/>
                <a:gd name="connsiteX63" fmla="*/ 33377 w 154505"/>
                <a:gd name="connsiteY63" fmla="*/ 11903 h 23035"/>
                <a:gd name="connsiteX64" fmla="*/ 32448 w 154505"/>
                <a:gd name="connsiteY64" fmla="*/ 9947 h 23035"/>
                <a:gd name="connsiteX65" fmla="*/ 30914 w 154505"/>
                <a:gd name="connsiteY65" fmla="*/ 8592 h 23035"/>
                <a:gd name="connsiteX66" fmla="*/ 28775 w 154505"/>
                <a:gd name="connsiteY66" fmla="*/ 8099 h 23035"/>
                <a:gd name="connsiteX67" fmla="*/ 26633 w 154505"/>
                <a:gd name="connsiteY67" fmla="*/ 8592 h 23035"/>
                <a:gd name="connsiteX68" fmla="*/ 25099 w 154505"/>
                <a:gd name="connsiteY68" fmla="*/ 9947 h 23035"/>
                <a:gd name="connsiteX69" fmla="*/ 24190 w 154505"/>
                <a:gd name="connsiteY69" fmla="*/ 11903 h 23035"/>
                <a:gd name="connsiteX70" fmla="*/ 23885 w 154505"/>
                <a:gd name="connsiteY70" fmla="*/ 14228 h 23035"/>
                <a:gd name="connsiteX71" fmla="*/ 43396 w 154505"/>
                <a:gd name="connsiteY71" fmla="*/ 9624 h 23035"/>
                <a:gd name="connsiteX72" fmla="*/ 43396 w 154505"/>
                <a:gd name="connsiteY72" fmla="*/ 22728 h 23035"/>
                <a:gd name="connsiteX73" fmla="*/ 40438 w 154505"/>
                <a:gd name="connsiteY73" fmla="*/ 22728 h 23035"/>
                <a:gd name="connsiteX74" fmla="*/ 40438 w 154505"/>
                <a:gd name="connsiteY74" fmla="*/ 6067 h 23035"/>
                <a:gd name="connsiteX75" fmla="*/ 43234 w 154505"/>
                <a:gd name="connsiteY75" fmla="*/ 6067 h 23035"/>
                <a:gd name="connsiteX76" fmla="*/ 43396 w 154505"/>
                <a:gd name="connsiteY76" fmla="*/ 9624 h 23035"/>
                <a:gd name="connsiteX77" fmla="*/ 42693 w 154505"/>
                <a:gd name="connsiteY77" fmla="*/ 13766 h 23035"/>
                <a:gd name="connsiteX78" fmla="*/ 41460 w 154505"/>
                <a:gd name="connsiteY78" fmla="*/ 13720 h 23035"/>
                <a:gd name="connsiteX79" fmla="*/ 41988 w 154505"/>
                <a:gd name="connsiteY79" fmla="*/ 10563 h 23035"/>
                <a:gd name="connsiteX80" fmla="*/ 43428 w 154505"/>
                <a:gd name="connsiteY80" fmla="*/ 8022 h 23035"/>
                <a:gd name="connsiteX81" fmla="*/ 45632 w 154505"/>
                <a:gd name="connsiteY81" fmla="*/ 6359 h 23035"/>
                <a:gd name="connsiteX82" fmla="*/ 48492 w 154505"/>
                <a:gd name="connsiteY82" fmla="*/ 5759 h 23035"/>
                <a:gd name="connsiteX83" fmla="*/ 50793 w 154505"/>
                <a:gd name="connsiteY83" fmla="*/ 6098 h 23035"/>
                <a:gd name="connsiteX84" fmla="*/ 52534 w 154505"/>
                <a:gd name="connsiteY84" fmla="*/ 7145 h 23035"/>
                <a:gd name="connsiteX85" fmla="*/ 53651 w 154505"/>
                <a:gd name="connsiteY85" fmla="*/ 9023 h 23035"/>
                <a:gd name="connsiteX86" fmla="*/ 54036 w 154505"/>
                <a:gd name="connsiteY86" fmla="*/ 11810 h 23035"/>
                <a:gd name="connsiteX87" fmla="*/ 54036 w 154505"/>
                <a:gd name="connsiteY87" fmla="*/ 22728 h 23035"/>
                <a:gd name="connsiteX88" fmla="*/ 51065 w 154505"/>
                <a:gd name="connsiteY88" fmla="*/ 22728 h 23035"/>
                <a:gd name="connsiteX89" fmla="*/ 51065 w 154505"/>
                <a:gd name="connsiteY89" fmla="*/ 11780 h 23035"/>
                <a:gd name="connsiteX90" fmla="*/ 50664 w 154505"/>
                <a:gd name="connsiteY90" fmla="*/ 9685 h 23035"/>
                <a:gd name="connsiteX91" fmla="*/ 49499 w 154505"/>
                <a:gd name="connsiteY91" fmla="*/ 8530 h 23035"/>
                <a:gd name="connsiteX92" fmla="*/ 47612 w 154505"/>
                <a:gd name="connsiteY92" fmla="*/ 8161 h 23035"/>
                <a:gd name="connsiteX93" fmla="*/ 45599 w 154505"/>
                <a:gd name="connsiteY93" fmla="*/ 8608 h 23035"/>
                <a:gd name="connsiteX94" fmla="*/ 44049 w 154505"/>
                <a:gd name="connsiteY94" fmla="*/ 9839 h 23035"/>
                <a:gd name="connsiteX95" fmla="*/ 43043 w 154505"/>
                <a:gd name="connsiteY95" fmla="*/ 11641 h 23035"/>
                <a:gd name="connsiteX96" fmla="*/ 42693 w 154505"/>
                <a:gd name="connsiteY96" fmla="*/ 13766 h 23035"/>
                <a:gd name="connsiteX97" fmla="*/ 65828 w 154505"/>
                <a:gd name="connsiteY97" fmla="*/ 6067 h 23035"/>
                <a:gd name="connsiteX98" fmla="*/ 65828 w 154505"/>
                <a:gd name="connsiteY98" fmla="*/ 8254 h 23035"/>
                <a:gd name="connsiteX99" fmla="*/ 56482 w 154505"/>
                <a:gd name="connsiteY99" fmla="*/ 8254 h 23035"/>
                <a:gd name="connsiteX100" fmla="*/ 56482 w 154505"/>
                <a:gd name="connsiteY100" fmla="*/ 6067 h 23035"/>
                <a:gd name="connsiteX101" fmla="*/ 65828 w 154505"/>
                <a:gd name="connsiteY101" fmla="*/ 6067 h 23035"/>
                <a:gd name="connsiteX102" fmla="*/ 59644 w 154505"/>
                <a:gd name="connsiteY102" fmla="*/ 2017 h 23035"/>
                <a:gd name="connsiteX103" fmla="*/ 62602 w 154505"/>
                <a:gd name="connsiteY103" fmla="*/ 2017 h 23035"/>
                <a:gd name="connsiteX104" fmla="*/ 62602 w 154505"/>
                <a:gd name="connsiteY104" fmla="*/ 18601 h 23035"/>
                <a:gd name="connsiteX105" fmla="*/ 62873 w 154505"/>
                <a:gd name="connsiteY105" fmla="*/ 19879 h 23035"/>
                <a:gd name="connsiteX106" fmla="*/ 63576 w 154505"/>
                <a:gd name="connsiteY106" fmla="*/ 20449 h 23035"/>
                <a:gd name="connsiteX107" fmla="*/ 64501 w 154505"/>
                <a:gd name="connsiteY107" fmla="*/ 20587 h 23035"/>
                <a:gd name="connsiteX108" fmla="*/ 65268 w 154505"/>
                <a:gd name="connsiteY108" fmla="*/ 20526 h 23035"/>
                <a:gd name="connsiteX109" fmla="*/ 65893 w 154505"/>
                <a:gd name="connsiteY109" fmla="*/ 20403 h 23035"/>
                <a:gd name="connsiteX110" fmla="*/ 65909 w 154505"/>
                <a:gd name="connsiteY110" fmla="*/ 22728 h 23035"/>
                <a:gd name="connsiteX111" fmla="*/ 64980 w 154505"/>
                <a:gd name="connsiteY111" fmla="*/ 22928 h 23035"/>
                <a:gd name="connsiteX112" fmla="*/ 63624 w 154505"/>
                <a:gd name="connsiteY112" fmla="*/ 23036 h 23035"/>
                <a:gd name="connsiteX113" fmla="*/ 61624 w 154505"/>
                <a:gd name="connsiteY113" fmla="*/ 22620 h 23035"/>
                <a:gd name="connsiteX114" fmla="*/ 60171 w 154505"/>
                <a:gd name="connsiteY114" fmla="*/ 21234 h 23035"/>
                <a:gd name="connsiteX115" fmla="*/ 59644 w 154505"/>
                <a:gd name="connsiteY115" fmla="*/ 18585 h 23035"/>
                <a:gd name="connsiteX116" fmla="*/ 59644 w 154505"/>
                <a:gd name="connsiteY116" fmla="*/ 2017 h 23035"/>
                <a:gd name="connsiteX117" fmla="*/ 79552 w 154505"/>
                <a:gd name="connsiteY117" fmla="*/ 19879 h 23035"/>
                <a:gd name="connsiteX118" fmla="*/ 79552 w 154505"/>
                <a:gd name="connsiteY118" fmla="*/ 11302 h 23035"/>
                <a:gd name="connsiteX119" fmla="*/ 79138 w 154505"/>
                <a:gd name="connsiteY119" fmla="*/ 9593 h 23035"/>
                <a:gd name="connsiteX120" fmla="*/ 77924 w 154505"/>
                <a:gd name="connsiteY120" fmla="*/ 8454 h 23035"/>
                <a:gd name="connsiteX121" fmla="*/ 75911 w 154505"/>
                <a:gd name="connsiteY121" fmla="*/ 8053 h 23035"/>
                <a:gd name="connsiteX122" fmla="*/ 73944 w 154505"/>
                <a:gd name="connsiteY122" fmla="*/ 8423 h 23035"/>
                <a:gd name="connsiteX123" fmla="*/ 72637 w 154505"/>
                <a:gd name="connsiteY123" fmla="*/ 9393 h 23035"/>
                <a:gd name="connsiteX124" fmla="*/ 72171 w 154505"/>
                <a:gd name="connsiteY124" fmla="*/ 10686 h 23035"/>
                <a:gd name="connsiteX125" fmla="*/ 69216 w 154505"/>
                <a:gd name="connsiteY125" fmla="*/ 10686 h 23035"/>
                <a:gd name="connsiteX126" fmla="*/ 69695 w 154505"/>
                <a:gd name="connsiteY126" fmla="*/ 8916 h 23035"/>
                <a:gd name="connsiteX127" fmla="*/ 71070 w 154505"/>
                <a:gd name="connsiteY127" fmla="*/ 7330 h 23035"/>
                <a:gd name="connsiteX128" fmla="*/ 73242 w 154505"/>
                <a:gd name="connsiteY128" fmla="*/ 6190 h 23035"/>
                <a:gd name="connsiteX129" fmla="*/ 76086 w 154505"/>
                <a:gd name="connsiteY129" fmla="*/ 5759 h 23035"/>
                <a:gd name="connsiteX130" fmla="*/ 79410 w 154505"/>
                <a:gd name="connsiteY130" fmla="*/ 6375 h 23035"/>
                <a:gd name="connsiteX131" fmla="*/ 81678 w 154505"/>
                <a:gd name="connsiteY131" fmla="*/ 8238 h 23035"/>
                <a:gd name="connsiteX132" fmla="*/ 82510 w 154505"/>
                <a:gd name="connsiteY132" fmla="*/ 11333 h 23035"/>
                <a:gd name="connsiteX133" fmla="*/ 82510 w 154505"/>
                <a:gd name="connsiteY133" fmla="*/ 19094 h 23035"/>
                <a:gd name="connsiteX134" fmla="*/ 82652 w 154505"/>
                <a:gd name="connsiteY134" fmla="*/ 20864 h 23035"/>
                <a:gd name="connsiteX135" fmla="*/ 83115 w 154505"/>
                <a:gd name="connsiteY135" fmla="*/ 22481 h 23035"/>
                <a:gd name="connsiteX136" fmla="*/ 83115 w 154505"/>
                <a:gd name="connsiteY136" fmla="*/ 22728 h 23035"/>
                <a:gd name="connsiteX137" fmla="*/ 80031 w 154505"/>
                <a:gd name="connsiteY137" fmla="*/ 22728 h 23035"/>
                <a:gd name="connsiteX138" fmla="*/ 79681 w 154505"/>
                <a:gd name="connsiteY138" fmla="*/ 21419 h 23035"/>
                <a:gd name="connsiteX139" fmla="*/ 79552 w 154505"/>
                <a:gd name="connsiteY139" fmla="*/ 19879 h 23035"/>
                <a:gd name="connsiteX140" fmla="*/ 80063 w 154505"/>
                <a:gd name="connsiteY140" fmla="*/ 12626 h 23035"/>
                <a:gd name="connsiteX141" fmla="*/ 80096 w 154505"/>
                <a:gd name="connsiteY141" fmla="*/ 14628 h 23035"/>
                <a:gd name="connsiteX142" fmla="*/ 77109 w 154505"/>
                <a:gd name="connsiteY142" fmla="*/ 14628 h 23035"/>
                <a:gd name="connsiteX143" fmla="*/ 74857 w 154505"/>
                <a:gd name="connsiteY143" fmla="*/ 14828 h 23035"/>
                <a:gd name="connsiteX144" fmla="*/ 73193 w 154505"/>
                <a:gd name="connsiteY144" fmla="*/ 15398 h 23035"/>
                <a:gd name="connsiteX145" fmla="*/ 72171 w 154505"/>
                <a:gd name="connsiteY145" fmla="*/ 16368 h 23035"/>
                <a:gd name="connsiteX146" fmla="*/ 71821 w 154505"/>
                <a:gd name="connsiteY146" fmla="*/ 17708 h 23035"/>
                <a:gd name="connsiteX147" fmla="*/ 72187 w 154505"/>
                <a:gd name="connsiteY147" fmla="*/ 19140 h 23035"/>
                <a:gd name="connsiteX148" fmla="*/ 73290 w 154505"/>
                <a:gd name="connsiteY148" fmla="*/ 20172 h 23035"/>
                <a:gd name="connsiteX149" fmla="*/ 75128 w 154505"/>
                <a:gd name="connsiteY149" fmla="*/ 20541 h 23035"/>
                <a:gd name="connsiteX150" fmla="*/ 77523 w 154505"/>
                <a:gd name="connsiteY150" fmla="*/ 19987 h 23035"/>
                <a:gd name="connsiteX151" fmla="*/ 79170 w 154505"/>
                <a:gd name="connsiteY151" fmla="*/ 18632 h 23035"/>
                <a:gd name="connsiteX152" fmla="*/ 79840 w 154505"/>
                <a:gd name="connsiteY152" fmla="*/ 17077 h 23035"/>
                <a:gd name="connsiteX153" fmla="*/ 81102 w 154505"/>
                <a:gd name="connsiteY153" fmla="*/ 18447 h 23035"/>
                <a:gd name="connsiteX154" fmla="*/ 80497 w 154505"/>
                <a:gd name="connsiteY154" fmla="*/ 19879 h 23035"/>
                <a:gd name="connsiteX155" fmla="*/ 79170 w 154505"/>
                <a:gd name="connsiteY155" fmla="*/ 21388 h 23035"/>
                <a:gd name="connsiteX156" fmla="*/ 77222 w 154505"/>
                <a:gd name="connsiteY156" fmla="*/ 22574 h 23035"/>
                <a:gd name="connsiteX157" fmla="*/ 74695 w 154505"/>
                <a:gd name="connsiteY157" fmla="*/ 23036 h 23035"/>
                <a:gd name="connsiteX158" fmla="*/ 71614 w 154505"/>
                <a:gd name="connsiteY158" fmla="*/ 22374 h 23035"/>
                <a:gd name="connsiteX159" fmla="*/ 69569 w 154505"/>
                <a:gd name="connsiteY159" fmla="*/ 20603 h 23035"/>
                <a:gd name="connsiteX160" fmla="*/ 68847 w 154505"/>
                <a:gd name="connsiteY160" fmla="*/ 18093 h 23035"/>
                <a:gd name="connsiteX161" fmla="*/ 69391 w 154505"/>
                <a:gd name="connsiteY161" fmla="*/ 15737 h 23035"/>
                <a:gd name="connsiteX162" fmla="*/ 70957 w 154505"/>
                <a:gd name="connsiteY162" fmla="*/ 14028 h 23035"/>
                <a:gd name="connsiteX163" fmla="*/ 73416 w 154505"/>
                <a:gd name="connsiteY163" fmla="*/ 12981 h 23035"/>
                <a:gd name="connsiteX164" fmla="*/ 76630 w 154505"/>
                <a:gd name="connsiteY164" fmla="*/ 12626 h 23035"/>
                <a:gd name="connsiteX165" fmla="*/ 80063 w 154505"/>
                <a:gd name="connsiteY165" fmla="*/ 12626 h 23035"/>
                <a:gd name="connsiteX166" fmla="*/ 94140 w 154505"/>
                <a:gd name="connsiteY166" fmla="*/ 20695 h 23035"/>
                <a:gd name="connsiteX167" fmla="*/ 96091 w 154505"/>
                <a:gd name="connsiteY167" fmla="*/ 20279 h 23035"/>
                <a:gd name="connsiteX168" fmla="*/ 97561 w 154505"/>
                <a:gd name="connsiteY168" fmla="*/ 19140 h 23035"/>
                <a:gd name="connsiteX169" fmla="*/ 98214 w 154505"/>
                <a:gd name="connsiteY169" fmla="*/ 17461 h 23035"/>
                <a:gd name="connsiteX170" fmla="*/ 101027 w 154505"/>
                <a:gd name="connsiteY170" fmla="*/ 17461 h 23035"/>
                <a:gd name="connsiteX171" fmla="*/ 99988 w 154505"/>
                <a:gd name="connsiteY171" fmla="*/ 20218 h 23035"/>
                <a:gd name="connsiteX172" fmla="*/ 97512 w 154505"/>
                <a:gd name="connsiteY172" fmla="*/ 22266 h 23035"/>
                <a:gd name="connsiteX173" fmla="*/ 94140 w 154505"/>
                <a:gd name="connsiteY173" fmla="*/ 23036 h 23035"/>
                <a:gd name="connsiteX174" fmla="*/ 90739 w 154505"/>
                <a:gd name="connsiteY174" fmla="*/ 22374 h 23035"/>
                <a:gd name="connsiteX175" fmla="*/ 88341 w 154505"/>
                <a:gd name="connsiteY175" fmla="*/ 20557 h 23035"/>
                <a:gd name="connsiteX176" fmla="*/ 86921 w 154505"/>
                <a:gd name="connsiteY176" fmla="*/ 17908 h 23035"/>
                <a:gd name="connsiteX177" fmla="*/ 86458 w 154505"/>
                <a:gd name="connsiteY177" fmla="*/ 14721 h 23035"/>
                <a:gd name="connsiteX178" fmla="*/ 86458 w 154505"/>
                <a:gd name="connsiteY178" fmla="*/ 14074 h 23035"/>
                <a:gd name="connsiteX179" fmla="*/ 86921 w 154505"/>
                <a:gd name="connsiteY179" fmla="*/ 10902 h 23035"/>
                <a:gd name="connsiteX180" fmla="*/ 88341 w 154505"/>
                <a:gd name="connsiteY180" fmla="*/ 8238 h 23035"/>
                <a:gd name="connsiteX181" fmla="*/ 90739 w 154505"/>
                <a:gd name="connsiteY181" fmla="*/ 6421 h 23035"/>
                <a:gd name="connsiteX182" fmla="*/ 94140 w 154505"/>
                <a:gd name="connsiteY182" fmla="*/ 5759 h 23035"/>
                <a:gd name="connsiteX183" fmla="*/ 97687 w 154505"/>
                <a:gd name="connsiteY183" fmla="*/ 6560 h 23035"/>
                <a:gd name="connsiteX184" fmla="*/ 100069 w 154505"/>
                <a:gd name="connsiteY184" fmla="*/ 8715 h 23035"/>
                <a:gd name="connsiteX185" fmla="*/ 101027 w 154505"/>
                <a:gd name="connsiteY185" fmla="*/ 11795 h 23035"/>
                <a:gd name="connsiteX186" fmla="*/ 98214 w 154505"/>
                <a:gd name="connsiteY186" fmla="*/ 11795 h 23035"/>
                <a:gd name="connsiteX187" fmla="*/ 97609 w 154505"/>
                <a:gd name="connsiteY187" fmla="*/ 9932 h 23035"/>
                <a:gd name="connsiteX188" fmla="*/ 96202 w 154505"/>
                <a:gd name="connsiteY188" fmla="*/ 8608 h 23035"/>
                <a:gd name="connsiteX189" fmla="*/ 94140 w 154505"/>
                <a:gd name="connsiteY189" fmla="*/ 8099 h 23035"/>
                <a:gd name="connsiteX190" fmla="*/ 91856 w 154505"/>
                <a:gd name="connsiteY190" fmla="*/ 8623 h 23035"/>
                <a:gd name="connsiteX191" fmla="*/ 90402 w 154505"/>
                <a:gd name="connsiteY191" fmla="*/ 10009 h 23035"/>
                <a:gd name="connsiteX192" fmla="*/ 89636 w 154505"/>
                <a:gd name="connsiteY192" fmla="*/ 11933 h 23035"/>
                <a:gd name="connsiteX193" fmla="*/ 89412 w 154505"/>
                <a:gd name="connsiteY193" fmla="*/ 14074 h 23035"/>
                <a:gd name="connsiteX194" fmla="*/ 89412 w 154505"/>
                <a:gd name="connsiteY194" fmla="*/ 14721 h 23035"/>
                <a:gd name="connsiteX195" fmla="*/ 89636 w 154505"/>
                <a:gd name="connsiteY195" fmla="*/ 16876 h 23035"/>
                <a:gd name="connsiteX196" fmla="*/ 90386 w 154505"/>
                <a:gd name="connsiteY196" fmla="*/ 18801 h 23035"/>
                <a:gd name="connsiteX197" fmla="*/ 91839 w 154505"/>
                <a:gd name="connsiteY197" fmla="*/ 20187 h 23035"/>
                <a:gd name="connsiteX198" fmla="*/ 94140 w 154505"/>
                <a:gd name="connsiteY198" fmla="*/ 20695 h 23035"/>
                <a:gd name="connsiteX199" fmla="*/ 111654 w 154505"/>
                <a:gd name="connsiteY199" fmla="*/ 6067 h 23035"/>
                <a:gd name="connsiteX200" fmla="*/ 111654 w 154505"/>
                <a:gd name="connsiteY200" fmla="*/ 8254 h 23035"/>
                <a:gd name="connsiteX201" fmla="*/ 102308 w 154505"/>
                <a:gd name="connsiteY201" fmla="*/ 8254 h 23035"/>
                <a:gd name="connsiteX202" fmla="*/ 102308 w 154505"/>
                <a:gd name="connsiteY202" fmla="*/ 6067 h 23035"/>
                <a:gd name="connsiteX203" fmla="*/ 111654 w 154505"/>
                <a:gd name="connsiteY203" fmla="*/ 6067 h 23035"/>
                <a:gd name="connsiteX204" fmla="*/ 105470 w 154505"/>
                <a:gd name="connsiteY204" fmla="*/ 2017 h 23035"/>
                <a:gd name="connsiteX205" fmla="*/ 108427 w 154505"/>
                <a:gd name="connsiteY205" fmla="*/ 2017 h 23035"/>
                <a:gd name="connsiteX206" fmla="*/ 108427 w 154505"/>
                <a:gd name="connsiteY206" fmla="*/ 18601 h 23035"/>
                <a:gd name="connsiteX207" fmla="*/ 108696 w 154505"/>
                <a:gd name="connsiteY207" fmla="*/ 19879 h 23035"/>
                <a:gd name="connsiteX208" fmla="*/ 109401 w 154505"/>
                <a:gd name="connsiteY208" fmla="*/ 20449 h 23035"/>
                <a:gd name="connsiteX209" fmla="*/ 110327 w 154505"/>
                <a:gd name="connsiteY209" fmla="*/ 20587 h 23035"/>
                <a:gd name="connsiteX210" fmla="*/ 111094 w 154505"/>
                <a:gd name="connsiteY210" fmla="*/ 20526 h 23035"/>
                <a:gd name="connsiteX211" fmla="*/ 111718 w 154505"/>
                <a:gd name="connsiteY211" fmla="*/ 20403 h 23035"/>
                <a:gd name="connsiteX212" fmla="*/ 111735 w 154505"/>
                <a:gd name="connsiteY212" fmla="*/ 22728 h 23035"/>
                <a:gd name="connsiteX213" fmla="*/ 110806 w 154505"/>
                <a:gd name="connsiteY213" fmla="*/ 22928 h 23035"/>
                <a:gd name="connsiteX214" fmla="*/ 109450 w 154505"/>
                <a:gd name="connsiteY214" fmla="*/ 23036 h 23035"/>
                <a:gd name="connsiteX215" fmla="*/ 107450 w 154505"/>
                <a:gd name="connsiteY215" fmla="*/ 22620 h 23035"/>
                <a:gd name="connsiteX216" fmla="*/ 105997 w 154505"/>
                <a:gd name="connsiteY216" fmla="*/ 21234 h 23035"/>
                <a:gd name="connsiteX217" fmla="*/ 105470 w 154505"/>
                <a:gd name="connsiteY217" fmla="*/ 18585 h 23035"/>
                <a:gd name="connsiteX218" fmla="*/ 105470 w 154505"/>
                <a:gd name="connsiteY218" fmla="*/ 2017 h 23035"/>
                <a:gd name="connsiteX219" fmla="*/ 133944 w 154505"/>
                <a:gd name="connsiteY219" fmla="*/ 18878 h 23035"/>
                <a:gd name="connsiteX220" fmla="*/ 133944 w 154505"/>
                <a:gd name="connsiteY220" fmla="*/ 6067 h 23035"/>
                <a:gd name="connsiteX221" fmla="*/ 136914 w 154505"/>
                <a:gd name="connsiteY221" fmla="*/ 6067 h 23035"/>
                <a:gd name="connsiteX222" fmla="*/ 136914 w 154505"/>
                <a:gd name="connsiteY222" fmla="*/ 22728 h 23035"/>
                <a:gd name="connsiteX223" fmla="*/ 134086 w 154505"/>
                <a:gd name="connsiteY223" fmla="*/ 22728 h 23035"/>
                <a:gd name="connsiteX224" fmla="*/ 133944 w 154505"/>
                <a:gd name="connsiteY224" fmla="*/ 18878 h 23035"/>
                <a:gd name="connsiteX225" fmla="*/ 134504 w 154505"/>
                <a:gd name="connsiteY225" fmla="*/ 15367 h 23035"/>
                <a:gd name="connsiteX226" fmla="*/ 135733 w 154505"/>
                <a:gd name="connsiteY226" fmla="*/ 15336 h 23035"/>
                <a:gd name="connsiteX227" fmla="*/ 135364 w 154505"/>
                <a:gd name="connsiteY227" fmla="*/ 18416 h 23035"/>
                <a:gd name="connsiteX228" fmla="*/ 134215 w 154505"/>
                <a:gd name="connsiteY228" fmla="*/ 20849 h 23035"/>
                <a:gd name="connsiteX229" fmla="*/ 132122 w 154505"/>
                <a:gd name="connsiteY229" fmla="*/ 22466 h 23035"/>
                <a:gd name="connsiteX230" fmla="*/ 128976 w 154505"/>
                <a:gd name="connsiteY230" fmla="*/ 23036 h 23035"/>
                <a:gd name="connsiteX231" fmla="*/ 126659 w 154505"/>
                <a:gd name="connsiteY231" fmla="*/ 22681 h 23035"/>
                <a:gd name="connsiteX232" fmla="*/ 124870 w 154505"/>
                <a:gd name="connsiteY232" fmla="*/ 21588 h 23035"/>
                <a:gd name="connsiteX233" fmla="*/ 123702 w 154505"/>
                <a:gd name="connsiteY233" fmla="*/ 19663 h 23035"/>
                <a:gd name="connsiteX234" fmla="*/ 123304 w 154505"/>
                <a:gd name="connsiteY234" fmla="*/ 16815 h 23035"/>
                <a:gd name="connsiteX235" fmla="*/ 123304 w 154505"/>
                <a:gd name="connsiteY235" fmla="*/ 6067 h 23035"/>
                <a:gd name="connsiteX236" fmla="*/ 126258 w 154505"/>
                <a:gd name="connsiteY236" fmla="*/ 6067 h 23035"/>
                <a:gd name="connsiteX237" fmla="*/ 126258 w 154505"/>
                <a:gd name="connsiteY237" fmla="*/ 16846 h 23035"/>
                <a:gd name="connsiteX238" fmla="*/ 126514 w 154505"/>
                <a:gd name="connsiteY238" fmla="*/ 18709 h 23035"/>
                <a:gd name="connsiteX239" fmla="*/ 127232 w 154505"/>
                <a:gd name="connsiteY239" fmla="*/ 19864 h 23035"/>
                <a:gd name="connsiteX240" fmla="*/ 128255 w 154505"/>
                <a:gd name="connsiteY240" fmla="*/ 20449 h 23035"/>
                <a:gd name="connsiteX241" fmla="*/ 129439 w 154505"/>
                <a:gd name="connsiteY241" fmla="*/ 20618 h 23035"/>
                <a:gd name="connsiteX242" fmla="*/ 132426 w 154505"/>
                <a:gd name="connsiteY242" fmla="*/ 19925 h 23035"/>
                <a:gd name="connsiteX243" fmla="*/ 134008 w 154505"/>
                <a:gd name="connsiteY243" fmla="*/ 18031 h 23035"/>
                <a:gd name="connsiteX244" fmla="*/ 134504 w 154505"/>
                <a:gd name="connsiteY244" fmla="*/ 15367 h 23035"/>
                <a:gd name="connsiteX245" fmla="*/ 151551 w 154505"/>
                <a:gd name="connsiteY245" fmla="*/ 18308 h 23035"/>
                <a:gd name="connsiteX246" fmla="*/ 151263 w 154505"/>
                <a:gd name="connsiteY246" fmla="*/ 17169 h 23035"/>
                <a:gd name="connsiteX247" fmla="*/ 150130 w 154505"/>
                <a:gd name="connsiteY247" fmla="*/ 16199 h 23035"/>
                <a:gd name="connsiteX248" fmla="*/ 147574 w 154505"/>
                <a:gd name="connsiteY248" fmla="*/ 15429 h 23035"/>
                <a:gd name="connsiteX249" fmla="*/ 144969 w 154505"/>
                <a:gd name="connsiteY249" fmla="*/ 14736 h 23035"/>
                <a:gd name="connsiteX250" fmla="*/ 143005 w 154505"/>
                <a:gd name="connsiteY250" fmla="*/ 13766 h 23035"/>
                <a:gd name="connsiteX251" fmla="*/ 141775 w 154505"/>
                <a:gd name="connsiteY251" fmla="*/ 12426 h 23035"/>
                <a:gd name="connsiteX252" fmla="*/ 141341 w 154505"/>
                <a:gd name="connsiteY252" fmla="*/ 10625 h 23035"/>
                <a:gd name="connsiteX253" fmla="*/ 141791 w 154505"/>
                <a:gd name="connsiteY253" fmla="*/ 8762 h 23035"/>
                <a:gd name="connsiteX254" fmla="*/ 143082 w 154505"/>
                <a:gd name="connsiteY254" fmla="*/ 7206 h 23035"/>
                <a:gd name="connsiteX255" fmla="*/ 145111 w 154505"/>
                <a:gd name="connsiteY255" fmla="*/ 6144 h 23035"/>
                <a:gd name="connsiteX256" fmla="*/ 147749 w 154505"/>
                <a:gd name="connsiteY256" fmla="*/ 5759 h 23035"/>
                <a:gd name="connsiteX257" fmla="*/ 151295 w 154505"/>
                <a:gd name="connsiteY257" fmla="*/ 6467 h 23035"/>
                <a:gd name="connsiteX258" fmla="*/ 153548 w 154505"/>
                <a:gd name="connsiteY258" fmla="*/ 8361 h 23035"/>
                <a:gd name="connsiteX259" fmla="*/ 154331 w 154505"/>
                <a:gd name="connsiteY259" fmla="*/ 10964 h 23035"/>
                <a:gd name="connsiteX260" fmla="*/ 151376 w 154505"/>
                <a:gd name="connsiteY260" fmla="*/ 10964 h 23035"/>
                <a:gd name="connsiteX261" fmla="*/ 150946 w 154505"/>
                <a:gd name="connsiteY261" fmla="*/ 9624 h 23035"/>
                <a:gd name="connsiteX262" fmla="*/ 149713 w 154505"/>
                <a:gd name="connsiteY262" fmla="*/ 8530 h 23035"/>
                <a:gd name="connsiteX263" fmla="*/ 147749 w 154505"/>
                <a:gd name="connsiteY263" fmla="*/ 8099 h 23035"/>
                <a:gd name="connsiteX264" fmla="*/ 145752 w 154505"/>
                <a:gd name="connsiteY264" fmla="*/ 8469 h 23035"/>
                <a:gd name="connsiteX265" fmla="*/ 144649 w 154505"/>
                <a:gd name="connsiteY265" fmla="*/ 9378 h 23035"/>
                <a:gd name="connsiteX266" fmla="*/ 144315 w 154505"/>
                <a:gd name="connsiteY266" fmla="*/ 10548 h 23035"/>
                <a:gd name="connsiteX267" fmla="*/ 144474 w 154505"/>
                <a:gd name="connsiteY267" fmla="*/ 11379 h 23035"/>
                <a:gd name="connsiteX268" fmla="*/ 145082 w 154505"/>
                <a:gd name="connsiteY268" fmla="*/ 12041 h 23035"/>
                <a:gd name="connsiteX269" fmla="*/ 146296 w 154505"/>
                <a:gd name="connsiteY269" fmla="*/ 12596 h 23035"/>
                <a:gd name="connsiteX270" fmla="*/ 148292 w 154505"/>
                <a:gd name="connsiteY270" fmla="*/ 13119 h 23035"/>
                <a:gd name="connsiteX271" fmla="*/ 151791 w 154505"/>
                <a:gd name="connsiteY271" fmla="*/ 14228 h 23035"/>
                <a:gd name="connsiteX272" fmla="*/ 153836 w 154505"/>
                <a:gd name="connsiteY272" fmla="*/ 15814 h 23035"/>
                <a:gd name="connsiteX273" fmla="*/ 154506 w 154505"/>
                <a:gd name="connsiteY273" fmla="*/ 18093 h 23035"/>
                <a:gd name="connsiteX274" fmla="*/ 154027 w 154505"/>
                <a:gd name="connsiteY274" fmla="*/ 20095 h 23035"/>
                <a:gd name="connsiteX275" fmla="*/ 152671 w 154505"/>
                <a:gd name="connsiteY275" fmla="*/ 21665 h 23035"/>
                <a:gd name="connsiteX276" fmla="*/ 150561 w 154505"/>
                <a:gd name="connsiteY276" fmla="*/ 22681 h 23035"/>
                <a:gd name="connsiteX277" fmla="*/ 147830 w 154505"/>
                <a:gd name="connsiteY277" fmla="*/ 23036 h 23035"/>
                <a:gd name="connsiteX278" fmla="*/ 143962 w 154505"/>
                <a:gd name="connsiteY278" fmla="*/ 22250 h 23035"/>
                <a:gd name="connsiteX279" fmla="*/ 141565 w 154505"/>
                <a:gd name="connsiteY279" fmla="*/ 20218 h 23035"/>
                <a:gd name="connsiteX280" fmla="*/ 140752 w 154505"/>
                <a:gd name="connsiteY280" fmla="*/ 17585 h 23035"/>
                <a:gd name="connsiteX281" fmla="*/ 143723 w 154505"/>
                <a:gd name="connsiteY281" fmla="*/ 17585 h 23035"/>
                <a:gd name="connsiteX282" fmla="*/ 144425 w 154505"/>
                <a:gd name="connsiteY282" fmla="*/ 19448 h 23035"/>
                <a:gd name="connsiteX283" fmla="*/ 145992 w 154505"/>
                <a:gd name="connsiteY283" fmla="*/ 20418 h 23035"/>
                <a:gd name="connsiteX284" fmla="*/ 147830 w 154505"/>
                <a:gd name="connsiteY284" fmla="*/ 20695 h 23035"/>
                <a:gd name="connsiteX285" fmla="*/ 149859 w 154505"/>
                <a:gd name="connsiteY285" fmla="*/ 20387 h 23035"/>
                <a:gd name="connsiteX286" fmla="*/ 151121 w 154505"/>
                <a:gd name="connsiteY286" fmla="*/ 19540 h 23035"/>
                <a:gd name="connsiteX287" fmla="*/ 151551 w 154505"/>
                <a:gd name="connsiteY287" fmla="*/ 18308 h 2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154505" h="23035">
                  <a:moveTo>
                    <a:pt x="14824" y="15598"/>
                  </a:moveTo>
                  <a:lnTo>
                    <a:pt x="17892" y="15598"/>
                  </a:lnTo>
                  <a:cubicBezTo>
                    <a:pt x="17734" y="17015"/>
                    <a:pt x="17313" y="18283"/>
                    <a:pt x="16630" y="19402"/>
                  </a:cubicBezTo>
                  <a:cubicBezTo>
                    <a:pt x="15951" y="20521"/>
                    <a:pt x="14986" y="21409"/>
                    <a:pt x="13740" y="22065"/>
                  </a:cubicBezTo>
                  <a:cubicBezTo>
                    <a:pt x="12494" y="22712"/>
                    <a:pt x="10938" y="23036"/>
                    <a:pt x="9074" y="23036"/>
                  </a:cubicBezTo>
                  <a:cubicBezTo>
                    <a:pt x="7712" y="23036"/>
                    <a:pt x="6469" y="22789"/>
                    <a:pt x="5353" y="22297"/>
                  </a:cubicBezTo>
                  <a:cubicBezTo>
                    <a:pt x="4242" y="21804"/>
                    <a:pt x="3291" y="21106"/>
                    <a:pt x="2492" y="20202"/>
                  </a:cubicBezTo>
                  <a:cubicBezTo>
                    <a:pt x="1692" y="19289"/>
                    <a:pt x="1074" y="18196"/>
                    <a:pt x="638" y="16922"/>
                  </a:cubicBezTo>
                  <a:cubicBezTo>
                    <a:pt x="214" y="15639"/>
                    <a:pt x="0" y="14212"/>
                    <a:pt x="0" y="12642"/>
                  </a:cubicBezTo>
                  <a:lnTo>
                    <a:pt x="0" y="10409"/>
                  </a:lnTo>
                  <a:cubicBezTo>
                    <a:pt x="0" y="8839"/>
                    <a:pt x="214" y="7417"/>
                    <a:pt x="638" y="6144"/>
                  </a:cubicBezTo>
                  <a:cubicBezTo>
                    <a:pt x="1074" y="4861"/>
                    <a:pt x="1699" y="3762"/>
                    <a:pt x="2508" y="2849"/>
                  </a:cubicBezTo>
                  <a:cubicBezTo>
                    <a:pt x="3327" y="1935"/>
                    <a:pt x="4314" y="1232"/>
                    <a:pt x="5463" y="739"/>
                  </a:cubicBezTo>
                  <a:cubicBezTo>
                    <a:pt x="6615" y="246"/>
                    <a:pt x="7909" y="0"/>
                    <a:pt x="9346" y="0"/>
                  </a:cubicBezTo>
                  <a:cubicBezTo>
                    <a:pt x="11103" y="0"/>
                    <a:pt x="12588" y="318"/>
                    <a:pt x="13802" y="955"/>
                  </a:cubicBezTo>
                  <a:cubicBezTo>
                    <a:pt x="15019" y="1591"/>
                    <a:pt x="15960" y="2474"/>
                    <a:pt x="16630" y="3603"/>
                  </a:cubicBezTo>
                  <a:cubicBezTo>
                    <a:pt x="17313" y="4722"/>
                    <a:pt x="17734" y="6021"/>
                    <a:pt x="17892" y="7499"/>
                  </a:cubicBezTo>
                  <a:lnTo>
                    <a:pt x="14824" y="7499"/>
                  </a:lnTo>
                  <a:cubicBezTo>
                    <a:pt x="14676" y="6452"/>
                    <a:pt x="14400" y="5553"/>
                    <a:pt x="13996" y="4804"/>
                  </a:cubicBezTo>
                  <a:cubicBezTo>
                    <a:pt x="13591" y="4045"/>
                    <a:pt x="13015" y="3459"/>
                    <a:pt x="12268" y="3049"/>
                  </a:cubicBezTo>
                  <a:cubicBezTo>
                    <a:pt x="11524" y="2638"/>
                    <a:pt x="10550" y="2433"/>
                    <a:pt x="9346" y="2433"/>
                  </a:cubicBezTo>
                  <a:cubicBezTo>
                    <a:pt x="8313" y="2433"/>
                    <a:pt x="7401" y="2623"/>
                    <a:pt x="6615" y="3003"/>
                  </a:cubicBezTo>
                  <a:cubicBezTo>
                    <a:pt x="5835" y="3382"/>
                    <a:pt x="5181" y="3921"/>
                    <a:pt x="4647" y="4619"/>
                  </a:cubicBezTo>
                  <a:cubicBezTo>
                    <a:pt x="4126" y="5317"/>
                    <a:pt x="3731" y="6154"/>
                    <a:pt x="3466" y="7129"/>
                  </a:cubicBezTo>
                  <a:cubicBezTo>
                    <a:pt x="3201" y="8104"/>
                    <a:pt x="3068" y="9188"/>
                    <a:pt x="3068" y="10378"/>
                  </a:cubicBezTo>
                  <a:lnTo>
                    <a:pt x="3068" y="12642"/>
                  </a:lnTo>
                  <a:cubicBezTo>
                    <a:pt x="3068" y="13740"/>
                    <a:pt x="3184" y="14772"/>
                    <a:pt x="3417" y="15737"/>
                  </a:cubicBezTo>
                  <a:cubicBezTo>
                    <a:pt x="3663" y="16702"/>
                    <a:pt x="4032" y="17549"/>
                    <a:pt x="4521" y="18278"/>
                  </a:cubicBezTo>
                  <a:cubicBezTo>
                    <a:pt x="5009" y="19006"/>
                    <a:pt x="5634" y="19581"/>
                    <a:pt x="6391" y="20002"/>
                  </a:cubicBezTo>
                  <a:cubicBezTo>
                    <a:pt x="7145" y="20413"/>
                    <a:pt x="8042" y="20618"/>
                    <a:pt x="9074" y="20618"/>
                  </a:cubicBezTo>
                  <a:cubicBezTo>
                    <a:pt x="10385" y="20618"/>
                    <a:pt x="11427" y="20418"/>
                    <a:pt x="12206" y="20018"/>
                  </a:cubicBezTo>
                  <a:cubicBezTo>
                    <a:pt x="12983" y="19617"/>
                    <a:pt x="13569" y="19042"/>
                    <a:pt x="13964" y="18293"/>
                  </a:cubicBezTo>
                  <a:cubicBezTo>
                    <a:pt x="14368" y="17544"/>
                    <a:pt x="14656" y="16645"/>
                    <a:pt x="14824" y="15598"/>
                  </a:cubicBezTo>
                  <a:close/>
                  <a:moveTo>
                    <a:pt x="20931" y="14582"/>
                  </a:moveTo>
                  <a:lnTo>
                    <a:pt x="20931" y="14228"/>
                  </a:lnTo>
                  <a:cubicBezTo>
                    <a:pt x="20931" y="13027"/>
                    <a:pt x="21112" y="11913"/>
                    <a:pt x="21475" y="10886"/>
                  </a:cubicBezTo>
                  <a:cubicBezTo>
                    <a:pt x="21837" y="9850"/>
                    <a:pt x="22358" y="8952"/>
                    <a:pt x="23041" y="8192"/>
                  </a:cubicBezTo>
                  <a:cubicBezTo>
                    <a:pt x="23720" y="7422"/>
                    <a:pt x="24546" y="6827"/>
                    <a:pt x="25516" y="6406"/>
                  </a:cubicBezTo>
                  <a:cubicBezTo>
                    <a:pt x="26484" y="5975"/>
                    <a:pt x="27571" y="5759"/>
                    <a:pt x="28775" y="5759"/>
                  </a:cubicBezTo>
                  <a:cubicBezTo>
                    <a:pt x="29989" y="5759"/>
                    <a:pt x="31079" y="5975"/>
                    <a:pt x="32050" y="6406"/>
                  </a:cubicBezTo>
                  <a:cubicBezTo>
                    <a:pt x="33030" y="6827"/>
                    <a:pt x="33862" y="7422"/>
                    <a:pt x="34542" y="8192"/>
                  </a:cubicBezTo>
                  <a:cubicBezTo>
                    <a:pt x="35234" y="8952"/>
                    <a:pt x="35762" y="9850"/>
                    <a:pt x="36124" y="10886"/>
                  </a:cubicBezTo>
                  <a:cubicBezTo>
                    <a:pt x="36487" y="11913"/>
                    <a:pt x="36668" y="13027"/>
                    <a:pt x="36668" y="14228"/>
                  </a:cubicBezTo>
                  <a:lnTo>
                    <a:pt x="36668" y="14582"/>
                  </a:lnTo>
                  <a:cubicBezTo>
                    <a:pt x="36668" y="15783"/>
                    <a:pt x="36487" y="16897"/>
                    <a:pt x="36124" y="17924"/>
                  </a:cubicBezTo>
                  <a:cubicBezTo>
                    <a:pt x="35762" y="18950"/>
                    <a:pt x="35234" y="19848"/>
                    <a:pt x="34542" y="20618"/>
                  </a:cubicBezTo>
                  <a:cubicBezTo>
                    <a:pt x="33862" y="21378"/>
                    <a:pt x="33034" y="21973"/>
                    <a:pt x="32066" y="22404"/>
                  </a:cubicBezTo>
                  <a:cubicBezTo>
                    <a:pt x="31108" y="22825"/>
                    <a:pt x="30021" y="23036"/>
                    <a:pt x="28807" y="23036"/>
                  </a:cubicBezTo>
                  <a:cubicBezTo>
                    <a:pt x="27594" y="23036"/>
                    <a:pt x="26500" y="22825"/>
                    <a:pt x="25533" y="22404"/>
                  </a:cubicBezTo>
                  <a:cubicBezTo>
                    <a:pt x="24562" y="21973"/>
                    <a:pt x="23730" y="21378"/>
                    <a:pt x="23041" y="20618"/>
                  </a:cubicBezTo>
                  <a:cubicBezTo>
                    <a:pt x="22358" y="19848"/>
                    <a:pt x="21837" y="18950"/>
                    <a:pt x="21475" y="17924"/>
                  </a:cubicBezTo>
                  <a:cubicBezTo>
                    <a:pt x="21112" y="16897"/>
                    <a:pt x="20931" y="15783"/>
                    <a:pt x="20931" y="14582"/>
                  </a:cubicBezTo>
                  <a:close/>
                  <a:moveTo>
                    <a:pt x="23885" y="14228"/>
                  </a:moveTo>
                  <a:lnTo>
                    <a:pt x="23885" y="14582"/>
                  </a:lnTo>
                  <a:cubicBezTo>
                    <a:pt x="23885" y="15414"/>
                    <a:pt x="23986" y="16199"/>
                    <a:pt x="24190" y="16938"/>
                  </a:cubicBezTo>
                  <a:cubicBezTo>
                    <a:pt x="24393" y="17667"/>
                    <a:pt x="24694" y="18313"/>
                    <a:pt x="25099" y="18878"/>
                  </a:cubicBezTo>
                  <a:cubicBezTo>
                    <a:pt x="25516" y="19443"/>
                    <a:pt x="26031" y="19889"/>
                    <a:pt x="26649" y="20218"/>
                  </a:cubicBezTo>
                  <a:cubicBezTo>
                    <a:pt x="27267" y="20536"/>
                    <a:pt x="27985" y="20695"/>
                    <a:pt x="28807" y="20695"/>
                  </a:cubicBezTo>
                  <a:cubicBezTo>
                    <a:pt x="29616" y="20695"/>
                    <a:pt x="30325" y="20536"/>
                    <a:pt x="30930" y="20218"/>
                  </a:cubicBezTo>
                  <a:cubicBezTo>
                    <a:pt x="31548" y="19889"/>
                    <a:pt x="32060" y="19443"/>
                    <a:pt x="32464" y="18878"/>
                  </a:cubicBezTo>
                  <a:cubicBezTo>
                    <a:pt x="32869" y="18313"/>
                    <a:pt x="33173" y="17667"/>
                    <a:pt x="33377" y="16938"/>
                  </a:cubicBezTo>
                  <a:cubicBezTo>
                    <a:pt x="33590" y="16199"/>
                    <a:pt x="33697" y="15414"/>
                    <a:pt x="33697" y="14582"/>
                  </a:cubicBezTo>
                  <a:lnTo>
                    <a:pt x="33697" y="14228"/>
                  </a:lnTo>
                  <a:cubicBezTo>
                    <a:pt x="33697" y="13407"/>
                    <a:pt x="33590" y="12631"/>
                    <a:pt x="33377" y="11903"/>
                  </a:cubicBezTo>
                  <a:cubicBezTo>
                    <a:pt x="33173" y="11164"/>
                    <a:pt x="32865" y="10512"/>
                    <a:pt x="32448" y="9947"/>
                  </a:cubicBezTo>
                  <a:cubicBezTo>
                    <a:pt x="32043" y="9372"/>
                    <a:pt x="31532" y="8921"/>
                    <a:pt x="30914" y="8592"/>
                  </a:cubicBezTo>
                  <a:cubicBezTo>
                    <a:pt x="30309" y="8264"/>
                    <a:pt x="29594" y="8099"/>
                    <a:pt x="28775" y="8099"/>
                  </a:cubicBezTo>
                  <a:cubicBezTo>
                    <a:pt x="27966" y="8099"/>
                    <a:pt x="27251" y="8264"/>
                    <a:pt x="26633" y="8592"/>
                  </a:cubicBezTo>
                  <a:cubicBezTo>
                    <a:pt x="26028" y="8921"/>
                    <a:pt x="25516" y="9372"/>
                    <a:pt x="25099" y="9947"/>
                  </a:cubicBezTo>
                  <a:cubicBezTo>
                    <a:pt x="24694" y="10512"/>
                    <a:pt x="24393" y="11164"/>
                    <a:pt x="24190" y="11903"/>
                  </a:cubicBezTo>
                  <a:cubicBezTo>
                    <a:pt x="23986" y="12631"/>
                    <a:pt x="23885" y="13407"/>
                    <a:pt x="23885" y="14228"/>
                  </a:cubicBezTo>
                  <a:close/>
                  <a:moveTo>
                    <a:pt x="43396" y="9624"/>
                  </a:moveTo>
                  <a:lnTo>
                    <a:pt x="43396" y="22728"/>
                  </a:lnTo>
                  <a:lnTo>
                    <a:pt x="40438" y="22728"/>
                  </a:lnTo>
                  <a:lnTo>
                    <a:pt x="40438" y="6067"/>
                  </a:lnTo>
                  <a:lnTo>
                    <a:pt x="43234" y="6067"/>
                  </a:lnTo>
                  <a:lnTo>
                    <a:pt x="43396" y="9624"/>
                  </a:lnTo>
                  <a:close/>
                  <a:moveTo>
                    <a:pt x="42693" y="13766"/>
                  </a:moveTo>
                  <a:lnTo>
                    <a:pt x="41460" y="13720"/>
                  </a:lnTo>
                  <a:cubicBezTo>
                    <a:pt x="41473" y="12580"/>
                    <a:pt x="41648" y="11528"/>
                    <a:pt x="41988" y="10563"/>
                  </a:cubicBezTo>
                  <a:cubicBezTo>
                    <a:pt x="42331" y="9588"/>
                    <a:pt x="42810" y="8741"/>
                    <a:pt x="43428" y="8022"/>
                  </a:cubicBezTo>
                  <a:cubicBezTo>
                    <a:pt x="44046" y="7304"/>
                    <a:pt x="44781" y="6750"/>
                    <a:pt x="45632" y="6359"/>
                  </a:cubicBezTo>
                  <a:cubicBezTo>
                    <a:pt x="46496" y="5959"/>
                    <a:pt x="47447" y="5759"/>
                    <a:pt x="48492" y="5759"/>
                  </a:cubicBezTo>
                  <a:cubicBezTo>
                    <a:pt x="49343" y="5759"/>
                    <a:pt x="50110" y="5872"/>
                    <a:pt x="50793" y="6098"/>
                  </a:cubicBezTo>
                  <a:cubicBezTo>
                    <a:pt x="51473" y="6313"/>
                    <a:pt x="52055" y="6662"/>
                    <a:pt x="52534" y="7145"/>
                  </a:cubicBezTo>
                  <a:cubicBezTo>
                    <a:pt x="53023" y="7627"/>
                    <a:pt x="53395" y="8254"/>
                    <a:pt x="53651" y="9023"/>
                  </a:cubicBezTo>
                  <a:cubicBezTo>
                    <a:pt x="53906" y="9783"/>
                    <a:pt x="54036" y="10712"/>
                    <a:pt x="54036" y="11810"/>
                  </a:cubicBezTo>
                  <a:lnTo>
                    <a:pt x="54036" y="22728"/>
                  </a:lnTo>
                  <a:lnTo>
                    <a:pt x="51065" y="22728"/>
                  </a:lnTo>
                  <a:lnTo>
                    <a:pt x="51065" y="11780"/>
                  </a:lnTo>
                  <a:cubicBezTo>
                    <a:pt x="51065" y="10907"/>
                    <a:pt x="50929" y="10209"/>
                    <a:pt x="50664" y="9685"/>
                  </a:cubicBezTo>
                  <a:cubicBezTo>
                    <a:pt x="50398" y="9152"/>
                    <a:pt x="50010" y="8767"/>
                    <a:pt x="49499" y="8530"/>
                  </a:cubicBezTo>
                  <a:cubicBezTo>
                    <a:pt x="48987" y="8284"/>
                    <a:pt x="48360" y="8161"/>
                    <a:pt x="47612" y="8161"/>
                  </a:cubicBezTo>
                  <a:cubicBezTo>
                    <a:pt x="46878" y="8161"/>
                    <a:pt x="46208" y="8310"/>
                    <a:pt x="45599" y="8608"/>
                  </a:cubicBezTo>
                  <a:cubicBezTo>
                    <a:pt x="45004" y="8905"/>
                    <a:pt x="44486" y="9316"/>
                    <a:pt x="44049" y="9839"/>
                  </a:cubicBezTo>
                  <a:cubicBezTo>
                    <a:pt x="43625" y="10363"/>
                    <a:pt x="43289" y="10964"/>
                    <a:pt x="43043" y="11641"/>
                  </a:cubicBezTo>
                  <a:cubicBezTo>
                    <a:pt x="42810" y="12308"/>
                    <a:pt x="42693" y="13017"/>
                    <a:pt x="42693" y="13766"/>
                  </a:cubicBezTo>
                  <a:close/>
                  <a:moveTo>
                    <a:pt x="65828" y="6067"/>
                  </a:moveTo>
                  <a:lnTo>
                    <a:pt x="65828" y="8254"/>
                  </a:lnTo>
                  <a:lnTo>
                    <a:pt x="56482" y="8254"/>
                  </a:lnTo>
                  <a:lnTo>
                    <a:pt x="56482" y="6067"/>
                  </a:lnTo>
                  <a:lnTo>
                    <a:pt x="65828" y="6067"/>
                  </a:lnTo>
                  <a:close/>
                  <a:moveTo>
                    <a:pt x="59644" y="2017"/>
                  </a:moveTo>
                  <a:lnTo>
                    <a:pt x="62602" y="2017"/>
                  </a:lnTo>
                  <a:lnTo>
                    <a:pt x="62602" y="18601"/>
                  </a:lnTo>
                  <a:cubicBezTo>
                    <a:pt x="62602" y="19166"/>
                    <a:pt x="62692" y="19592"/>
                    <a:pt x="62873" y="19879"/>
                  </a:cubicBezTo>
                  <a:cubicBezTo>
                    <a:pt x="63055" y="20166"/>
                    <a:pt x="63288" y="20356"/>
                    <a:pt x="63576" y="20449"/>
                  </a:cubicBezTo>
                  <a:cubicBezTo>
                    <a:pt x="63864" y="20541"/>
                    <a:pt x="64171" y="20587"/>
                    <a:pt x="64501" y="20587"/>
                  </a:cubicBezTo>
                  <a:cubicBezTo>
                    <a:pt x="64747" y="20587"/>
                    <a:pt x="65003" y="20567"/>
                    <a:pt x="65268" y="20526"/>
                  </a:cubicBezTo>
                  <a:cubicBezTo>
                    <a:pt x="65546" y="20475"/>
                    <a:pt x="65753" y="20433"/>
                    <a:pt x="65893" y="20403"/>
                  </a:cubicBezTo>
                  <a:lnTo>
                    <a:pt x="65909" y="22728"/>
                  </a:lnTo>
                  <a:cubicBezTo>
                    <a:pt x="65673" y="22800"/>
                    <a:pt x="65365" y="22866"/>
                    <a:pt x="64980" y="22928"/>
                  </a:cubicBezTo>
                  <a:cubicBezTo>
                    <a:pt x="64608" y="23000"/>
                    <a:pt x="64155" y="23036"/>
                    <a:pt x="63624" y="23036"/>
                  </a:cubicBezTo>
                  <a:cubicBezTo>
                    <a:pt x="62899" y="23036"/>
                    <a:pt x="62233" y="22897"/>
                    <a:pt x="61624" y="22620"/>
                  </a:cubicBezTo>
                  <a:cubicBezTo>
                    <a:pt x="61019" y="22343"/>
                    <a:pt x="60534" y="21881"/>
                    <a:pt x="60171" y="21234"/>
                  </a:cubicBezTo>
                  <a:cubicBezTo>
                    <a:pt x="59822" y="20577"/>
                    <a:pt x="59644" y="19694"/>
                    <a:pt x="59644" y="18585"/>
                  </a:cubicBezTo>
                  <a:lnTo>
                    <a:pt x="59644" y="2017"/>
                  </a:lnTo>
                  <a:close/>
                  <a:moveTo>
                    <a:pt x="79552" y="19879"/>
                  </a:moveTo>
                  <a:lnTo>
                    <a:pt x="79552" y="11302"/>
                  </a:lnTo>
                  <a:cubicBezTo>
                    <a:pt x="79552" y="10645"/>
                    <a:pt x="79416" y="10076"/>
                    <a:pt x="79138" y="9593"/>
                  </a:cubicBezTo>
                  <a:cubicBezTo>
                    <a:pt x="78872" y="9100"/>
                    <a:pt x="78468" y="8720"/>
                    <a:pt x="77924" y="8454"/>
                  </a:cubicBezTo>
                  <a:cubicBezTo>
                    <a:pt x="77381" y="8187"/>
                    <a:pt x="76711" y="8053"/>
                    <a:pt x="75911" y="8053"/>
                  </a:cubicBezTo>
                  <a:cubicBezTo>
                    <a:pt x="75164" y="8053"/>
                    <a:pt x="74510" y="8176"/>
                    <a:pt x="73944" y="8423"/>
                  </a:cubicBezTo>
                  <a:cubicBezTo>
                    <a:pt x="73391" y="8669"/>
                    <a:pt x="72954" y="8993"/>
                    <a:pt x="72637" y="9393"/>
                  </a:cubicBezTo>
                  <a:cubicBezTo>
                    <a:pt x="72326" y="9793"/>
                    <a:pt x="72171" y="10224"/>
                    <a:pt x="72171" y="10686"/>
                  </a:cubicBezTo>
                  <a:lnTo>
                    <a:pt x="69216" y="10686"/>
                  </a:lnTo>
                  <a:cubicBezTo>
                    <a:pt x="69216" y="10091"/>
                    <a:pt x="69375" y="9501"/>
                    <a:pt x="69695" y="8916"/>
                  </a:cubicBezTo>
                  <a:cubicBezTo>
                    <a:pt x="70015" y="8331"/>
                    <a:pt x="70472" y="7802"/>
                    <a:pt x="71070" y="7330"/>
                  </a:cubicBezTo>
                  <a:cubicBezTo>
                    <a:pt x="71675" y="6847"/>
                    <a:pt x="72400" y="6467"/>
                    <a:pt x="73242" y="6190"/>
                  </a:cubicBezTo>
                  <a:cubicBezTo>
                    <a:pt x="74096" y="5902"/>
                    <a:pt x="75041" y="5759"/>
                    <a:pt x="76086" y="5759"/>
                  </a:cubicBezTo>
                  <a:cubicBezTo>
                    <a:pt x="77342" y="5759"/>
                    <a:pt x="78452" y="5964"/>
                    <a:pt x="79410" y="6375"/>
                  </a:cubicBezTo>
                  <a:cubicBezTo>
                    <a:pt x="80377" y="6785"/>
                    <a:pt x="81134" y="7406"/>
                    <a:pt x="81678" y="8238"/>
                  </a:cubicBezTo>
                  <a:cubicBezTo>
                    <a:pt x="82231" y="9059"/>
                    <a:pt x="82510" y="10091"/>
                    <a:pt x="82510" y="11333"/>
                  </a:cubicBezTo>
                  <a:lnTo>
                    <a:pt x="82510" y="19094"/>
                  </a:lnTo>
                  <a:cubicBezTo>
                    <a:pt x="82510" y="19648"/>
                    <a:pt x="82555" y="20238"/>
                    <a:pt x="82652" y="20864"/>
                  </a:cubicBezTo>
                  <a:cubicBezTo>
                    <a:pt x="82759" y="21491"/>
                    <a:pt x="82914" y="22030"/>
                    <a:pt x="83115" y="22481"/>
                  </a:cubicBezTo>
                  <a:lnTo>
                    <a:pt x="83115" y="22728"/>
                  </a:lnTo>
                  <a:lnTo>
                    <a:pt x="80031" y="22728"/>
                  </a:lnTo>
                  <a:cubicBezTo>
                    <a:pt x="79882" y="22399"/>
                    <a:pt x="79766" y="21963"/>
                    <a:pt x="79681" y="21419"/>
                  </a:cubicBezTo>
                  <a:cubicBezTo>
                    <a:pt x="79594" y="20864"/>
                    <a:pt x="79552" y="20351"/>
                    <a:pt x="79552" y="19879"/>
                  </a:cubicBezTo>
                  <a:close/>
                  <a:moveTo>
                    <a:pt x="80063" y="12626"/>
                  </a:moveTo>
                  <a:lnTo>
                    <a:pt x="80096" y="14628"/>
                  </a:lnTo>
                  <a:lnTo>
                    <a:pt x="77109" y="14628"/>
                  </a:lnTo>
                  <a:cubicBezTo>
                    <a:pt x="76267" y="14628"/>
                    <a:pt x="75517" y="14695"/>
                    <a:pt x="74857" y="14828"/>
                  </a:cubicBezTo>
                  <a:cubicBezTo>
                    <a:pt x="74196" y="14952"/>
                    <a:pt x="73643" y="15142"/>
                    <a:pt x="73193" y="15398"/>
                  </a:cubicBezTo>
                  <a:cubicBezTo>
                    <a:pt x="72747" y="15655"/>
                    <a:pt x="72407" y="15978"/>
                    <a:pt x="72171" y="16368"/>
                  </a:cubicBezTo>
                  <a:cubicBezTo>
                    <a:pt x="71938" y="16748"/>
                    <a:pt x="71821" y="17195"/>
                    <a:pt x="71821" y="17708"/>
                  </a:cubicBezTo>
                  <a:cubicBezTo>
                    <a:pt x="71821" y="18231"/>
                    <a:pt x="71944" y="18709"/>
                    <a:pt x="72187" y="19140"/>
                  </a:cubicBezTo>
                  <a:cubicBezTo>
                    <a:pt x="72433" y="19571"/>
                    <a:pt x="72802" y="19915"/>
                    <a:pt x="73290" y="20172"/>
                  </a:cubicBezTo>
                  <a:cubicBezTo>
                    <a:pt x="73792" y="20418"/>
                    <a:pt x="74403" y="20541"/>
                    <a:pt x="75128" y="20541"/>
                  </a:cubicBezTo>
                  <a:cubicBezTo>
                    <a:pt x="76034" y="20541"/>
                    <a:pt x="76830" y="20356"/>
                    <a:pt x="77523" y="19987"/>
                  </a:cubicBezTo>
                  <a:cubicBezTo>
                    <a:pt x="78216" y="19617"/>
                    <a:pt x="78766" y="19166"/>
                    <a:pt x="79170" y="18632"/>
                  </a:cubicBezTo>
                  <a:cubicBezTo>
                    <a:pt x="79584" y="18098"/>
                    <a:pt x="79808" y="17580"/>
                    <a:pt x="79840" y="17077"/>
                  </a:cubicBezTo>
                  <a:lnTo>
                    <a:pt x="81102" y="18447"/>
                  </a:lnTo>
                  <a:cubicBezTo>
                    <a:pt x="81028" y="18878"/>
                    <a:pt x="80827" y="19355"/>
                    <a:pt x="80497" y="19879"/>
                  </a:cubicBezTo>
                  <a:cubicBezTo>
                    <a:pt x="80167" y="20403"/>
                    <a:pt x="79724" y="20906"/>
                    <a:pt x="79170" y="21388"/>
                  </a:cubicBezTo>
                  <a:cubicBezTo>
                    <a:pt x="78627" y="21860"/>
                    <a:pt x="77976" y="22255"/>
                    <a:pt x="77222" y="22574"/>
                  </a:cubicBezTo>
                  <a:cubicBezTo>
                    <a:pt x="76475" y="22882"/>
                    <a:pt x="75633" y="23036"/>
                    <a:pt x="74695" y="23036"/>
                  </a:cubicBezTo>
                  <a:cubicBezTo>
                    <a:pt x="73523" y="23036"/>
                    <a:pt x="72497" y="22815"/>
                    <a:pt x="71614" y="22374"/>
                  </a:cubicBezTo>
                  <a:cubicBezTo>
                    <a:pt x="70740" y="21932"/>
                    <a:pt x="70057" y="21342"/>
                    <a:pt x="69569" y="20603"/>
                  </a:cubicBezTo>
                  <a:cubicBezTo>
                    <a:pt x="69090" y="19853"/>
                    <a:pt x="68847" y="19017"/>
                    <a:pt x="68847" y="18093"/>
                  </a:cubicBezTo>
                  <a:cubicBezTo>
                    <a:pt x="68847" y="17200"/>
                    <a:pt x="69028" y="16414"/>
                    <a:pt x="69391" y="15737"/>
                  </a:cubicBezTo>
                  <a:cubicBezTo>
                    <a:pt x="69753" y="15049"/>
                    <a:pt x="70277" y="14479"/>
                    <a:pt x="70957" y="14028"/>
                  </a:cubicBezTo>
                  <a:cubicBezTo>
                    <a:pt x="71640" y="13566"/>
                    <a:pt x="72459" y="13217"/>
                    <a:pt x="73416" y="12981"/>
                  </a:cubicBezTo>
                  <a:cubicBezTo>
                    <a:pt x="74378" y="12745"/>
                    <a:pt x="75449" y="12626"/>
                    <a:pt x="76630" y="12626"/>
                  </a:cubicBezTo>
                  <a:lnTo>
                    <a:pt x="80063" y="12626"/>
                  </a:lnTo>
                  <a:close/>
                  <a:moveTo>
                    <a:pt x="94140" y="20695"/>
                  </a:moveTo>
                  <a:cubicBezTo>
                    <a:pt x="94846" y="20695"/>
                    <a:pt x="95493" y="20557"/>
                    <a:pt x="96091" y="20279"/>
                  </a:cubicBezTo>
                  <a:cubicBezTo>
                    <a:pt x="96687" y="20002"/>
                    <a:pt x="97176" y="19622"/>
                    <a:pt x="97561" y="19140"/>
                  </a:cubicBezTo>
                  <a:cubicBezTo>
                    <a:pt x="97943" y="18647"/>
                    <a:pt x="98163" y="18088"/>
                    <a:pt x="98214" y="17461"/>
                  </a:cubicBezTo>
                  <a:lnTo>
                    <a:pt x="101027" y="17461"/>
                  </a:lnTo>
                  <a:cubicBezTo>
                    <a:pt x="100975" y="18447"/>
                    <a:pt x="100628" y="19366"/>
                    <a:pt x="99988" y="20218"/>
                  </a:cubicBezTo>
                  <a:cubicBezTo>
                    <a:pt x="99360" y="21060"/>
                    <a:pt x="98535" y="21742"/>
                    <a:pt x="97512" y="22266"/>
                  </a:cubicBezTo>
                  <a:cubicBezTo>
                    <a:pt x="96490" y="22779"/>
                    <a:pt x="95367" y="23036"/>
                    <a:pt x="94140" y="23036"/>
                  </a:cubicBezTo>
                  <a:cubicBezTo>
                    <a:pt x="92842" y="23036"/>
                    <a:pt x="91707" y="22815"/>
                    <a:pt x="90739" y="22374"/>
                  </a:cubicBezTo>
                  <a:cubicBezTo>
                    <a:pt x="89781" y="21932"/>
                    <a:pt x="88982" y="21326"/>
                    <a:pt x="88341" y="20557"/>
                  </a:cubicBezTo>
                  <a:cubicBezTo>
                    <a:pt x="87713" y="19787"/>
                    <a:pt x="87241" y="18904"/>
                    <a:pt x="86921" y="17908"/>
                  </a:cubicBezTo>
                  <a:cubicBezTo>
                    <a:pt x="86610" y="16902"/>
                    <a:pt x="86458" y="15840"/>
                    <a:pt x="86458" y="14721"/>
                  </a:cubicBezTo>
                  <a:lnTo>
                    <a:pt x="86458" y="14074"/>
                  </a:lnTo>
                  <a:cubicBezTo>
                    <a:pt x="86458" y="12955"/>
                    <a:pt x="86610" y="11898"/>
                    <a:pt x="86921" y="10902"/>
                  </a:cubicBezTo>
                  <a:cubicBezTo>
                    <a:pt x="87241" y="9896"/>
                    <a:pt x="87713" y="9008"/>
                    <a:pt x="88341" y="8238"/>
                  </a:cubicBezTo>
                  <a:cubicBezTo>
                    <a:pt x="88982" y="7468"/>
                    <a:pt x="89781" y="6862"/>
                    <a:pt x="90739" y="6421"/>
                  </a:cubicBezTo>
                  <a:cubicBezTo>
                    <a:pt x="91707" y="5980"/>
                    <a:pt x="92842" y="5759"/>
                    <a:pt x="94140" y="5759"/>
                  </a:cubicBezTo>
                  <a:cubicBezTo>
                    <a:pt x="95493" y="5759"/>
                    <a:pt x="96677" y="6026"/>
                    <a:pt x="97687" y="6560"/>
                  </a:cubicBezTo>
                  <a:cubicBezTo>
                    <a:pt x="98700" y="7083"/>
                    <a:pt x="99493" y="7802"/>
                    <a:pt x="100069" y="8715"/>
                  </a:cubicBezTo>
                  <a:cubicBezTo>
                    <a:pt x="100654" y="9619"/>
                    <a:pt x="100975" y="10645"/>
                    <a:pt x="101027" y="11795"/>
                  </a:cubicBezTo>
                  <a:lnTo>
                    <a:pt x="98214" y="11795"/>
                  </a:lnTo>
                  <a:cubicBezTo>
                    <a:pt x="98163" y="11107"/>
                    <a:pt x="97959" y="10486"/>
                    <a:pt x="97609" y="9932"/>
                  </a:cubicBezTo>
                  <a:cubicBezTo>
                    <a:pt x="97266" y="9378"/>
                    <a:pt x="96800" y="8936"/>
                    <a:pt x="96202" y="8608"/>
                  </a:cubicBezTo>
                  <a:cubicBezTo>
                    <a:pt x="95616" y="8269"/>
                    <a:pt x="94930" y="8099"/>
                    <a:pt x="94140" y="8099"/>
                  </a:cubicBezTo>
                  <a:cubicBezTo>
                    <a:pt x="93237" y="8099"/>
                    <a:pt x="92474" y="8274"/>
                    <a:pt x="91856" y="8623"/>
                  </a:cubicBezTo>
                  <a:cubicBezTo>
                    <a:pt x="91250" y="8962"/>
                    <a:pt x="90765" y="9424"/>
                    <a:pt x="90402" y="10009"/>
                  </a:cubicBezTo>
                  <a:cubicBezTo>
                    <a:pt x="90050" y="10584"/>
                    <a:pt x="89794" y="11225"/>
                    <a:pt x="89636" y="11933"/>
                  </a:cubicBezTo>
                  <a:cubicBezTo>
                    <a:pt x="89487" y="12631"/>
                    <a:pt x="89412" y="13345"/>
                    <a:pt x="89412" y="14074"/>
                  </a:cubicBezTo>
                  <a:lnTo>
                    <a:pt x="89412" y="14721"/>
                  </a:lnTo>
                  <a:cubicBezTo>
                    <a:pt x="89412" y="15449"/>
                    <a:pt x="89487" y="16168"/>
                    <a:pt x="89636" y="16876"/>
                  </a:cubicBezTo>
                  <a:cubicBezTo>
                    <a:pt x="89784" y="17585"/>
                    <a:pt x="90037" y="18226"/>
                    <a:pt x="90386" y="18801"/>
                  </a:cubicBezTo>
                  <a:cubicBezTo>
                    <a:pt x="90749" y="19376"/>
                    <a:pt x="91234" y="19838"/>
                    <a:pt x="91839" y="20187"/>
                  </a:cubicBezTo>
                  <a:cubicBezTo>
                    <a:pt x="92457" y="20526"/>
                    <a:pt x="93224" y="20695"/>
                    <a:pt x="94140" y="20695"/>
                  </a:cubicBezTo>
                  <a:close/>
                  <a:moveTo>
                    <a:pt x="111654" y="6067"/>
                  </a:moveTo>
                  <a:lnTo>
                    <a:pt x="111654" y="8254"/>
                  </a:lnTo>
                  <a:lnTo>
                    <a:pt x="102308" y="8254"/>
                  </a:lnTo>
                  <a:lnTo>
                    <a:pt x="102308" y="6067"/>
                  </a:lnTo>
                  <a:lnTo>
                    <a:pt x="111654" y="6067"/>
                  </a:lnTo>
                  <a:close/>
                  <a:moveTo>
                    <a:pt x="105470" y="2017"/>
                  </a:moveTo>
                  <a:lnTo>
                    <a:pt x="108427" y="2017"/>
                  </a:lnTo>
                  <a:lnTo>
                    <a:pt x="108427" y="18601"/>
                  </a:lnTo>
                  <a:cubicBezTo>
                    <a:pt x="108427" y="19166"/>
                    <a:pt x="108518" y="19592"/>
                    <a:pt x="108696" y="19879"/>
                  </a:cubicBezTo>
                  <a:cubicBezTo>
                    <a:pt x="108877" y="20166"/>
                    <a:pt x="109113" y="20356"/>
                    <a:pt x="109401" y="20449"/>
                  </a:cubicBezTo>
                  <a:cubicBezTo>
                    <a:pt x="109689" y="20541"/>
                    <a:pt x="109997" y="20587"/>
                    <a:pt x="110327" y="20587"/>
                  </a:cubicBezTo>
                  <a:cubicBezTo>
                    <a:pt x="110573" y="20587"/>
                    <a:pt x="110829" y="20567"/>
                    <a:pt x="111094" y="20526"/>
                  </a:cubicBezTo>
                  <a:cubicBezTo>
                    <a:pt x="111372" y="20475"/>
                    <a:pt x="111579" y="20433"/>
                    <a:pt x="111718" y="20403"/>
                  </a:cubicBezTo>
                  <a:lnTo>
                    <a:pt x="111735" y="22728"/>
                  </a:lnTo>
                  <a:cubicBezTo>
                    <a:pt x="111498" y="22800"/>
                    <a:pt x="111191" y="22866"/>
                    <a:pt x="110806" y="22928"/>
                  </a:cubicBezTo>
                  <a:cubicBezTo>
                    <a:pt x="110434" y="23000"/>
                    <a:pt x="109981" y="23036"/>
                    <a:pt x="109450" y="23036"/>
                  </a:cubicBezTo>
                  <a:cubicBezTo>
                    <a:pt x="108725" y="23036"/>
                    <a:pt x="108058" y="22897"/>
                    <a:pt x="107450" y="22620"/>
                  </a:cubicBezTo>
                  <a:cubicBezTo>
                    <a:pt x="106845" y="22343"/>
                    <a:pt x="106359" y="21881"/>
                    <a:pt x="105997" y="21234"/>
                  </a:cubicBezTo>
                  <a:cubicBezTo>
                    <a:pt x="105648" y="20577"/>
                    <a:pt x="105470" y="19694"/>
                    <a:pt x="105470" y="18585"/>
                  </a:cubicBezTo>
                  <a:lnTo>
                    <a:pt x="105470" y="2017"/>
                  </a:lnTo>
                  <a:close/>
                  <a:moveTo>
                    <a:pt x="133944" y="18878"/>
                  </a:moveTo>
                  <a:lnTo>
                    <a:pt x="133944" y="6067"/>
                  </a:lnTo>
                  <a:lnTo>
                    <a:pt x="136914" y="6067"/>
                  </a:lnTo>
                  <a:lnTo>
                    <a:pt x="136914" y="22728"/>
                  </a:lnTo>
                  <a:lnTo>
                    <a:pt x="134086" y="22728"/>
                  </a:lnTo>
                  <a:lnTo>
                    <a:pt x="133944" y="18878"/>
                  </a:lnTo>
                  <a:close/>
                  <a:moveTo>
                    <a:pt x="134504" y="15367"/>
                  </a:moveTo>
                  <a:lnTo>
                    <a:pt x="135733" y="15336"/>
                  </a:lnTo>
                  <a:cubicBezTo>
                    <a:pt x="135733" y="16445"/>
                    <a:pt x="135610" y="17472"/>
                    <a:pt x="135364" y="18416"/>
                  </a:cubicBezTo>
                  <a:cubicBezTo>
                    <a:pt x="135131" y="19351"/>
                    <a:pt x="134746" y="20161"/>
                    <a:pt x="134215" y="20849"/>
                  </a:cubicBezTo>
                  <a:cubicBezTo>
                    <a:pt x="133682" y="21537"/>
                    <a:pt x="132986" y="22076"/>
                    <a:pt x="132122" y="22466"/>
                  </a:cubicBezTo>
                  <a:cubicBezTo>
                    <a:pt x="131261" y="22846"/>
                    <a:pt x="130209" y="23036"/>
                    <a:pt x="128976" y="23036"/>
                  </a:cubicBezTo>
                  <a:cubicBezTo>
                    <a:pt x="128135" y="23036"/>
                    <a:pt x="127362" y="22918"/>
                    <a:pt x="126659" y="22681"/>
                  </a:cubicBezTo>
                  <a:cubicBezTo>
                    <a:pt x="125967" y="22445"/>
                    <a:pt x="125368" y="22081"/>
                    <a:pt x="124870" y="21588"/>
                  </a:cubicBezTo>
                  <a:cubicBezTo>
                    <a:pt x="124368" y="21096"/>
                    <a:pt x="123980" y="20454"/>
                    <a:pt x="123702" y="19663"/>
                  </a:cubicBezTo>
                  <a:cubicBezTo>
                    <a:pt x="123436" y="18873"/>
                    <a:pt x="123304" y="17924"/>
                    <a:pt x="123304" y="16815"/>
                  </a:cubicBezTo>
                  <a:lnTo>
                    <a:pt x="123304" y="6067"/>
                  </a:lnTo>
                  <a:lnTo>
                    <a:pt x="126258" y="6067"/>
                  </a:lnTo>
                  <a:lnTo>
                    <a:pt x="126258" y="16846"/>
                  </a:lnTo>
                  <a:cubicBezTo>
                    <a:pt x="126258" y="17595"/>
                    <a:pt x="126345" y="18216"/>
                    <a:pt x="126514" y="18709"/>
                  </a:cubicBezTo>
                  <a:cubicBezTo>
                    <a:pt x="126695" y="19191"/>
                    <a:pt x="126934" y="19576"/>
                    <a:pt x="127232" y="19864"/>
                  </a:cubicBezTo>
                  <a:cubicBezTo>
                    <a:pt x="127543" y="20141"/>
                    <a:pt x="127883" y="20336"/>
                    <a:pt x="128255" y="20449"/>
                  </a:cubicBezTo>
                  <a:cubicBezTo>
                    <a:pt x="128640" y="20562"/>
                    <a:pt x="129035" y="20618"/>
                    <a:pt x="129439" y="20618"/>
                  </a:cubicBezTo>
                  <a:cubicBezTo>
                    <a:pt x="130695" y="20618"/>
                    <a:pt x="131691" y="20387"/>
                    <a:pt x="132426" y="19925"/>
                  </a:cubicBezTo>
                  <a:cubicBezTo>
                    <a:pt x="133161" y="19453"/>
                    <a:pt x="133688" y="18822"/>
                    <a:pt x="134008" y="18031"/>
                  </a:cubicBezTo>
                  <a:cubicBezTo>
                    <a:pt x="134338" y="17231"/>
                    <a:pt x="134504" y="16343"/>
                    <a:pt x="134504" y="15367"/>
                  </a:cubicBezTo>
                  <a:close/>
                  <a:moveTo>
                    <a:pt x="151551" y="18308"/>
                  </a:moveTo>
                  <a:cubicBezTo>
                    <a:pt x="151551" y="17898"/>
                    <a:pt x="151454" y="17518"/>
                    <a:pt x="151263" y="17169"/>
                  </a:cubicBezTo>
                  <a:cubicBezTo>
                    <a:pt x="151082" y="16810"/>
                    <a:pt x="150703" y="16486"/>
                    <a:pt x="150130" y="16199"/>
                  </a:cubicBezTo>
                  <a:cubicBezTo>
                    <a:pt x="149564" y="15901"/>
                    <a:pt x="148713" y="15645"/>
                    <a:pt x="147574" y="15429"/>
                  </a:cubicBezTo>
                  <a:cubicBezTo>
                    <a:pt x="146616" y="15234"/>
                    <a:pt x="145746" y="15003"/>
                    <a:pt x="144969" y="14736"/>
                  </a:cubicBezTo>
                  <a:cubicBezTo>
                    <a:pt x="144202" y="14469"/>
                    <a:pt x="143548" y="14146"/>
                    <a:pt x="143005" y="13766"/>
                  </a:cubicBezTo>
                  <a:cubicBezTo>
                    <a:pt x="142471" y="13386"/>
                    <a:pt x="142063" y="12940"/>
                    <a:pt x="141775" y="12426"/>
                  </a:cubicBezTo>
                  <a:cubicBezTo>
                    <a:pt x="141487" y="11913"/>
                    <a:pt x="141341" y="11313"/>
                    <a:pt x="141341" y="10625"/>
                  </a:cubicBezTo>
                  <a:cubicBezTo>
                    <a:pt x="141341" y="9968"/>
                    <a:pt x="141490" y="9347"/>
                    <a:pt x="141791" y="8762"/>
                  </a:cubicBezTo>
                  <a:cubicBezTo>
                    <a:pt x="142099" y="8176"/>
                    <a:pt x="142529" y="7658"/>
                    <a:pt x="143082" y="7206"/>
                  </a:cubicBezTo>
                  <a:cubicBezTo>
                    <a:pt x="143649" y="6755"/>
                    <a:pt x="144325" y="6401"/>
                    <a:pt x="145111" y="6144"/>
                  </a:cubicBezTo>
                  <a:cubicBezTo>
                    <a:pt x="145901" y="5887"/>
                    <a:pt x="146781" y="5759"/>
                    <a:pt x="147749" y="5759"/>
                  </a:cubicBezTo>
                  <a:cubicBezTo>
                    <a:pt x="149134" y="5759"/>
                    <a:pt x="150315" y="5995"/>
                    <a:pt x="151295" y="6467"/>
                  </a:cubicBezTo>
                  <a:cubicBezTo>
                    <a:pt x="152276" y="6940"/>
                    <a:pt x="153027" y="7571"/>
                    <a:pt x="153548" y="8361"/>
                  </a:cubicBezTo>
                  <a:cubicBezTo>
                    <a:pt x="154072" y="9141"/>
                    <a:pt x="154331" y="10009"/>
                    <a:pt x="154331" y="10964"/>
                  </a:cubicBezTo>
                  <a:lnTo>
                    <a:pt x="151376" y="10964"/>
                  </a:lnTo>
                  <a:cubicBezTo>
                    <a:pt x="151376" y="10502"/>
                    <a:pt x="151231" y="10055"/>
                    <a:pt x="150946" y="9624"/>
                  </a:cubicBezTo>
                  <a:cubicBezTo>
                    <a:pt x="150668" y="9182"/>
                    <a:pt x="150257" y="8818"/>
                    <a:pt x="149713" y="8530"/>
                  </a:cubicBezTo>
                  <a:cubicBezTo>
                    <a:pt x="149182" y="8243"/>
                    <a:pt x="148525" y="8099"/>
                    <a:pt x="147749" y="8099"/>
                  </a:cubicBezTo>
                  <a:cubicBezTo>
                    <a:pt x="146930" y="8099"/>
                    <a:pt x="146263" y="8223"/>
                    <a:pt x="145752" y="8469"/>
                  </a:cubicBezTo>
                  <a:cubicBezTo>
                    <a:pt x="145250" y="8705"/>
                    <a:pt x="144885" y="9008"/>
                    <a:pt x="144649" y="9378"/>
                  </a:cubicBezTo>
                  <a:cubicBezTo>
                    <a:pt x="144425" y="9747"/>
                    <a:pt x="144315" y="10137"/>
                    <a:pt x="144315" y="10548"/>
                  </a:cubicBezTo>
                  <a:cubicBezTo>
                    <a:pt x="144315" y="10856"/>
                    <a:pt x="144367" y="11133"/>
                    <a:pt x="144474" y="11379"/>
                  </a:cubicBezTo>
                  <a:cubicBezTo>
                    <a:pt x="144590" y="11615"/>
                    <a:pt x="144794" y="11836"/>
                    <a:pt x="145082" y="12041"/>
                  </a:cubicBezTo>
                  <a:cubicBezTo>
                    <a:pt x="145367" y="12236"/>
                    <a:pt x="145775" y="12421"/>
                    <a:pt x="146296" y="12596"/>
                  </a:cubicBezTo>
                  <a:cubicBezTo>
                    <a:pt x="146817" y="12770"/>
                    <a:pt x="147483" y="12945"/>
                    <a:pt x="148292" y="13119"/>
                  </a:cubicBezTo>
                  <a:cubicBezTo>
                    <a:pt x="149710" y="13427"/>
                    <a:pt x="150875" y="13797"/>
                    <a:pt x="151791" y="14228"/>
                  </a:cubicBezTo>
                  <a:cubicBezTo>
                    <a:pt x="152706" y="14659"/>
                    <a:pt x="153389" y="15188"/>
                    <a:pt x="153836" y="15814"/>
                  </a:cubicBezTo>
                  <a:cubicBezTo>
                    <a:pt x="154282" y="16440"/>
                    <a:pt x="154506" y="17200"/>
                    <a:pt x="154506" y="18093"/>
                  </a:cubicBezTo>
                  <a:cubicBezTo>
                    <a:pt x="154506" y="18822"/>
                    <a:pt x="154347" y="19489"/>
                    <a:pt x="154027" y="20095"/>
                  </a:cubicBezTo>
                  <a:cubicBezTo>
                    <a:pt x="153719" y="20700"/>
                    <a:pt x="153266" y="21224"/>
                    <a:pt x="152671" y="21665"/>
                  </a:cubicBezTo>
                  <a:cubicBezTo>
                    <a:pt x="152085" y="22096"/>
                    <a:pt x="151380" y="22435"/>
                    <a:pt x="150561" y="22681"/>
                  </a:cubicBezTo>
                  <a:cubicBezTo>
                    <a:pt x="149752" y="22918"/>
                    <a:pt x="148839" y="23036"/>
                    <a:pt x="147830" y="23036"/>
                  </a:cubicBezTo>
                  <a:cubicBezTo>
                    <a:pt x="146305" y="23036"/>
                    <a:pt x="145017" y="22774"/>
                    <a:pt x="143962" y="22250"/>
                  </a:cubicBezTo>
                  <a:cubicBezTo>
                    <a:pt x="142908" y="21727"/>
                    <a:pt x="142108" y="21049"/>
                    <a:pt x="141565" y="20218"/>
                  </a:cubicBezTo>
                  <a:cubicBezTo>
                    <a:pt x="141024" y="19386"/>
                    <a:pt x="140752" y="18509"/>
                    <a:pt x="140752" y="17585"/>
                  </a:cubicBezTo>
                  <a:lnTo>
                    <a:pt x="143723" y="17585"/>
                  </a:lnTo>
                  <a:cubicBezTo>
                    <a:pt x="143765" y="18365"/>
                    <a:pt x="144001" y="18986"/>
                    <a:pt x="144425" y="19448"/>
                  </a:cubicBezTo>
                  <a:cubicBezTo>
                    <a:pt x="144852" y="19899"/>
                    <a:pt x="145373" y="20223"/>
                    <a:pt x="145992" y="20418"/>
                  </a:cubicBezTo>
                  <a:cubicBezTo>
                    <a:pt x="146610" y="20603"/>
                    <a:pt x="147221" y="20695"/>
                    <a:pt x="147830" y="20695"/>
                  </a:cubicBezTo>
                  <a:cubicBezTo>
                    <a:pt x="148639" y="20695"/>
                    <a:pt x="149315" y="20592"/>
                    <a:pt x="149859" y="20387"/>
                  </a:cubicBezTo>
                  <a:cubicBezTo>
                    <a:pt x="150412" y="20182"/>
                    <a:pt x="150833" y="19899"/>
                    <a:pt x="151121" y="19540"/>
                  </a:cubicBezTo>
                  <a:cubicBezTo>
                    <a:pt x="151409" y="19181"/>
                    <a:pt x="151551" y="18770"/>
                    <a:pt x="151551" y="18308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DF2DBBD-50D1-2D23-D8BB-8D4DDBE12315}"/>
                </a:ext>
              </a:extLst>
            </p:cNvPr>
            <p:cNvSpPr/>
            <p:nvPr/>
          </p:nvSpPr>
          <p:spPr>
            <a:xfrm>
              <a:off x="3483495" y="1609724"/>
              <a:ext cx="35056" cy="31006"/>
            </a:xfrm>
            <a:custGeom>
              <a:avLst/>
              <a:gdLst>
                <a:gd name="connsiteX0" fmla="*/ 32716 w 35056"/>
                <a:gd name="connsiteY0" fmla="*/ 98 h 31006"/>
                <a:gd name="connsiteX1" fmla="*/ 10517 w 35056"/>
                <a:gd name="connsiteY1" fmla="*/ 7738 h 31006"/>
                <a:gd name="connsiteX2" fmla="*/ 10517 w 35056"/>
                <a:gd name="connsiteY2" fmla="*/ 19564 h 31006"/>
                <a:gd name="connsiteX3" fmla="*/ 11828 w 35056"/>
                <a:gd name="connsiteY3" fmla="*/ 20015 h 31006"/>
                <a:gd name="connsiteX4" fmla="*/ 9854 w 35056"/>
                <a:gd name="connsiteY4" fmla="*/ 23822 h 31006"/>
                <a:gd name="connsiteX5" fmla="*/ 9485 w 35056"/>
                <a:gd name="connsiteY5" fmla="*/ 25214 h 31006"/>
                <a:gd name="connsiteX6" fmla="*/ 9747 w 35056"/>
                <a:gd name="connsiteY6" fmla="*/ 26627 h 31006"/>
                <a:gd name="connsiteX7" fmla="*/ 10598 w 35056"/>
                <a:gd name="connsiteY7" fmla="*/ 27806 h 31006"/>
                <a:gd name="connsiteX8" fmla="*/ 11880 w 35056"/>
                <a:gd name="connsiteY8" fmla="*/ 28539 h 31006"/>
                <a:gd name="connsiteX9" fmla="*/ 19038 w 35056"/>
                <a:gd name="connsiteY9" fmla="*/ 30839 h 31006"/>
                <a:gd name="connsiteX10" fmla="*/ 21484 w 35056"/>
                <a:gd name="connsiteY10" fmla="*/ 30747 h 31006"/>
                <a:gd name="connsiteX11" fmla="*/ 23280 w 35056"/>
                <a:gd name="connsiteY11" fmla="*/ 29144 h 31006"/>
                <a:gd name="connsiteX12" fmla="*/ 25565 w 35056"/>
                <a:gd name="connsiteY12" fmla="*/ 24742 h 31006"/>
                <a:gd name="connsiteX13" fmla="*/ 32716 w 35056"/>
                <a:gd name="connsiteY13" fmla="*/ 27203 h 31006"/>
                <a:gd name="connsiteX14" fmla="*/ 33542 w 35056"/>
                <a:gd name="connsiteY14" fmla="*/ 27286 h 31006"/>
                <a:gd name="connsiteX15" fmla="*/ 34315 w 35056"/>
                <a:gd name="connsiteY15" fmla="*/ 26993 h 31006"/>
                <a:gd name="connsiteX16" fmla="*/ 34859 w 35056"/>
                <a:gd name="connsiteY16" fmla="*/ 26391 h 31006"/>
                <a:gd name="connsiteX17" fmla="*/ 35056 w 35056"/>
                <a:gd name="connsiteY17" fmla="*/ 25613 h 31006"/>
                <a:gd name="connsiteX18" fmla="*/ 35056 w 35056"/>
                <a:gd name="connsiteY18" fmla="*/ 1688 h 31006"/>
                <a:gd name="connsiteX19" fmla="*/ 34859 w 35056"/>
                <a:gd name="connsiteY19" fmla="*/ 911 h 31006"/>
                <a:gd name="connsiteX20" fmla="*/ 34315 w 35056"/>
                <a:gd name="connsiteY20" fmla="*/ 308 h 31006"/>
                <a:gd name="connsiteX21" fmla="*/ 33542 w 35056"/>
                <a:gd name="connsiteY21" fmla="*/ 16 h 31006"/>
                <a:gd name="connsiteX22" fmla="*/ 32716 w 35056"/>
                <a:gd name="connsiteY22" fmla="*/ 98 h 31006"/>
                <a:gd name="connsiteX23" fmla="*/ 20144 w 35056"/>
                <a:gd name="connsiteY23" fmla="*/ 27634 h 31006"/>
                <a:gd name="connsiteX24" fmla="*/ 12989 w 35056"/>
                <a:gd name="connsiteY24" fmla="*/ 25334 h 31006"/>
                <a:gd name="connsiteX25" fmla="*/ 15154 w 35056"/>
                <a:gd name="connsiteY25" fmla="*/ 21160 h 31006"/>
                <a:gd name="connsiteX26" fmla="*/ 22238 w 35056"/>
                <a:gd name="connsiteY26" fmla="*/ 23599 h 31006"/>
                <a:gd name="connsiteX27" fmla="*/ 20144 w 35056"/>
                <a:gd name="connsiteY27" fmla="*/ 27634 h 31006"/>
                <a:gd name="connsiteX28" fmla="*/ 3505 w 35056"/>
                <a:gd name="connsiteY28" fmla="*/ 19564 h 31006"/>
                <a:gd name="connsiteX29" fmla="*/ 7013 w 35056"/>
                <a:gd name="connsiteY29" fmla="*/ 19564 h 31006"/>
                <a:gd name="connsiteX30" fmla="*/ 7013 w 35056"/>
                <a:gd name="connsiteY30" fmla="*/ 7738 h 31006"/>
                <a:gd name="connsiteX31" fmla="*/ 3505 w 35056"/>
                <a:gd name="connsiteY31" fmla="*/ 7738 h 31006"/>
                <a:gd name="connsiteX32" fmla="*/ 0 w 35056"/>
                <a:gd name="connsiteY32" fmla="*/ 11116 h 31006"/>
                <a:gd name="connsiteX33" fmla="*/ 0 w 35056"/>
                <a:gd name="connsiteY33" fmla="*/ 16185 h 31006"/>
                <a:gd name="connsiteX34" fmla="*/ 3505 w 35056"/>
                <a:gd name="connsiteY34" fmla="*/ 19564 h 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5056" h="31006">
                  <a:moveTo>
                    <a:pt x="32716" y="98"/>
                  </a:moveTo>
                  <a:lnTo>
                    <a:pt x="10517" y="7738"/>
                  </a:lnTo>
                  <a:lnTo>
                    <a:pt x="10517" y="19564"/>
                  </a:lnTo>
                  <a:lnTo>
                    <a:pt x="11828" y="20015"/>
                  </a:lnTo>
                  <a:lnTo>
                    <a:pt x="9854" y="23822"/>
                  </a:lnTo>
                  <a:cubicBezTo>
                    <a:pt x="9627" y="24255"/>
                    <a:pt x="9501" y="24730"/>
                    <a:pt x="9485" y="25214"/>
                  </a:cubicBezTo>
                  <a:cubicBezTo>
                    <a:pt x="9465" y="25697"/>
                    <a:pt x="9556" y="26180"/>
                    <a:pt x="9747" y="26627"/>
                  </a:cubicBezTo>
                  <a:cubicBezTo>
                    <a:pt x="9941" y="27074"/>
                    <a:pt x="10229" y="27477"/>
                    <a:pt x="10598" y="27806"/>
                  </a:cubicBezTo>
                  <a:cubicBezTo>
                    <a:pt x="10967" y="28136"/>
                    <a:pt x="11404" y="28386"/>
                    <a:pt x="11880" y="28539"/>
                  </a:cubicBezTo>
                  <a:lnTo>
                    <a:pt x="19038" y="30839"/>
                  </a:lnTo>
                  <a:cubicBezTo>
                    <a:pt x="19840" y="31090"/>
                    <a:pt x="20707" y="31058"/>
                    <a:pt x="21484" y="30747"/>
                  </a:cubicBezTo>
                  <a:cubicBezTo>
                    <a:pt x="22264" y="30436"/>
                    <a:pt x="22902" y="29868"/>
                    <a:pt x="23280" y="29144"/>
                  </a:cubicBezTo>
                  <a:lnTo>
                    <a:pt x="25565" y="24742"/>
                  </a:lnTo>
                  <a:lnTo>
                    <a:pt x="32716" y="27203"/>
                  </a:lnTo>
                  <a:cubicBezTo>
                    <a:pt x="32979" y="27294"/>
                    <a:pt x="33263" y="27322"/>
                    <a:pt x="33542" y="27286"/>
                  </a:cubicBezTo>
                  <a:cubicBezTo>
                    <a:pt x="33820" y="27249"/>
                    <a:pt x="34085" y="27149"/>
                    <a:pt x="34315" y="26993"/>
                  </a:cubicBezTo>
                  <a:cubicBezTo>
                    <a:pt x="34545" y="26837"/>
                    <a:pt x="34729" y="26631"/>
                    <a:pt x="34859" y="26391"/>
                  </a:cubicBezTo>
                  <a:cubicBezTo>
                    <a:pt x="34988" y="26150"/>
                    <a:pt x="35056" y="25884"/>
                    <a:pt x="35056" y="25613"/>
                  </a:cubicBezTo>
                  <a:lnTo>
                    <a:pt x="35056" y="1688"/>
                  </a:lnTo>
                  <a:cubicBezTo>
                    <a:pt x="35056" y="1418"/>
                    <a:pt x="34988" y="1151"/>
                    <a:pt x="34859" y="911"/>
                  </a:cubicBezTo>
                  <a:cubicBezTo>
                    <a:pt x="34729" y="671"/>
                    <a:pt x="34545" y="464"/>
                    <a:pt x="34315" y="308"/>
                  </a:cubicBezTo>
                  <a:cubicBezTo>
                    <a:pt x="34085" y="153"/>
                    <a:pt x="33820" y="52"/>
                    <a:pt x="33542" y="16"/>
                  </a:cubicBezTo>
                  <a:cubicBezTo>
                    <a:pt x="33263" y="-21"/>
                    <a:pt x="32979" y="7"/>
                    <a:pt x="32716" y="98"/>
                  </a:cubicBezTo>
                  <a:close/>
                  <a:moveTo>
                    <a:pt x="20144" y="27634"/>
                  </a:moveTo>
                  <a:lnTo>
                    <a:pt x="12989" y="25334"/>
                  </a:lnTo>
                  <a:lnTo>
                    <a:pt x="15154" y="21160"/>
                  </a:lnTo>
                  <a:lnTo>
                    <a:pt x="22238" y="23599"/>
                  </a:lnTo>
                  <a:lnTo>
                    <a:pt x="20144" y="27634"/>
                  </a:lnTo>
                  <a:close/>
                  <a:moveTo>
                    <a:pt x="3505" y="19564"/>
                  </a:moveTo>
                  <a:lnTo>
                    <a:pt x="7013" y="19564"/>
                  </a:lnTo>
                  <a:lnTo>
                    <a:pt x="7013" y="7738"/>
                  </a:lnTo>
                  <a:lnTo>
                    <a:pt x="3505" y="7738"/>
                  </a:lnTo>
                  <a:cubicBezTo>
                    <a:pt x="1573" y="7738"/>
                    <a:pt x="0" y="9253"/>
                    <a:pt x="0" y="11116"/>
                  </a:cubicBezTo>
                  <a:lnTo>
                    <a:pt x="0" y="16185"/>
                  </a:lnTo>
                  <a:cubicBezTo>
                    <a:pt x="0" y="18048"/>
                    <a:pt x="1573" y="19564"/>
                    <a:pt x="3505" y="19564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27E549-5DC7-B84B-035B-8BA167C1F233}"/>
                </a:ext>
              </a:extLst>
            </p:cNvPr>
            <p:cNvSpPr/>
            <p:nvPr/>
          </p:nvSpPr>
          <p:spPr>
            <a:xfrm>
              <a:off x="3558461" y="1586464"/>
              <a:ext cx="2337" cy="71288"/>
            </a:xfrm>
            <a:custGeom>
              <a:avLst/>
              <a:gdLst>
                <a:gd name="connsiteX0" fmla="*/ 0 w 2337"/>
                <a:gd name="connsiteY0" fmla="*/ 0 h 71288"/>
                <a:gd name="connsiteX1" fmla="*/ 2337 w 2337"/>
                <a:gd name="connsiteY1" fmla="*/ 0 h 71288"/>
                <a:gd name="connsiteX2" fmla="*/ 2337 w 2337"/>
                <a:gd name="connsiteY2" fmla="*/ 71289 h 71288"/>
                <a:gd name="connsiteX3" fmla="*/ 0 w 2337"/>
                <a:gd name="connsiteY3" fmla="*/ 71289 h 7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7" h="71288">
                  <a:moveTo>
                    <a:pt x="0" y="0"/>
                  </a:moveTo>
                  <a:lnTo>
                    <a:pt x="2337" y="0"/>
                  </a:lnTo>
                  <a:lnTo>
                    <a:pt x="2337" y="71289"/>
                  </a:lnTo>
                  <a:lnTo>
                    <a:pt x="0" y="71289"/>
                  </a:ln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6BAC270-0DD1-FB16-A265-77DD8DE5E45D}"/>
                </a:ext>
              </a:extLst>
            </p:cNvPr>
            <p:cNvSpPr/>
            <p:nvPr/>
          </p:nvSpPr>
          <p:spPr>
            <a:xfrm>
              <a:off x="3603520" y="1609373"/>
              <a:ext cx="188940" cy="23959"/>
            </a:xfrm>
            <a:custGeom>
              <a:avLst/>
              <a:gdLst>
                <a:gd name="connsiteX0" fmla="*/ 7941 w 188940"/>
                <a:gd name="connsiteY0" fmla="*/ 23959 h 23959"/>
                <a:gd name="connsiteX1" fmla="*/ 4666 w 188940"/>
                <a:gd name="connsiteY1" fmla="*/ 23374 h 23959"/>
                <a:gd name="connsiteX2" fmla="*/ 2158 w 188940"/>
                <a:gd name="connsiteY2" fmla="*/ 21696 h 23959"/>
                <a:gd name="connsiteX3" fmla="*/ 560 w 188940"/>
                <a:gd name="connsiteY3" fmla="*/ 19140 h 23959"/>
                <a:gd name="connsiteX4" fmla="*/ 0 w 188940"/>
                <a:gd name="connsiteY4" fmla="*/ 15906 h 23959"/>
                <a:gd name="connsiteX5" fmla="*/ 0 w 188940"/>
                <a:gd name="connsiteY5" fmla="*/ 15259 h 23959"/>
                <a:gd name="connsiteX6" fmla="*/ 625 w 188940"/>
                <a:gd name="connsiteY6" fmla="*/ 11641 h 23959"/>
                <a:gd name="connsiteX7" fmla="*/ 2317 w 188940"/>
                <a:gd name="connsiteY7" fmla="*/ 8931 h 23959"/>
                <a:gd name="connsiteX8" fmla="*/ 4747 w 188940"/>
                <a:gd name="connsiteY8" fmla="*/ 7252 h 23959"/>
                <a:gd name="connsiteX9" fmla="*/ 7559 w 188940"/>
                <a:gd name="connsiteY9" fmla="*/ 6683 h 23959"/>
                <a:gd name="connsiteX10" fmla="*/ 10753 w 188940"/>
                <a:gd name="connsiteY10" fmla="*/ 7299 h 23959"/>
                <a:gd name="connsiteX11" fmla="*/ 12973 w 188940"/>
                <a:gd name="connsiteY11" fmla="*/ 9023 h 23959"/>
                <a:gd name="connsiteX12" fmla="*/ 14252 w 188940"/>
                <a:gd name="connsiteY12" fmla="*/ 11610 h 23959"/>
                <a:gd name="connsiteX13" fmla="*/ 14669 w 188940"/>
                <a:gd name="connsiteY13" fmla="*/ 14844 h 23959"/>
                <a:gd name="connsiteX14" fmla="*/ 14669 w 188940"/>
                <a:gd name="connsiteY14" fmla="*/ 16122 h 23959"/>
                <a:gd name="connsiteX15" fmla="*/ 1760 w 188940"/>
                <a:gd name="connsiteY15" fmla="*/ 16122 h 23959"/>
                <a:gd name="connsiteX16" fmla="*/ 1760 w 188940"/>
                <a:gd name="connsiteY16" fmla="*/ 13797 h 23959"/>
                <a:gd name="connsiteX17" fmla="*/ 11711 w 188940"/>
                <a:gd name="connsiteY17" fmla="*/ 13797 h 23959"/>
                <a:gd name="connsiteX18" fmla="*/ 11711 w 188940"/>
                <a:gd name="connsiteY18" fmla="*/ 13581 h 23959"/>
                <a:gd name="connsiteX19" fmla="*/ 11232 w 188940"/>
                <a:gd name="connsiteY19" fmla="*/ 11425 h 23959"/>
                <a:gd name="connsiteX20" fmla="*/ 9954 w 188940"/>
                <a:gd name="connsiteY20" fmla="*/ 9701 h 23959"/>
                <a:gd name="connsiteX21" fmla="*/ 7559 w 188940"/>
                <a:gd name="connsiteY21" fmla="*/ 9023 h 23959"/>
                <a:gd name="connsiteX22" fmla="*/ 5705 w 188940"/>
                <a:gd name="connsiteY22" fmla="*/ 9439 h 23959"/>
                <a:gd name="connsiteX23" fmla="*/ 4252 w 188940"/>
                <a:gd name="connsiteY23" fmla="*/ 10640 h 23959"/>
                <a:gd name="connsiteX24" fmla="*/ 3307 w 188940"/>
                <a:gd name="connsiteY24" fmla="*/ 12596 h 23959"/>
                <a:gd name="connsiteX25" fmla="*/ 2974 w 188940"/>
                <a:gd name="connsiteY25" fmla="*/ 15259 h 23959"/>
                <a:gd name="connsiteX26" fmla="*/ 2974 w 188940"/>
                <a:gd name="connsiteY26" fmla="*/ 15906 h 23959"/>
                <a:gd name="connsiteX27" fmla="*/ 3307 w 188940"/>
                <a:gd name="connsiteY27" fmla="*/ 18139 h 23959"/>
                <a:gd name="connsiteX28" fmla="*/ 4313 w 188940"/>
                <a:gd name="connsiteY28" fmla="*/ 19956 h 23959"/>
                <a:gd name="connsiteX29" fmla="*/ 5928 w 188940"/>
                <a:gd name="connsiteY29" fmla="*/ 21188 h 23959"/>
                <a:gd name="connsiteX30" fmla="*/ 8103 w 188940"/>
                <a:gd name="connsiteY30" fmla="*/ 21634 h 23959"/>
                <a:gd name="connsiteX31" fmla="*/ 10753 w 188940"/>
                <a:gd name="connsiteY31" fmla="*/ 21018 h 23959"/>
                <a:gd name="connsiteX32" fmla="*/ 12656 w 188940"/>
                <a:gd name="connsiteY32" fmla="*/ 19371 h 23959"/>
                <a:gd name="connsiteX33" fmla="*/ 14446 w 188940"/>
                <a:gd name="connsiteY33" fmla="*/ 20741 h 23959"/>
                <a:gd name="connsiteX34" fmla="*/ 13022 w 188940"/>
                <a:gd name="connsiteY34" fmla="*/ 22296 h 23959"/>
                <a:gd name="connsiteX35" fmla="*/ 10899 w 188940"/>
                <a:gd name="connsiteY35" fmla="*/ 23497 h 23959"/>
                <a:gd name="connsiteX36" fmla="*/ 7941 w 188940"/>
                <a:gd name="connsiteY36" fmla="*/ 23959 h 23959"/>
                <a:gd name="connsiteX37" fmla="*/ 21125 w 188940"/>
                <a:gd name="connsiteY37" fmla="*/ 10301 h 23959"/>
                <a:gd name="connsiteX38" fmla="*/ 21125 w 188940"/>
                <a:gd name="connsiteY38" fmla="*/ 23651 h 23959"/>
                <a:gd name="connsiteX39" fmla="*/ 18151 w 188940"/>
                <a:gd name="connsiteY39" fmla="*/ 23651 h 23959"/>
                <a:gd name="connsiteX40" fmla="*/ 18151 w 188940"/>
                <a:gd name="connsiteY40" fmla="*/ 6991 h 23959"/>
                <a:gd name="connsiteX41" fmla="*/ 20963 w 188940"/>
                <a:gd name="connsiteY41" fmla="*/ 6991 h 23959"/>
                <a:gd name="connsiteX42" fmla="*/ 21125 w 188940"/>
                <a:gd name="connsiteY42" fmla="*/ 10301 h 23959"/>
                <a:gd name="connsiteX43" fmla="*/ 20516 w 188940"/>
                <a:gd name="connsiteY43" fmla="*/ 14690 h 23959"/>
                <a:gd name="connsiteX44" fmla="*/ 19144 w 188940"/>
                <a:gd name="connsiteY44" fmla="*/ 14643 h 23959"/>
                <a:gd name="connsiteX45" fmla="*/ 19607 w 188940"/>
                <a:gd name="connsiteY45" fmla="*/ 11487 h 23959"/>
                <a:gd name="connsiteX46" fmla="*/ 20934 w 188940"/>
                <a:gd name="connsiteY46" fmla="*/ 8946 h 23959"/>
                <a:gd name="connsiteX47" fmla="*/ 23121 w 188940"/>
                <a:gd name="connsiteY47" fmla="*/ 7283 h 23959"/>
                <a:gd name="connsiteX48" fmla="*/ 26157 w 188940"/>
                <a:gd name="connsiteY48" fmla="*/ 6683 h 23959"/>
                <a:gd name="connsiteX49" fmla="*/ 28393 w 188940"/>
                <a:gd name="connsiteY49" fmla="*/ 7022 h 23959"/>
                <a:gd name="connsiteX50" fmla="*/ 30166 w 188940"/>
                <a:gd name="connsiteY50" fmla="*/ 8053 h 23959"/>
                <a:gd name="connsiteX51" fmla="*/ 31335 w 188940"/>
                <a:gd name="connsiteY51" fmla="*/ 9870 h 23959"/>
                <a:gd name="connsiteX52" fmla="*/ 31749 w 188940"/>
                <a:gd name="connsiteY52" fmla="*/ 12549 h 23959"/>
                <a:gd name="connsiteX53" fmla="*/ 31749 w 188940"/>
                <a:gd name="connsiteY53" fmla="*/ 23651 h 23959"/>
                <a:gd name="connsiteX54" fmla="*/ 28794 w 188940"/>
                <a:gd name="connsiteY54" fmla="*/ 23651 h 23959"/>
                <a:gd name="connsiteX55" fmla="*/ 28794 w 188940"/>
                <a:gd name="connsiteY55" fmla="*/ 12688 h 23959"/>
                <a:gd name="connsiteX56" fmla="*/ 28328 w 188940"/>
                <a:gd name="connsiteY56" fmla="*/ 10594 h 23959"/>
                <a:gd name="connsiteX57" fmla="*/ 27050 w 188940"/>
                <a:gd name="connsiteY57" fmla="*/ 9454 h 23959"/>
                <a:gd name="connsiteX58" fmla="*/ 25102 w 188940"/>
                <a:gd name="connsiteY58" fmla="*/ 9085 h 23959"/>
                <a:gd name="connsiteX59" fmla="*/ 22914 w 188940"/>
                <a:gd name="connsiteY59" fmla="*/ 9531 h 23959"/>
                <a:gd name="connsiteX60" fmla="*/ 21507 w 188940"/>
                <a:gd name="connsiteY60" fmla="*/ 10763 h 23959"/>
                <a:gd name="connsiteX61" fmla="*/ 20740 w 188940"/>
                <a:gd name="connsiteY61" fmla="*/ 12565 h 23959"/>
                <a:gd name="connsiteX62" fmla="*/ 20516 w 188940"/>
                <a:gd name="connsiteY62" fmla="*/ 14690 h 23959"/>
                <a:gd name="connsiteX63" fmla="*/ 31716 w 188940"/>
                <a:gd name="connsiteY63" fmla="*/ 13119 h 23959"/>
                <a:gd name="connsiteX64" fmla="*/ 29736 w 188940"/>
                <a:gd name="connsiteY64" fmla="*/ 13704 h 23959"/>
                <a:gd name="connsiteX65" fmla="*/ 30199 w 188940"/>
                <a:gd name="connsiteY65" fmla="*/ 11071 h 23959"/>
                <a:gd name="connsiteX66" fmla="*/ 31525 w 188940"/>
                <a:gd name="connsiteY66" fmla="*/ 8823 h 23959"/>
                <a:gd name="connsiteX67" fmla="*/ 33681 w 188940"/>
                <a:gd name="connsiteY67" fmla="*/ 7268 h 23959"/>
                <a:gd name="connsiteX68" fmla="*/ 36606 w 188940"/>
                <a:gd name="connsiteY68" fmla="*/ 6683 h 23959"/>
                <a:gd name="connsiteX69" fmla="*/ 39066 w 188940"/>
                <a:gd name="connsiteY69" fmla="*/ 7037 h 23959"/>
                <a:gd name="connsiteX70" fmla="*/ 40887 w 188940"/>
                <a:gd name="connsiteY70" fmla="*/ 8130 h 23959"/>
                <a:gd name="connsiteX71" fmla="*/ 42020 w 188940"/>
                <a:gd name="connsiteY71" fmla="*/ 9993 h 23959"/>
                <a:gd name="connsiteX72" fmla="*/ 42405 w 188940"/>
                <a:gd name="connsiteY72" fmla="*/ 12703 h 23959"/>
                <a:gd name="connsiteX73" fmla="*/ 42405 w 188940"/>
                <a:gd name="connsiteY73" fmla="*/ 23651 h 23959"/>
                <a:gd name="connsiteX74" fmla="*/ 39435 w 188940"/>
                <a:gd name="connsiteY74" fmla="*/ 23651 h 23959"/>
                <a:gd name="connsiteX75" fmla="*/ 39435 w 188940"/>
                <a:gd name="connsiteY75" fmla="*/ 12673 h 23959"/>
                <a:gd name="connsiteX76" fmla="*/ 38969 w 188940"/>
                <a:gd name="connsiteY76" fmla="*/ 10501 h 23959"/>
                <a:gd name="connsiteX77" fmla="*/ 37693 w 188940"/>
                <a:gd name="connsiteY77" fmla="*/ 9408 h 23959"/>
                <a:gd name="connsiteX78" fmla="*/ 35742 w 188940"/>
                <a:gd name="connsiteY78" fmla="*/ 9085 h 23959"/>
                <a:gd name="connsiteX79" fmla="*/ 34017 w 188940"/>
                <a:gd name="connsiteY79" fmla="*/ 9408 h 23959"/>
                <a:gd name="connsiteX80" fmla="*/ 32755 w 188940"/>
                <a:gd name="connsiteY80" fmla="*/ 10301 h 23959"/>
                <a:gd name="connsiteX81" fmla="*/ 31972 w 188940"/>
                <a:gd name="connsiteY81" fmla="*/ 11579 h 23959"/>
                <a:gd name="connsiteX82" fmla="*/ 31716 w 188940"/>
                <a:gd name="connsiteY82" fmla="*/ 13119 h 23959"/>
                <a:gd name="connsiteX83" fmla="*/ 49884 w 188940"/>
                <a:gd name="connsiteY83" fmla="*/ 10301 h 23959"/>
                <a:gd name="connsiteX84" fmla="*/ 49884 w 188940"/>
                <a:gd name="connsiteY84" fmla="*/ 23651 h 23959"/>
                <a:gd name="connsiteX85" fmla="*/ 46913 w 188940"/>
                <a:gd name="connsiteY85" fmla="*/ 23651 h 23959"/>
                <a:gd name="connsiteX86" fmla="*/ 46913 w 188940"/>
                <a:gd name="connsiteY86" fmla="*/ 6991 h 23959"/>
                <a:gd name="connsiteX87" fmla="*/ 49725 w 188940"/>
                <a:gd name="connsiteY87" fmla="*/ 6991 h 23959"/>
                <a:gd name="connsiteX88" fmla="*/ 49884 w 188940"/>
                <a:gd name="connsiteY88" fmla="*/ 10301 h 23959"/>
                <a:gd name="connsiteX89" fmla="*/ 49275 w 188940"/>
                <a:gd name="connsiteY89" fmla="*/ 14690 h 23959"/>
                <a:gd name="connsiteX90" fmla="*/ 47903 w 188940"/>
                <a:gd name="connsiteY90" fmla="*/ 14643 h 23959"/>
                <a:gd name="connsiteX91" fmla="*/ 48366 w 188940"/>
                <a:gd name="connsiteY91" fmla="*/ 11487 h 23959"/>
                <a:gd name="connsiteX92" fmla="*/ 49693 w 188940"/>
                <a:gd name="connsiteY92" fmla="*/ 8946 h 23959"/>
                <a:gd name="connsiteX93" fmla="*/ 51880 w 188940"/>
                <a:gd name="connsiteY93" fmla="*/ 7283 h 23959"/>
                <a:gd name="connsiteX94" fmla="*/ 54916 w 188940"/>
                <a:gd name="connsiteY94" fmla="*/ 6683 h 23959"/>
                <a:gd name="connsiteX95" fmla="*/ 57152 w 188940"/>
                <a:gd name="connsiteY95" fmla="*/ 7022 h 23959"/>
                <a:gd name="connsiteX96" fmla="*/ 58925 w 188940"/>
                <a:gd name="connsiteY96" fmla="*/ 8053 h 23959"/>
                <a:gd name="connsiteX97" fmla="*/ 60093 w 188940"/>
                <a:gd name="connsiteY97" fmla="*/ 9870 h 23959"/>
                <a:gd name="connsiteX98" fmla="*/ 60508 w 188940"/>
                <a:gd name="connsiteY98" fmla="*/ 12549 h 23959"/>
                <a:gd name="connsiteX99" fmla="*/ 60508 w 188940"/>
                <a:gd name="connsiteY99" fmla="*/ 23651 h 23959"/>
                <a:gd name="connsiteX100" fmla="*/ 57553 w 188940"/>
                <a:gd name="connsiteY100" fmla="*/ 23651 h 23959"/>
                <a:gd name="connsiteX101" fmla="*/ 57553 w 188940"/>
                <a:gd name="connsiteY101" fmla="*/ 12688 h 23959"/>
                <a:gd name="connsiteX102" fmla="*/ 57090 w 188940"/>
                <a:gd name="connsiteY102" fmla="*/ 10594 h 23959"/>
                <a:gd name="connsiteX103" fmla="*/ 55812 w 188940"/>
                <a:gd name="connsiteY103" fmla="*/ 9454 h 23959"/>
                <a:gd name="connsiteX104" fmla="*/ 53861 w 188940"/>
                <a:gd name="connsiteY104" fmla="*/ 9085 h 23959"/>
                <a:gd name="connsiteX105" fmla="*/ 51673 w 188940"/>
                <a:gd name="connsiteY105" fmla="*/ 9531 h 23959"/>
                <a:gd name="connsiteX106" fmla="*/ 50266 w 188940"/>
                <a:gd name="connsiteY106" fmla="*/ 10763 h 23959"/>
                <a:gd name="connsiteX107" fmla="*/ 49499 w 188940"/>
                <a:gd name="connsiteY107" fmla="*/ 12565 h 23959"/>
                <a:gd name="connsiteX108" fmla="*/ 49275 w 188940"/>
                <a:gd name="connsiteY108" fmla="*/ 14690 h 23959"/>
                <a:gd name="connsiteX109" fmla="*/ 60475 w 188940"/>
                <a:gd name="connsiteY109" fmla="*/ 13119 h 23959"/>
                <a:gd name="connsiteX110" fmla="*/ 58495 w 188940"/>
                <a:gd name="connsiteY110" fmla="*/ 13704 h 23959"/>
                <a:gd name="connsiteX111" fmla="*/ 58958 w 188940"/>
                <a:gd name="connsiteY111" fmla="*/ 11071 h 23959"/>
                <a:gd name="connsiteX112" fmla="*/ 60284 w 188940"/>
                <a:gd name="connsiteY112" fmla="*/ 8823 h 23959"/>
                <a:gd name="connsiteX113" fmla="*/ 62440 w 188940"/>
                <a:gd name="connsiteY113" fmla="*/ 7268 h 23959"/>
                <a:gd name="connsiteX114" fmla="*/ 65365 w 188940"/>
                <a:gd name="connsiteY114" fmla="*/ 6683 h 23959"/>
                <a:gd name="connsiteX115" fmla="*/ 67824 w 188940"/>
                <a:gd name="connsiteY115" fmla="*/ 7037 h 23959"/>
                <a:gd name="connsiteX116" fmla="*/ 69646 w 188940"/>
                <a:gd name="connsiteY116" fmla="*/ 8130 h 23959"/>
                <a:gd name="connsiteX117" fmla="*/ 70782 w 188940"/>
                <a:gd name="connsiteY117" fmla="*/ 9993 h 23959"/>
                <a:gd name="connsiteX118" fmla="*/ 71164 w 188940"/>
                <a:gd name="connsiteY118" fmla="*/ 12703 h 23959"/>
                <a:gd name="connsiteX119" fmla="*/ 71164 w 188940"/>
                <a:gd name="connsiteY119" fmla="*/ 23651 h 23959"/>
                <a:gd name="connsiteX120" fmla="*/ 68193 w 188940"/>
                <a:gd name="connsiteY120" fmla="*/ 23651 h 23959"/>
                <a:gd name="connsiteX121" fmla="*/ 68193 w 188940"/>
                <a:gd name="connsiteY121" fmla="*/ 12673 h 23959"/>
                <a:gd name="connsiteX122" fmla="*/ 67731 w 188940"/>
                <a:gd name="connsiteY122" fmla="*/ 10501 h 23959"/>
                <a:gd name="connsiteX123" fmla="*/ 66452 w 188940"/>
                <a:gd name="connsiteY123" fmla="*/ 9408 h 23959"/>
                <a:gd name="connsiteX124" fmla="*/ 64501 w 188940"/>
                <a:gd name="connsiteY124" fmla="*/ 9085 h 23959"/>
                <a:gd name="connsiteX125" fmla="*/ 62776 w 188940"/>
                <a:gd name="connsiteY125" fmla="*/ 9408 h 23959"/>
                <a:gd name="connsiteX126" fmla="*/ 61514 w 188940"/>
                <a:gd name="connsiteY126" fmla="*/ 10301 h 23959"/>
                <a:gd name="connsiteX127" fmla="*/ 60731 w 188940"/>
                <a:gd name="connsiteY127" fmla="*/ 11579 h 23959"/>
                <a:gd name="connsiteX128" fmla="*/ 60475 w 188940"/>
                <a:gd name="connsiteY128" fmla="*/ 13119 h 23959"/>
                <a:gd name="connsiteX129" fmla="*/ 85898 w 188940"/>
                <a:gd name="connsiteY129" fmla="*/ 20803 h 23959"/>
                <a:gd name="connsiteX130" fmla="*/ 85898 w 188940"/>
                <a:gd name="connsiteY130" fmla="*/ 12226 h 23959"/>
                <a:gd name="connsiteX131" fmla="*/ 85480 w 188940"/>
                <a:gd name="connsiteY131" fmla="*/ 10517 h 23959"/>
                <a:gd name="connsiteX132" fmla="*/ 84267 w 188940"/>
                <a:gd name="connsiteY132" fmla="*/ 9377 h 23959"/>
                <a:gd name="connsiteX133" fmla="*/ 82254 w 188940"/>
                <a:gd name="connsiteY133" fmla="*/ 8977 h 23959"/>
                <a:gd name="connsiteX134" fmla="*/ 80290 w 188940"/>
                <a:gd name="connsiteY134" fmla="*/ 9347 h 23959"/>
                <a:gd name="connsiteX135" fmla="*/ 78979 w 188940"/>
                <a:gd name="connsiteY135" fmla="*/ 10317 h 23959"/>
                <a:gd name="connsiteX136" fmla="*/ 78516 w 188940"/>
                <a:gd name="connsiteY136" fmla="*/ 11610 h 23959"/>
                <a:gd name="connsiteX137" fmla="*/ 75559 w 188940"/>
                <a:gd name="connsiteY137" fmla="*/ 11610 h 23959"/>
                <a:gd name="connsiteX138" fmla="*/ 76037 w 188940"/>
                <a:gd name="connsiteY138" fmla="*/ 9839 h 23959"/>
                <a:gd name="connsiteX139" fmla="*/ 77413 w 188940"/>
                <a:gd name="connsiteY139" fmla="*/ 8253 h 23959"/>
                <a:gd name="connsiteX140" fmla="*/ 79584 w 188940"/>
                <a:gd name="connsiteY140" fmla="*/ 7114 h 23959"/>
                <a:gd name="connsiteX141" fmla="*/ 82429 w 188940"/>
                <a:gd name="connsiteY141" fmla="*/ 6683 h 23959"/>
                <a:gd name="connsiteX142" fmla="*/ 85752 w 188940"/>
                <a:gd name="connsiteY142" fmla="*/ 7299 h 23959"/>
                <a:gd name="connsiteX143" fmla="*/ 88021 w 188940"/>
                <a:gd name="connsiteY143" fmla="*/ 9162 h 23959"/>
                <a:gd name="connsiteX144" fmla="*/ 88852 w 188940"/>
                <a:gd name="connsiteY144" fmla="*/ 12257 h 23959"/>
                <a:gd name="connsiteX145" fmla="*/ 88852 w 188940"/>
                <a:gd name="connsiteY145" fmla="*/ 20018 h 23959"/>
                <a:gd name="connsiteX146" fmla="*/ 88995 w 188940"/>
                <a:gd name="connsiteY146" fmla="*/ 21788 h 23959"/>
                <a:gd name="connsiteX147" fmla="*/ 89461 w 188940"/>
                <a:gd name="connsiteY147" fmla="*/ 23405 h 23959"/>
                <a:gd name="connsiteX148" fmla="*/ 89461 w 188940"/>
                <a:gd name="connsiteY148" fmla="*/ 23651 h 23959"/>
                <a:gd name="connsiteX149" fmla="*/ 86377 w 188940"/>
                <a:gd name="connsiteY149" fmla="*/ 23651 h 23959"/>
                <a:gd name="connsiteX150" fmla="*/ 86024 w 188940"/>
                <a:gd name="connsiteY150" fmla="*/ 22342 h 23959"/>
                <a:gd name="connsiteX151" fmla="*/ 85898 w 188940"/>
                <a:gd name="connsiteY151" fmla="*/ 20803 h 23959"/>
                <a:gd name="connsiteX152" fmla="*/ 86409 w 188940"/>
                <a:gd name="connsiteY152" fmla="*/ 13550 h 23959"/>
                <a:gd name="connsiteX153" fmla="*/ 86438 w 188940"/>
                <a:gd name="connsiteY153" fmla="*/ 15552 h 23959"/>
                <a:gd name="connsiteX154" fmla="*/ 83451 w 188940"/>
                <a:gd name="connsiteY154" fmla="*/ 15552 h 23959"/>
                <a:gd name="connsiteX155" fmla="*/ 81199 w 188940"/>
                <a:gd name="connsiteY155" fmla="*/ 15752 h 23959"/>
                <a:gd name="connsiteX156" fmla="*/ 79539 w 188940"/>
                <a:gd name="connsiteY156" fmla="*/ 16322 h 23959"/>
                <a:gd name="connsiteX157" fmla="*/ 78516 w 188940"/>
                <a:gd name="connsiteY157" fmla="*/ 17292 h 23959"/>
                <a:gd name="connsiteX158" fmla="*/ 78164 w 188940"/>
                <a:gd name="connsiteY158" fmla="*/ 18632 h 23959"/>
                <a:gd name="connsiteX159" fmla="*/ 78532 w 188940"/>
                <a:gd name="connsiteY159" fmla="*/ 20064 h 23959"/>
                <a:gd name="connsiteX160" fmla="*/ 79633 w 188940"/>
                <a:gd name="connsiteY160" fmla="*/ 21095 h 23959"/>
                <a:gd name="connsiteX161" fmla="*/ 81471 w 188940"/>
                <a:gd name="connsiteY161" fmla="*/ 21465 h 23959"/>
                <a:gd name="connsiteX162" fmla="*/ 83869 w 188940"/>
                <a:gd name="connsiteY162" fmla="*/ 20911 h 23959"/>
                <a:gd name="connsiteX163" fmla="*/ 85513 w 188940"/>
                <a:gd name="connsiteY163" fmla="*/ 19555 h 23959"/>
                <a:gd name="connsiteX164" fmla="*/ 86183 w 188940"/>
                <a:gd name="connsiteY164" fmla="*/ 18000 h 23959"/>
                <a:gd name="connsiteX165" fmla="*/ 87445 w 188940"/>
                <a:gd name="connsiteY165" fmla="*/ 19371 h 23959"/>
                <a:gd name="connsiteX166" fmla="*/ 86839 w 188940"/>
                <a:gd name="connsiteY166" fmla="*/ 20803 h 23959"/>
                <a:gd name="connsiteX167" fmla="*/ 85513 w 188940"/>
                <a:gd name="connsiteY167" fmla="*/ 22312 h 23959"/>
                <a:gd name="connsiteX168" fmla="*/ 83565 w 188940"/>
                <a:gd name="connsiteY168" fmla="*/ 23497 h 23959"/>
                <a:gd name="connsiteX169" fmla="*/ 81040 w 188940"/>
                <a:gd name="connsiteY169" fmla="*/ 23959 h 23959"/>
                <a:gd name="connsiteX170" fmla="*/ 77956 w 188940"/>
                <a:gd name="connsiteY170" fmla="*/ 23297 h 23959"/>
                <a:gd name="connsiteX171" fmla="*/ 75911 w 188940"/>
                <a:gd name="connsiteY171" fmla="*/ 21527 h 23959"/>
                <a:gd name="connsiteX172" fmla="*/ 75193 w 188940"/>
                <a:gd name="connsiteY172" fmla="*/ 19016 h 23959"/>
                <a:gd name="connsiteX173" fmla="*/ 75737 w 188940"/>
                <a:gd name="connsiteY173" fmla="*/ 16661 h 23959"/>
                <a:gd name="connsiteX174" fmla="*/ 77300 w 188940"/>
                <a:gd name="connsiteY174" fmla="*/ 14952 h 23959"/>
                <a:gd name="connsiteX175" fmla="*/ 79762 w 188940"/>
                <a:gd name="connsiteY175" fmla="*/ 13904 h 23959"/>
                <a:gd name="connsiteX176" fmla="*/ 82972 w 188940"/>
                <a:gd name="connsiteY176" fmla="*/ 13550 h 23959"/>
                <a:gd name="connsiteX177" fmla="*/ 86409 w 188940"/>
                <a:gd name="connsiteY177" fmla="*/ 13550 h 23959"/>
                <a:gd name="connsiteX178" fmla="*/ 99719 w 188940"/>
                <a:gd name="connsiteY178" fmla="*/ 12950 h 23959"/>
                <a:gd name="connsiteX179" fmla="*/ 99719 w 188940"/>
                <a:gd name="connsiteY179" fmla="*/ 15290 h 23959"/>
                <a:gd name="connsiteX180" fmla="*/ 91920 w 188940"/>
                <a:gd name="connsiteY180" fmla="*/ 15290 h 23959"/>
                <a:gd name="connsiteX181" fmla="*/ 91920 w 188940"/>
                <a:gd name="connsiteY181" fmla="*/ 12950 h 23959"/>
                <a:gd name="connsiteX182" fmla="*/ 99719 w 188940"/>
                <a:gd name="connsiteY182" fmla="*/ 12950 h 23959"/>
                <a:gd name="connsiteX183" fmla="*/ 102661 w 188940"/>
                <a:gd name="connsiteY183" fmla="*/ 0 h 23959"/>
                <a:gd name="connsiteX184" fmla="*/ 105631 w 188940"/>
                <a:gd name="connsiteY184" fmla="*/ 0 h 23959"/>
                <a:gd name="connsiteX185" fmla="*/ 105631 w 188940"/>
                <a:gd name="connsiteY185" fmla="*/ 20418 h 23959"/>
                <a:gd name="connsiteX186" fmla="*/ 105376 w 188940"/>
                <a:gd name="connsiteY186" fmla="*/ 23651 h 23959"/>
                <a:gd name="connsiteX187" fmla="*/ 102661 w 188940"/>
                <a:gd name="connsiteY187" fmla="*/ 23651 h 23959"/>
                <a:gd name="connsiteX188" fmla="*/ 102661 w 188940"/>
                <a:gd name="connsiteY188" fmla="*/ 0 h 23959"/>
                <a:gd name="connsiteX189" fmla="*/ 117310 w 188940"/>
                <a:gd name="connsiteY189" fmla="*/ 15182 h 23959"/>
                <a:gd name="connsiteX190" fmla="*/ 117310 w 188940"/>
                <a:gd name="connsiteY190" fmla="*/ 15506 h 23959"/>
                <a:gd name="connsiteX191" fmla="*/ 116864 w 188940"/>
                <a:gd name="connsiteY191" fmla="*/ 18878 h 23959"/>
                <a:gd name="connsiteX192" fmla="*/ 115553 w 188940"/>
                <a:gd name="connsiteY192" fmla="*/ 21557 h 23959"/>
                <a:gd name="connsiteX193" fmla="*/ 113443 w 188940"/>
                <a:gd name="connsiteY193" fmla="*/ 23328 h 23959"/>
                <a:gd name="connsiteX194" fmla="*/ 110583 w 188940"/>
                <a:gd name="connsiteY194" fmla="*/ 23959 h 23959"/>
                <a:gd name="connsiteX195" fmla="*/ 107693 w 188940"/>
                <a:gd name="connsiteY195" fmla="*/ 23420 h 23959"/>
                <a:gd name="connsiteX196" fmla="*/ 105615 w 188940"/>
                <a:gd name="connsiteY196" fmla="*/ 21834 h 23959"/>
                <a:gd name="connsiteX197" fmla="*/ 104256 w 188940"/>
                <a:gd name="connsiteY197" fmla="*/ 19340 h 23959"/>
                <a:gd name="connsiteX198" fmla="*/ 103570 w 188940"/>
                <a:gd name="connsiteY198" fmla="*/ 16045 h 23959"/>
                <a:gd name="connsiteX199" fmla="*/ 103570 w 188940"/>
                <a:gd name="connsiteY199" fmla="*/ 14628 h 23959"/>
                <a:gd name="connsiteX200" fmla="*/ 104256 w 188940"/>
                <a:gd name="connsiteY200" fmla="*/ 11318 h 23959"/>
                <a:gd name="connsiteX201" fmla="*/ 105615 w 188940"/>
                <a:gd name="connsiteY201" fmla="*/ 8823 h 23959"/>
                <a:gd name="connsiteX202" fmla="*/ 107693 w 188940"/>
                <a:gd name="connsiteY202" fmla="*/ 7237 h 23959"/>
                <a:gd name="connsiteX203" fmla="*/ 110550 w 188940"/>
                <a:gd name="connsiteY203" fmla="*/ 6683 h 23959"/>
                <a:gd name="connsiteX204" fmla="*/ 113443 w 188940"/>
                <a:gd name="connsiteY204" fmla="*/ 7299 h 23959"/>
                <a:gd name="connsiteX205" fmla="*/ 115553 w 188940"/>
                <a:gd name="connsiteY205" fmla="*/ 9023 h 23959"/>
                <a:gd name="connsiteX206" fmla="*/ 116864 w 188940"/>
                <a:gd name="connsiteY206" fmla="*/ 11718 h 23959"/>
                <a:gd name="connsiteX207" fmla="*/ 117310 w 188940"/>
                <a:gd name="connsiteY207" fmla="*/ 15182 h 23959"/>
                <a:gd name="connsiteX208" fmla="*/ 114339 w 188940"/>
                <a:gd name="connsiteY208" fmla="*/ 15506 h 23959"/>
                <a:gd name="connsiteX209" fmla="*/ 114339 w 188940"/>
                <a:gd name="connsiteY209" fmla="*/ 15182 h 23959"/>
                <a:gd name="connsiteX210" fmla="*/ 114097 w 188940"/>
                <a:gd name="connsiteY210" fmla="*/ 12842 h 23959"/>
                <a:gd name="connsiteX211" fmla="*/ 113330 w 188940"/>
                <a:gd name="connsiteY211" fmla="*/ 10902 h 23959"/>
                <a:gd name="connsiteX212" fmla="*/ 111942 w 188940"/>
                <a:gd name="connsiteY212" fmla="*/ 9577 h 23959"/>
                <a:gd name="connsiteX213" fmla="*/ 109816 w 188940"/>
                <a:gd name="connsiteY213" fmla="*/ 9085 h 23959"/>
                <a:gd name="connsiteX214" fmla="*/ 107867 w 188940"/>
                <a:gd name="connsiteY214" fmla="*/ 9454 h 23959"/>
                <a:gd name="connsiteX215" fmla="*/ 106476 w 188940"/>
                <a:gd name="connsiteY215" fmla="*/ 10455 h 23959"/>
                <a:gd name="connsiteX216" fmla="*/ 105534 w 188940"/>
                <a:gd name="connsiteY216" fmla="*/ 11872 h 23959"/>
                <a:gd name="connsiteX217" fmla="*/ 105007 w 188940"/>
                <a:gd name="connsiteY217" fmla="*/ 13504 h 23959"/>
                <a:gd name="connsiteX218" fmla="*/ 105007 w 188940"/>
                <a:gd name="connsiteY218" fmla="*/ 17215 h 23959"/>
                <a:gd name="connsiteX219" fmla="*/ 105838 w 188940"/>
                <a:gd name="connsiteY219" fmla="*/ 19294 h 23959"/>
                <a:gd name="connsiteX220" fmla="*/ 107405 w 188940"/>
                <a:gd name="connsiteY220" fmla="*/ 20911 h 23959"/>
                <a:gd name="connsiteX221" fmla="*/ 109848 w 188940"/>
                <a:gd name="connsiteY221" fmla="*/ 21542 h 23959"/>
                <a:gd name="connsiteX222" fmla="*/ 111893 w 188940"/>
                <a:gd name="connsiteY222" fmla="*/ 21080 h 23959"/>
                <a:gd name="connsiteX223" fmla="*/ 113285 w 188940"/>
                <a:gd name="connsiteY223" fmla="*/ 19771 h 23959"/>
                <a:gd name="connsiteX224" fmla="*/ 114084 w 188940"/>
                <a:gd name="connsiteY224" fmla="*/ 17846 h 23959"/>
                <a:gd name="connsiteX225" fmla="*/ 114339 w 188940"/>
                <a:gd name="connsiteY225" fmla="*/ 15506 h 23959"/>
                <a:gd name="connsiteX226" fmla="*/ 124070 w 188940"/>
                <a:gd name="connsiteY226" fmla="*/ 9608 h 23959"/>
                <a:gd name="connsiteX227" fmla="*/ 124070 w 188940"/>
                <a:gd name="connsiteY227" fmla="*/ 23651 h 23959"/>
                <a:gd name="connsiteX228" fmla="*/ 121113 w 188940"/>
                <a:gd name="connsiteY228" fmla="*/ 23651 h 23959"/>
                <a:gd name="connsiteX229" fmla="*/ 121113 w 188940"/>
                <a:gd name="connsiteY229" fmla="*/ 6991 h 23959"/>
                <a:gd name="connsiteX230" fmla="*/ 123990 w 188940"/>
                <a:gd name="connsiteY230" fmla="*/ 6991 h 23959"/>
                <a:gd name="connsiteX231" fmla="*/ 124070 w 188940"/>
                <a:gd name="connsiteY231" fmla="*/ 9608 h 23959"/>
                <a:gd name="connsiteX232" fmla="*/ 129468 w 188940"/>
                <a:gd name="connsiteY232" fmla="*/ 6898 h 23959"/>
                <a:gd name="connsiteX233" fmla="*/ 129452 w 188940"/>
                <a:gd name="connsiteY233" fmla="*/ 9547 h 23959"/>
                <a:gd name="connsiteX234" fmla="*/ 128750 w 188940"/>
                <a:gd name="connsiteY234" fmla="*/ 9454 h 23959"/>
                <a:gd name="connsiteX235" fmla="*/ 128015 w 188940"/>
                <a:gd name="connsiteY235" fmla="*/ 9424 h 23959"/>
                <a:gd name="connsiteX236" fmla="*/ 126209 w 188940"/>
                <a:gd name="connsiteY236" fmla="*/ 9732 h 23959"/>
                <a:gd name="connsiteX237" fmla="*/ 124883 w 188940"/>
                <a:gd name="connsiteY237" fmla="*/ 10594 h 23959"/>
                <a:gd name="connsiteX238" fmla="*/ 124022 w 188940"/>
                <a:gd name="connsiteY238" fmla="*/ 11918 h 23959"/>
                <a:gd name="connsiteX239" fmla="*/ 123621 w 188940"/>
                <a:gd name="connsiteY239" fmla="*/ 13581 h 23959"/>
                <a:gd name="connsiteX240" fmla="*/ 122792 w 188940"/>
                <a:gd name="connsiteY240" fmla="*/ 14043 h 23959"/>
                <a:gd name="connsiteX241" fmla="*/ 123093 w 188940"/>
                <a:gd name="connsiteY241" fmla="*/ 11210 h 23959"/>
                <a:gd name="connsiteX242" fmla="*/ 124070 w 188940"/>
                <a:gd name="connsiteY242" fmla="*/ 8869 h 23959"/>
                <a:gd name="connsiteX243" fmla="*/ 125730 w 188940"/>
                <a:gd name="connsiteY243" fmla="*/ 7268 h 23959"/>
                <a:gd name="connsiteX244" fmla="*/ 128161 w 188940"/>
                <a:gd name="connsiteY244" fmla="*/ 6683 h 23959"/>
                <a:gd name="connsiteX245" fmla="*/ 128895 w 188940"/>
                <a:gd name="connsiteY245" fmla="*/ 6760 h 23959"/>
                <a:gd name="connsiteX246" fmla="*/ 129468 w 188940"/>
                <a:gd name="connsiteY246" fmla="*/ 6898 h 23959"/>
                <a:gd name="connsiteX247" fmla="*/ 131164 w 188940"/>
                <a:gd name="connsiteY247" fmla="*/ 15506 h 23959"/>
                <a:gd name="connsiteX248" fmla="*/ 131164 w 188940"/>
                <a:gd name="connsiteY248" fmla="*/ 15152 h 23959"/>
                <a:gd name="connsiteX249" fmla="*/ 131707 w 188940"/>
                <a:gd name="connsiteY249" fmla="*/ 11810 h 23959"/>
                <a:gd name="connsiteX250" fmla="*/ 133274 w 188940"/>
                <a:gd name="connsiteY250" fmla="*/ 9116 h 23959"/>
                <a:gd name="connsiteX251" fmla="*/ 135749 w 188940"/>
                <a:gd name="connsiteY251" fmla="*/ 7329 h 23959"/>
                <a:gd name="connsiteX252" fmla="*/ 139008 w 188940"/>
                <a:gd name="connsiteY252" fmla="*/ 6683 h 23959"/>
                <a:gd name="connsiteX253" fmla="*/ 142283 w 188940"/>
                <a:gd name="connsiteY253" fmla="*/ 7329 h 23959"/>
                <a:gd name="connsiteX254" fmla="*/ 144778 w 188940"/>
                <a:gd name="connsiteY254" fmla="*/ 9116 h 23959"/>
                <a:gd name="connsiteX255" fmla="*/ 146357 w 188940"/>
                <a:gd name="connsiteY255" fmla="*/ 11810 h 23959"/>
                <a:gd name="connsiteX256" fmla="*/ 146901 w 188940"/>
                <a:gd name="connsiteY256" fmla="*/ 15152 h 23959"/>
                <a:gd name="connsiteX257" fmla="*/ 146901 w 188940"/>
                <a:gd name="connsiteY257" fmla="*/ 15506 h 23959"/>
                <a:gd name="connsiteX258" fmla="*/ 146357 w 188940"/>
                <a:gd name="connsiteY258" fmla="*/ 18847 h 23959"/>
                <a:gd name="connsiteX259" fmla="*/ 144778 w 188940"/>
                <a:gd name="connsiteY259" fmla="*/ 21542 h 23959"/>
                <a:gd name="connsiteX260" fmla="*/ 142299 w 188940"/>
                <a:gd name="connsiteY260" fmla="*/ 23328 h 23959"/>
                <a:gd name="connsiteX261" fmla="*/ 139040 w 188940"/>
                <a:gd name="connsiteY261" fmla="*/ 23959 h 23959"/>
                <a:gd name="connsiteX262" fmla="*/ 135765 w 188940"/>
                <a:gd name="connsiteY262" fmla="*/ 23328 h 23959"/>
                <a:gd name="connsiteX263" fmla="*/ 133274 w 188940"/>
                <a:gd name="connsiteY263" fmla="*/ 21542 h 23959"/>
                <a:gd name="connsiteX264" fmla="*/ 131707 w 188940"/>
                <a:gd name="connsiteY264" fmla="*/ 18847 h 23959"/>
                <a:gd name="connsiteX265" fmla="*/ 131164 w 188940"/>
                <a:gd name="connsiteY265" fmla="*/ 15506 h 23959"/>
                <a:gd name="connsiteX266" fmla="*/ 134122 w 188940"/>
                <a:gd name="connsiteY266" fmla="*/ 15152 h 23959"/>
                <a:gd name="connsiteX267" fmla="*/ 134122 w 188940"/>
                <a:gd name="connsiteY267" fmla="*/ 15506 h 23959"/>
                <a:gd name="connsiteX268" fmla="*/ 134423 w 188940"/>
                <a:gd name="connsiteY268" fmla="*/ 17862 h 23959"/>
                <a:gd name="connsiteX269" fmla="*/ 135335 w 188940"/>
                <a:gd name="connsiteY269" fmla="*/ 19802 h 23959"/>
                <a:gd name="connsiteX270" fmla="*/ 136885 w 188940"/>
                <a:gd name="connsiteY270" fmla="*/ 21142 h 23959"/>
                <a:gd name="connsiteX271" fmla="*/ 139040 w 188940"/>
                <a:gd name="connsiteY271" fmla="*/ 21619 h 23959"/>
                <a:gd name="connsiteX272" fmla="*/ 141166 w 188940"/>
                <a:gd name="connsiteY272" fmla="*/ 21142 h 23959"/>
                <a:gd name="connsiteX273" fmla="*/ 142700 w 188940"/>
                <a:gd name="connsiteY273" fmla="*/ 19802 h 23959"/>
                <a:gd name="connsiteX274" fmla="*/ 143610 w 188940"/>
                <a:gd name="connsiteY274" fmla="*/ 17862 h 23959"/>
                <a:gd name="connsiteX275" fmla="*/ 143930 w 188940"/>
                <a:gd name="connsiteY275" fmla="*/ 15506 h 23959"/>
                <a:gd name="connsiteX276" fmla="*/ 143930 w 188940"/>
                <a:gd name="connsiteY276" fmla="*/ 15152 h 23959"/>
                <a:gd name="connsiteX277" fmla="*/ 143610 w 188940"/>
                <a:gd name="connsiteY277" fmla="*/ 12826 h 23959"/>
                <a:gd name="connsiteX278" fmla="*/ 142684 w 188940"/>
                <a:gd name="connsiteY278" fmla="*/ 10871 h 23959"/>
                <a:gd name="connsiteX279" fmla="*/ 141150 w 188940"/>
                <a:gd name="connsiteY279" fmla="*/ 9516 h 23959"/>
                <a:gd name="connsiteX280" fmla="*/ 139008 w 188940"/>
                <a:gd name="connsiteY280" fmla="*/ 9023 h 23959"/>
                <a:gd name="connsiteX281" fmla="*/ 136869 w 188940"/>
                <a:gd name="connsiteY281" fmla="*/ 9516 h 23959"/>
                <a:gd name="connsiteX282" fmla="*/ 135335 w 188940"/>
                <a:gd name="connsiteY282" fmla="*/ 10871 h 23959"/>
                <a:gd name="connsiteX283" fmla="*/ 134423 w 188940"/>
                <a:gd name="connsiteY283" fmla="*/ 12826 h 23959"/>
                <a:gd name="connsiteX284" fmla="*/ 134122 w 188940"/>
                <a:gd name="connsiteY284" fmla="*/ 15152 h 23959"/>
                <a:gd name="connsiteX285" fmla="*/ 155052 w 188940"/>
                <a:gd name="connsiteY285" fmla="*/ 20695 h 23959"/>
                <a:gd name="connsiteX286" fmla="*/ 159492 w 188940"/>
                <a:gd name="connsiteY286" fmla="*/ 6991 h 23959"/>
                <a:gd name="connsiteX287" fmla="*/ 161440 w 188940"/>
                <a:gd name="connsiteY287" fmla="*/ 6991 h 23959"/>
                <a:gd name="connsiteX288" fmla="*/ 161058 w 188940"/>
                <a:gd name="connsiteY288" fmla="*/ 9716 h 23959"/>
                <a:gd name="connsiteX289" fmla="*/ 156538 w 188940"/>
                <a:gd name="connsiteY289" fmla="*/ 23651 h 23959"/>
                <a:gd name="connsiteX290" fmla="*/ 154635 w 188940"/>
                <a:gd name="connsiteY290" fmla="*/ 23651 h 23959"/>
                <a:gd name="connsiteX291" fmla="*/ 155052 w 188940"/>
                <a:gd name="connsiteY291" fmla="*/ 20695 h 23959"/>
                <a:gd name="connsiteX292" fmla="*/ 152062 w 188940"/>
                <a:gd name="connsiteY292" fmla="*/ 6991 h 23959"/>
                <a:gd name="connsiteX293" fmla="*/ 155848 w 188940"/>
                <a:gd name="connsiteY293" fmla="*/ 20849 h 23959"/>
                <a:gd name="connsiteX294" fmla="*/ 156120 w 188940"/>
                <a:gd name="connsiteY294" fmla="*/ 23651 h 23959"/>
                <a:gd name="connsiteX295" fmla="*/ 154124 w 188940"/>
                <a:gd name="connsiteY295" fmla="*/ 23651 h 23959"/>
                <a:gd name="connsiteX296" fmla="*/ 149108 w 188940"/>
                <a:gd name="connsiteY296" fmla="*/ 6991 h 23959"/>
                <a:gd name="connsiteX297" fmla="*/ 152062 w 188940"/>
                <a:gd name="connsiteY297" fmla="*/ 6991 h 23959"/>
                <a:gd name="connsiteX298" fmla="*/ 165692 w 188940"/>
                <a:gd name="connsiteY298" fmla="*/ 20741 h 23959"/>
                <a:gd name="connsiteX299" fmla="*/ 169301 w 188940"/>
                <a:gd name="connsiteY299" fmla="*/ 6991 h 23959"/>
                <a:gd name="connsiteX300" fmla="*/ 172242 w 188940"/>
                <a:gd name="connsiteY300" fmla="*/ 6991 h 23959"/>
                <a:gd name="connsiteX301" fmla="*/ 167226 w 188940"/>
                <a:gd name="connsiteY301" fmla="*/ 23651 h 23959"/>
                <a:gd name="connsiteX302" fmla="*/ 165243 w 188940"/>
                <a:gd name="connsiteY302" fmla="*/ 23651 h 23959"/>
                <a:gd name="connsiteX303" fmla="*/ 165692 w 188940"/>
                <a:gd name="connsiteY303" fmla="*/ 20741 h 23959"/>
                <a:gd name="connsiteX304" fmla="*/ 161874 w 188940"/>
                <a:gd name="connsiteY304" fmla="*/ 6991 h 23959"/>
                <a:gd name="connsiteX305" fmla="*/ 166220 w 188940"/>
                <a:gd name="connsiteY305" fmla="*/ 20464 h 23959"/>
                <a:gd name="connsiteX306" fmla="*/ 166715 w 188940"/>
                <a:gd name="connsiteY306" fmla="*/ 23651 h 23959"/>
                <a:gd name="connsiteX307" fmla="*/ 164829 w 188940"/>
                <a:gd name="connsiteY307" fmla="*/ 23651 h 23959"/>
                <a:gd name="connsiteX308" fmla="*/ 160178 w 188940"/>
                <a:gd name="connsiteY308" fmla="*/ 9685 h 23959"/>
                <a:gd name="connsiteX309" fmla="*/ 159796 w 188940"/>
                <a:gd name="connsiteY309" fmla="*/ 6991 h 23959"/>
                <a:gd name="connsiteX310" fmla="*/ 161874 w 188940"/>
                <a:gd name="connsiteY310" fmla="*/ 6991 h 23959"/>
                <a:gd name="connsiteX311" fmla="*/ 178297 w 188940"/>
                <a:gd name="connsiteY311" fmla="*/ 10548 h 23959"/>
                <a:gd name="connsiteX312" fmla="*/ 178297 w 188940"/>
                <a:gd name="connsiteY312" fmla="*/ 23651 h 23959"/>
                <a:gd name="connsiteX313" fmla="*/ 175342 w 188940"/>
                <a:gd name="connsiteY313" fmla="*/ 23651 h 23959"/>
                <a:gd name="connsiteX314" fmla="*/ 175342 w 188940"/>
                <a:gd name="connsiteY314" fmla="*/ 6991 h 23959"/>
                <a:gd name="connsiteX315" fmla="*/ 178138 w 188940"/>
                <a:gd name="connsiteY315" fmla="*/ 6991 h 23959"/>
                <a:gd name="connsiteX316" fmla="*/ 178297 w 188940"/>
                <a:gd name="connsiteY316" fmla="*/ 10548 h 23959"/>
                <a:gd name="connsiteX317" fmla="*/ 177595 w 188940"/>
                <a:gd name="connsiteY317" fmla="*/ 14690 h 23959"/>
                <a:gd name="connsiteX318" fmla="*/ 176365 w 188940"/>
                <a:gd name="connsiteY318" fmla="*/ 14643 h 23959"/>
                <a:gd name="connsiteX319" fmla="*/ 176892 w 188940"/>
                <a:gd name="connsiteY319" fmla="*/ 11487 h 23959"/>
                <a:gd name="connsiteX320" fmla="*/ 178329 w 188940"/>
                <a:gd name="connsiteY320" fmla="*/ 8946 h 23959"/>
                <a:gd name="connsiteX321" fmla="*/ 180536 w 188940"/>
                <a:gd name="connsiteY321" fmla="*/ 7283 h 23959"/>
                <a:gd name="connsiteX322" fmla="*/ 183394 w 188940"/>
                <a:gd name="connsiteY322" fmla="*/ 6683 h 23959"/>
                <a:gd name="connsiteX323" fmla="*/ 185695 w 188940"/>
                <a:gd name="connsiteY323" fmla="*/ 7022 h 23959"/>
                <a:gd name="connsiteX324" fmla="*/ 187436 w 188940"/>
                <a:gd name="connsiteY324" fmla="*/ 8069 h 23959"/>
                <a:gd name="connsiteX325" fmla="*/ 188555 w 188940"/>
                <a:gd name="connsiteY325" fmla="*/ 9947 h 23959"/>
                <a:gd name="connsiteX326" fmla="*/ 188940 w 188940"/>
                <a:gd name="connsiteY326" fmla="*/ 12734 h 23959"/>
                <a:gd name="connsiteX327" fmla="*/ 188940 w 188940"/>
                <a:gd name="connsiteY327" fmla="*/ 23651 h 23959"/>
                <a:gd name="connsiteX328" fmla="*/ 185966 w 188940"/>
                <a:gd name="connsiteY328" fmla="*/ 23651 h 23959"/>
                <a:gd name="connsiteX329" fmla="*/ 185966 w 188940"/>
                <a:gd name="connsiteY329" fmla="*/ 12703 h 23959"/>
                <a:gd name="connsiteX330" fmla="*/ 185568 w 188940"/>
                <a:gd name="connsiteY330" fmla="*/ 10609 h 23959"/>
                <a:gd name="connsiteX331" fmla="*/ 184400 w 188940"/>
                <a:gd name="connsiteY331" fmla="*/ 9454 h 23959"/>
                <a:gd name="connsiteX332" fmla="*/ 182517 w 188940"/>
                <a:gd name="connsiteY332" fmla="*/ 9085 h 23959"/>
                <a:gd name="connsiteX333" fmla="*/ 180504 w 188940"/>
                <a:gd name="connsiteY333" fmla="*/ 9531 h 23959"/>
                <a:gd name="connsiteX334" fmla="*/ 178954 w 188940"/>
                <a:gd name="connsiteY334" fmla="*/ 10763 h 23959"/>
                <a:gd name="connsiteX335" fmla="*/ 177947 w 188940"/>
                <a:gd name="connsiteY335" fmla="*/ 12565 h 23959"/>
                <a:gd name="connsiteX336" fmla="*/ 177595 w 188940"/>
                <a:gd name="connsiteY336" fmla="*/ 14690 h 2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188940" h="23959">
                  <a:moveTo>
                    <a:pt x="7941" y="23959"/>
                  </a:moveTo>
                  <a:cubicBezTo>
                    <a:pt x="6737" y="23959"/>
                    <a:pt x="5647" y="23764"/>
                    <a:pt x="4666" y="23374"/>
                  </a:cubicBezTo>
                  <a:cubicBezTo>
                    <a:pt x="3699" y="22974"/>
                    <a:pt x="2861" y="22414"/>
                    <a:pt x="2158" y="21696"/>
                  </a:cubicBezTo>
                  <a:cubicBezTo>
                    <a:pt x="1466" y="20977"/>
                    <a:pt x="932" y="20125"/>
                    <a:pt x="560" y="19140"/>
                  </a:cubicBezTo>
                  <a:cubicBezTo>
                    <a:pt x="188" y="18154"/>
                    <a:pt x="0" y="17077"/>
                    <a:pt x="0" y="15906"/>
                  </a:cubicBezTo>
                  <a:lnTo>
                    <a:pt x="0" y="15259"/>
                  </a:lnTo>
                  <a:cubicBezTo>
                    <a:pt x="0" y="13904"/>
                    <a:pt x="210" y="12698"/>
                    <a:pt x="625" y="11641"/>
                  </a:cubicBezTo>
                  <a:cubicBezTo>
                    <a:pt x="1039" y="10573"/>
                    <a:pt x="1605" y="9670"/>
                    <a:pt x="2317" y="8931"/>
                  </a:cubicBezTo>
                  <a:cubicBezTo>
                    <a:pt x="3032" y="8192"/>
                    <a:pt x="3841" y="7632"/>
                    <a:pt x="4747" y="7252"/>
                  </a:cubicBezTo>
                  <a:cubicBezTo>
                    <a:pt x="5653" y="6872"/>
                    <a:pt x="6588" y="6683"/>
                    <a:pt x="7559" y="6683"/>
                  </a:cubicBezTo>
                  <a:cubicBezTo>
                    <a:pt x="8795" y="6683"/>
                    <a:pt x="9860" y="6888"/>
                    <a:pt x="10753" y="7299"/>
                  </a:cubicBezTo>
                  <a:cubicBezTo>
                    <a:pt x="11659" y="7709"/>
                    <a:pt x="12400" y="8284"/>
                    <a:pt x="12973" y="9023"/>
                  </a:cubicBezTo>
                  <a:cubicBezTo>
                    <a:pt x="13549" y="9752"/>
                    <a:pt x="13976" y="10615"/>
                    <a:pt x="14252" y="11610"/>
                  </a:cubicBezTo>
                  <a:cubicBezTo>
                    <a:pt x="14530" y="12596"/>
                    <a:pt x="14669" y="13674"/>
                    <a:pt x="14669" y="14844"/>
                  </a:cubicBezTo>
                  <a:lnTo>
                    <a:pt x="14669" y="16122"/>
                  </a:lnTo>
                  <a:lnTo>
                    <a:pt x="1760" y="16122"/>
                  </a:lnTo>
                  <a:lnTo>
                    <a:pt x="1760" y="13797"/>
                  </a:lnTo>
                  <a:lnTo>
                    <a:pt x="11711" y="13797"/>
                  </a:lnTo>
                  <a:lnTo>
                    <a:pt x="11711" y="13581"/>
                  </a:lnTo>
                  <a:cubicBezTo>
                    <a:pt x="11669" y="12842"/>
                    <a:pt x="11510" y="12123"/>
                    <a:pt x="11232" y="11425"/>
                  </a:cubicBezTo>
                  <a:cubicBezTo>
                    <a:pt x="10967" y="10727"/>
                    <a:pt x="10540" y="10152"/>
                    <a:pt x="9954" y="9701"/>
                  </a:cubicBezTo>
                  <a:cubicBezTo>
                    <a:pt x="9368" y="9249"/>
                    <a:pt x="8569" y="9023"/>
                    <a:pt x="7559" y="9023"/>
                  </a:cubicBezTo>
                  <a:cubicBezTo>
                    <a:pt x="6886" y="9023"/>
                    <a:pt x="6268" y="9162"/>
                    <a:pt x="5705" y="9439"/>
                  </a:cubicBezTo>
                  <a:cubicBezTo>
                    <a:pt x="5142" y="9706"/>
                    <a:pt x="4657" y="10106"/>
                    <a:pt x="4252" y="10640"/>
                  </a:cubicBezTo>
                  <a:cubicBezTo>
                    <a:pt x="3848" y="11174"/>
                    <a:pt x="3534" y="11826"/>
                    <a:pt x="3307" y="12596"/>
                  </a:cubicBezTo>
                  <a:cubicBezTo>
                    <a:pt x="3084" y="13365"/>
                    <a:pt x="2974" y="14253"/>
                    <a:pt x="2974" y="15259"/>
                  </a:cubicBezTo>
                  <a:lnTo>
                    <a:pt x="2974" y="15906"/>
                  </a:lnTo>
                  <a:cubicBezTo>
                    <a:pt x="2974" y="16697"/>
                    <a:pt x="3084" y="17441"/>
                    <a:pt x="3307" y="18139"/>
                  </a:cubicBezTo>
                  <a:cubicBezTo>
                    <a:pt x="3543" y="18827"/>
                    <a:pt x="3880" y="19432"/>
                    <a:pt x="4313" y="19956"/>
                  </a:cubicBezTo>
                  <a:cubicBezTo>
                    <a:pt x="4763" y="20480"/>
                    <a:pt x="5301" y="20890"/>
                    <a:pt x="5928" y="21188"/>
                  </a:cubicBezTo>
                  <a:cubicBezTo>
                    <a:pt x="6569" y="21485"/>
                    <a:pt x="7291" y="21634"/>
                    <a:pt x="8103" y="21634"/>
                  </a:cubicBezTo>
                  <a:cubicBezTo>
                    <a:pt x="9145" y="21634"/>
                    <a:pt x="10029" y="21429"/>
                    <a:pt x="10753" y="21018"/>
                  </a:cubicBezTo>
                  <a:cubicBezTo>
                    <a:pt x="11478" y="20608"/>
                    <a:pt x="12112" y="20058"/>
                    <a:pt x="12656" y="19371"/>
                  </a:cubicBezTo>
                  <a:lnTo>
                    <a:pt x="14446" y="20741"/>
                  </a:lnTo>
                  <a:cubicBezTo>
                    <a:pt x="14070" y="21285"/>
                    <a:pt x="13598" y="21804"/>
                    <a:pt x="13022" y="22296"/>
                  </a:cubicBezTo>
                  <a:cubicBezTo>
                    <a:pt x="12446" y="22789"/>
                    <a:pt x="11740" y="23190"/>
                    <a:pt x="10899" y="23497"/>
                  </a:cubicBezTo>
                  <a:cubicBezTo>
                    <a:pt x="10067" y="23806"/>
                    <a:pt x="9080" y="23959"/>
                    <a:pt x="7941" y="23959"/>
                  </a:cubicBezTo>
                  <a:close/>
                  <a:moveTo>
                    <a:pt x="21125" y="10301"/>
                  </a:moveTo>
                  <a:lnTo>
                    <a:pt x="21125" y="23651"/>
                  </a:lnTo>
                  <a:lnTo>
                    <a:pt x="18151" y="23651"/>
                  </a:lnTo>
                  <a:lnTo>
                    <a:pt x="18151" y="6991"/>
                  </a:lnTo>
                  <a:lnTo>
                    <a:pt x="20963" y="6991"/>
                  </a:lnTo>
                  <a:lnTo>
                    <a:pt x="21125" y="10301"/>
                  </a:lnTo>
                  <a:close/>
                  <a:moveTo>
                    <a:pt x="20516" y="14690"/>
                  </a:moveTo>
                  <a:lnTo>
                    <a:pt x="19144" y="14643"/>
                  </a:lnTo>
                  <a:cubicBezTo>
                    <a:pt x="19154" y="13504"/>
                    <a:pt x="19309" y="12452"/>
                    <a:pt x="19607" y="11487"/>
                  </a:cubicBezTo>
                  <a:cubicBezTo>
                    <a:pt x="19905" y="10512"/>
                    <a:pt x="20345" y="9665"/>
                    <a:pt x="20934" y="8946"/>
                  </a:cubicBezTo>
                  <a:cubicBezTo>
                    <a:pt x="21520" y="8228"/>
                    <a:pt x="22248" y="7673"/>
                    <a:pt x="23121" y="7283"/>
                  </a:cubicBezTo>
                  <a:cubicBezTo>
                    <a:pt x="23995" y="6883"/>
                    <a:pt x="25005" y="6683"/>
                    <a:pt x="26157" y="6683"/>
                  </a:cubicBezTo>
                  <a:cubicBezTo>
                    <a:pt x="26966" y="6683"/>
                    <a:pt x="27710" y="6796"/>
                    <a:pt x="28393" y="7022"/>
                  </a:cubicBezTo>
                  <a:cubicBezTo>
                    <a:pt x="29076" y="7237"/>
                    <a:pt x="29665" y="7581"/>
                    <a:pt x="30166" y="8053"/>
                  </a:cubicBezTo>
                  <a:cubicBezTo>
                    <a:pt x="30668" y="8525"/>
                    <a:pt x="31056" y="9131"/>
                    <a:pt x="31335" y="9870"/>
                  </a:cubicBezTo>
                  <a:cubicBezTo>
                    <a:pt x="31610" y="10609"/>
                    <a:pt x="31749" y="11502"/>
                    <a:pt x="31749" y="12549"/>
                  </a:cubicBezTo>
                  <a:lnTo>
                    <a:pt x="31749" y="23651"/>
                  </a:lnTo>
                  <a:lnTo>
                    <a:pt x="28794" y="23651"/>
                  </a:lnTo>
                  <a:lnTo>
                    <a:pt x="28794" y="12688"/>
                  </a:lnTo>
                  <a:cubicBezTo>
                    <a:pt x="28794" y="11815"/>
                    <a:pt x="28639" y="11117"/>
                    <a:pt x="28328" y="10594"/>
                  </a:cubicBezTo>
                  <a:cubicBezTo>
                    <a:pt x="28031" y="10070"/>
                    <a:pt x="27607" y="9690"/>
                    <a:pt x="27050" y="9454"/>
                  </a:cubicBezTo>
                  <a:cubicBezTo>
                    <a:pt x="26497" y="9208"/>
                    <a:pt x="25846" y="9085"/>
                    <a:pt x="25102" y="9085"/>
                  </a:cubicBezTo>
                  <a:cubicBezTo>
                    <a:pt x="24228" y="9085"/>
                    <a:pt x="23500" y="9234"/>
                    <a:pt x="22914" y="9531"/>
                  </a:cubicBezTo>
                  <a:cubicBezTo>
                    <a:pt x="22329" y="9829"/>
                    <a:pt x="21859" y="10240"/>
                    <a:pt x="21507" y="10763"/>
                  </a:cubicBezTo>
                  <a:cubicBezTo>
                    <a:pt x="21157" y="11287"/>
                    <a:pt x="20902" y="11887"/>
                    <a:pt x="20740" y="12565"/>
                  </a:cubicBezTo>
                  <a:cubicBezTo>
                    <a:pt x="20591" y="13232"/>
                    <a:pt x="20516" y="13940"/>
                    <a:pt x="20516" y="14690"/>
                  </a:cubicBezTo>
                  <a:close/>
                  <a:moveTo>
                    <a:pt x="31716" y="13119"/>
                  </a:moveTo>
                  <a:lnTo>
                    <a:pt x="29736" y="13704"/>
                  </a:lnTo>
                  <a:cubicBezTo>
                    <a:pt x="29746" y="12791"/>
                    <a:pt x="29901" y="11913"/>
                    <a:pt x="30199" y="11071"/>
                  </a:cubicBezTo>
                  <a:cubicBezTo>
                    <a:pt x="30506" y="10229"/>
                    <a:pt x="30950" y="9480"/>
                    <a:pt x="31525" y="8823"/>
                  </a:cubicBezTo>
                  <a:cubicBezTo>
                    <a:pt x="32111" y="8166"/>
                    <a:pt x="32830" y="7648"/>
                    <a:pt x="33681" y="7268"/>
                  </a:cubicBezTo>
                  <a:cubicBezTo>
                    <a:pt x="34535" y="6878"/>
                    <a:pt x="35509" y="6683"/>
                    <a:pt x="36606" y="6683"/>
                  </a:cubicBezTo>
                  <a:cubicBezTo>
                    <a:pt x="37532" y="6683"/>
                    <a:pt x="38354" y="6801"/>
                    <a:pt x="39066" y="7037"/>
                  </a:cubicBezTo>
                  <a:cubicBezTo>
                    <a:pt x="39790" y="7273"/>
                    <a:pt x="40399" y="7638"/>
                    <a:pt x="40887" y="8130"/>
                  </a:cubicBezTo>
                  <a:cubicBezTo>
                    <a:pt x="41389" y="8612"/>
                    <a:pt x="41764" y="9234"/>
                    <a:pt x="42020" y="9993"/>
                  </a:cubicBezTo>
                  <a:cubicBezTo>
                    <a:pt x="42276" y="10753"/>
                    <a:pt x="42405" y="11656"/>
                    <a:pt x="42405" y="12703"/>
                  </a:cubicBezTo>
                  <a:lnTo>
                    <a:pt x="42405" y="23651"/>
                  </a:lnTo>
                  <a:lnTo>
                    <a:pt x="39435" y="23651"/>
                  </a:lnTo>
                  <a:lnTo>
                    <a:pt x="39435" y="12673"/>
                  </a:lnTo>
                  <a:cubicBezTo>
                    <a:pt x="39435" y="11739"/>
                    <a:pt x="39279" y="11015"/>
                    <a:pt x="38969" y="10501"/>
                  </a:cubicBezTo>
                  <a:cubicBezTo>
                    <a:pt x="38671" y="9978"/>
                    <a:pt x="38247" y="9613"/>
                    <a:pt x="37693" y="9408"/>
                  </a:cubicBezTo>
                  <a:cubicBezTo>
                    <a:pt x="37150" y="9193"/>
                    <a:pt x="36499" y="9085"/>
                    <a:pt x="35742" y="9085"/>
                  </a:cubicBezTo>
                  <a:cubicBezTo>
                    <a:pt x="35092" y="9085"/>
                    <a:pt x="34519" y="9193"/>
                    <a:pt x="34017" y="9408"/>
                  </a:cubicBezTo>
                  <a:cubicBezTo>
                    <a:pt x="33516" y="9624"/>
                    <a:pt x="33095" y="9921"/>
                    <a:pt x="32755" y="10301"/>
                  </a:cubicBezTo>
                  <a:cubicBezTo>
                    <a:pt x="32415" y="10671"/>
                    <a:pt x="32153" y="11097"/>
                    <a:pt x="31972" y="11579"/>
                  </a:cubicBezTo>
                  <a:cubicBezTo>
                    <a:pt x="31801" y="12062"/>
                    <a:pt x="31716" y="12575"/>
                    <a:pt x="31716" y="13119"/>
                  </a:cubicBezTo>
                  <a:close/>
                  <a:moveTo>
                    <a:pt x="49884" y="10301"/>
                  </a:moveTo>
                  <a:lnTo>
                    <a:pt x="49884" y="23651"/>
                  </a:lnTo>
                  <a:lnTo>
                    <a:pt x="46913" y="23651"/>
                  </a:lnTo>
                  <a:lnTo>
                    <a:pt x="46913" y="6991"/>
                  </a:lnTo>
                  <a:lnTo>
                    <a:pt x="49725" y="6991"/>
                  </a:lnTo>
                  <a:lnTo>
                    <a:pt x="49884" y="10301"/>
                  </a:lnTo>
                  <a:close/>
                  <a:moveTo>
                    <a:pt x="49275" y="14690"/>
                  </a:moveTo>
                  <a:lnTo>
                    <a:pt x="47903" y="14643"/>
                  </a:lnTo>
                  <a:cubicBezTo>
                    <a:pt x="47913" y="13504"/>
                    <a:pt x="48068" y="12452"/>
                    <a:pt x="48366" y="11487"/>
                  </a:cubicBezTo>
                  <a:cubicBezTo>
                    <a:pt x="48664" y="10512"/>
                    <a:pt x="49107" y="9665"/>
                    <a:pt x="49693" y="8946"/>
                  </a:cubicBezTo>
                  <a:cubicBezTo>
                    <a:pt x="50279" y="8228"/>
                    <a:pt x="51007" y="7673"/>
                    <a:pt x="51880" y="7283"/>
                  </a:cubicBezTo>
                  <a:cubicBezTo>
                    <a:pt x="52754" y="6883"/>
                    <a:pt x="53767" y="6683"/>
                    <a:pt x="54916" y="6683"/>
                  </a:cubicBezTo>
                  <a:cubicBezTo>
                    <a:pt x="55725" y="6683"/>
                    <a:pt x="56472" y="6796"/>
                    <a:pt x="57152" y="7022"/>
                  </a:cubicBezTo>
                  <a:cubicBezTo>
                    <a:pt x="57835" y="7237"/>
                    <a:pt x="58427" y="7581"/>
                    <a:pt x="58925" y="8053"/>
                  </a:cubicBezTo>
                  <a:cubicBezTo>
                    <a:pt x="59427" y="8525"/>
                    <a:pt x="59815" y="9131"/>
                    <a:pt x="60093" y="9870"/>
                  </a:cubicBezTo>
                  <a:cubicBezTo>
                    <a:pt x="60369" y="10609"/>
                    <a:pt x="60508" y="11502"/>
                    <a:pt x="60508" y="12549"/>
                  </a:cubicBezTo>
                  <a:lnTo>
                    <a:pt x="60508" y="23651"/>
                  </a:lnTo>
                  <a:lnTo>
                    <a:pt x="57553" y="23651"/>
                  </a:lnTo>
                  <a:lnTo>
                    <a:pt x="57553" y="12688"/>
                  </a:lnTo>
                  <a:cubicBezTo>
                    <a:pt x="57553" y="11815"/>
                    <a:pt x="57398" y="11117"/>
                    <a:pt x="57090" y="10594"/>
                  </a:cubicBezTo>
                  <a:cubicBezTo>
                    <a:pt x="56789" y="10070"/>
                    <a:pt x="56366" y="9690"/>
                    <a:pt x="55812" y="9454"/>
                  </a:cubicBezTo>
                  <a:cubicBezTo>
                    <a:pt x="55256" y="9208"/>
                    <a:pt x="54608" y="9085"/>
                    <a:pt x="53861" y="9085"/>
                  </a:cubicBezTo>
                  <a:cubicBezTo>
                    <a:pt x="52987" y="9085"/>
                    <a:pt x="52259" y="9234"/>
                    <a:pt x="51673" y="9531"/>
                  </a:cubicBezTo>
                  <a:cubicBezTo>
                    <a:pt x="51088" y="9829"/>
                    <a:pt x="50618" y="10240"/>
                    <a:pt x="50266" y="10763"/>
                  </a:cubicBezTo>
                  <a:cubicBezTo>
                    <a:pt x="49916" y="11287"/>
                    <a:pt x="49660" y="11887"/>
                    <a:pt x="49499" y="12565"/>
                  </a:cubicBezTo>
                  <a:cubicBezTo>
                    <a:pt x="49350" y="13232"/>
                    <a:pt x="49275" y="13940"/>
                    <a:pt x="49275" y="14690"/>
                  </a:cubicBezTo>
                  <a:close/>
                  <a:moveTo>
                    <a:pt x="60475" y="13119"/>
                  </a:moveTo>
                  <a:lnTo>
                    <a:pt x="58495" y="13704"/>
                  </a:lnTo>
                  <a:cubicBezTo>
                    <a:pt x="58505" y="12791"/>
                    <a:pt x="58660" y="11913"/>
                    <a:pt x="58958" y="11071"/>
                  </a:cubicBezTo>
                  <a:cubicBezTo>
                    <a:pt x="59268" y="10229"/>
                    <a:pt x="59708" y="9480"/>
                    <a:pt x="60284" y="8823"/>
                  </a:cubicBezTo>
                  <a:cubicBezTo>
                    <a:pt x="60870" y="8166"/>
                    <a:pt x="61589" y="7648"/>
                    <a:pt x="62440" y="7268"/>
                  </a:cubicBezTo>
                  <a:cubicBezTo>
                    <a:pt x="63294" y="6878"/>
                    <a:pt x="64268" y="6683"/>
                    <a:pt x="65365" y="6683"/>
                  </a:cubicBezTo>
                  <a:cubicBezTo>
                    <a:pt x="66291" y="6683"/>
                    <a:pt x="67112" y="6801"/>
                    <a:pt x="67824" y="7037"/>
                  </a:cubicBezTo>
                  <a:cubicBezTo>
                    <a:pt x="68549" y="7273"/>
                    <a:pt x="69158" y="7638"/>
                    <a:pt x="69646" y="8130"/>
                  </a:cubicBezTo>
                  <a:cubicBezTo>
                    <a:pt x="70148" y="8612"/>
                    <a:pt x="70526" y="9234"/>
                    <a:pt x="70782" y="9993"/>
                  </a:cubicBezTo>
                  <a:cubicBezTo>
                    <a:pt x="71038" y="10753"/>
                    <a:pt x="71164" y="11656"/>
                    <a:pt x="71164" y="12703"/>
                  </a:cubicBezTo>
                  <a:lnTo>
                    <a:pt x="71164" y="23651"/>
                  </a:lnTo>
                  <a:lnTo>
                    <a:pt x="68193" y="23651"/>
                  </a:lnTo>
                  <a:lnTo>
                    <a:pt x="68193" y="12673"/>
                  </a:lnTo>
                  <a:cubicBezTo>
                    <a:pt x="68193" y="11739"/>
                    <a:pt x="68038" y="11015"/>
                    <a:pt x="67731" y="10501"/>
                  </a:cubicBezTo>
                  <a:cubicBezTo>
                    <a:pt x="67433" y="9978"/>
                    <a:pt x="67006" y="9613"/>
                    <a:pt x="66452" y="9408"/>
                  </a:cubicBezTo>
                  <a:cubicBezTo>
                    <a:pt x="65909" y="9193"/>
                    <a:pt x="65258" y="9085"/>
                    <a:pt x="64501" y="9085"/>
                  </a:cubicBezTo>
                  <a:cubicBezTo>
                    <a:pt x="63854" y="9085"/>
                    <a:pt x="63278" y="9193"/>
                    <a:pt x="62776" y="9408"/>
                  </a:cubicBezTo>
                  <a:cubicBezTo>
                    <a:pt x="62275" y="9624"/>
                    <a:pt x="61854" y="9921"/>
                    <a:pt x="61514" y="10301"/>
                  </a:cubicBezTo>
                  <a:cubicBezTo>
                    <a:pt x="61174" y="10671"/>
                    <a:pt x="60912" y="11097"/>
                    <a:pt x="60731" y="11579"/>
                  </a:cubicBezTo>
                  <a:cubicBezTo>
                    <a:pt x="60563" y="12062"/>
                    <a:pt x="60475" y="12575"/>
                    <a:pt x="60475" y="13119"/>
                  </a:cubicBezTo>
                  <a:close/>
                  <a:moveTo>
                    <a:pt x="85898" y="20803"/>
                  </a:moveTo>
                  <a:lnTo>
                    <a:pt x="85898" y="12226"/>
                  </a:lnTo>
                  <a:cubicBezTo>
                    <a:pt x="85898" y="11569"/>
                    <a:pt x="85759" y="10999"/>
                    <a:pt x="85480" y="10517"/>
                  </a:cubicBezTo>
                  <a:cubicBezTo>
                    <a:pt x="85215" y="10024"/>
                    <a:pt x="84810" y="9644"/>
                    <a:pt x="84267" y="9377"/>
                  </a:cubicBezTo>
                  <a:cubicBezTo>
                    <a:pt x="83723" y="9111"/>
                    <a:pt x="83053" y="8977"/>
                    <a:pt x="82254" y="8977"/>
                  </a:cubicBezTo>
                  <a:cubicBezTo>
                    <a:pt x="81510" y="8977"/>
                    <a:pt x="80853" y="9100"/>
                    <a:pt x="80290" y="9347"/>
                  </a:cubicBezTo>
                  <a:cubicBezTo>
                    <a:pt x="79736" y="9593"/>
                    <a:pt x="79299" y="9916"/>
                    <a:pt x="78979" y="10317"/>
                  </a:cubicBezTo>
                  <a:cubicBezTo>
                    <a:pt x="78669" y="10717"/>
                    <a:pt x="78516" y="11148"/>
                    <a:pt x="78516" y="11610"/>
                  </a:cubicBezTo>
                  <a:lnTo>
                    <a:pt x="75559" y="11610"/>
                  </a:lnTo>
                  <a:cubicBezTo>
                    <a:pt x="75559" y="11015"/>
                    <a:pt x="75720" y="10425"/>
                    <a:pt x="76037" y="9839"/>
                  </a:cubicBezTo>
                  <a:cubicBezTo>
                    <a:pt x="76358" y="9254"/>
                    <a:pt x="76817" y="8725"/>
                    <a:pt x="77413" y="8253"/>
                  </a:cubicBezTo>
                  <a:cubicBezTo>
                    <a:pt x="78021" y="7771"/>
                    <a:pt x="78743" y="7391"/>
                    <a:pt x="79584" y="7114"/>
                  </a:cubicBezTo>
                  <a:cubicBezTo>
                    <a:pt x="80439" y="6826"/>
                    <a:pt x="81387" y="6683"/>
                    <a:pt x="82429" y="6683"/>
                  </a:cubicBezTo>
                  <a:cubicBezTo>
                    <a:pt x="83688" y="6683"/>
                    <a:pt x="84794" y="6888"/>
                    <a:pt x="85752" y="7299"/>
                  </a:cubicBezTo>
                  <a:cubicBezTo>
                    <a:pt x="86723" y="7709"/>
                    <a:pt x="87477" y="8330"/>
                    <a:pt x="88021" y="9162"/>
                  </a:cubicBezTo>
                  <a:cubicBezTo>
                    <a:pt x="88574" y="9983"/>
                    <a:pt x="88852" y="11015"/>
                    <a:pt x="88852" y="12257"/>
                  </a:cubicBezTo>
                  <a:lnTo>
                    <a:pt x="88852" y="20018"/>
                  </a:lnTo>
                  <a:cubicBezTo>
                    <a:pt x="88852" y="20572"/>
                    <a:pt x="88901" y="21162"/>
                    <a:pt x="88995" y="21788"/>
                  </a:cubicBezTo>
                  <a:cubicBezTo>
                    <a:pt x="89102" y="22414"/>
                    <a:pt x="89257" y="22953"/>
                    <a:pt x="89461" y="23405"/>
                  </a:cubicBezTo>
                  <a:lnTo>
                    <a:pt x="89461" y="23651"/>
                  </a:lnTo>
                  <a:lnTo>
                    <a:pt x="86377" y="23651"/>
                  </a:lnTo>
                  <a:cubicBezTo>
                    <a:pt x="86228" y="23323"/>
                    <a:pt x="86108" y="22887"/>
                    <a:pt x="86024" y="22342"/>
                  </a:cubicBezTo>
                  <a:cubicBezTo>
                    <a:pt x="85940" y="21788"/>
                    <a:pt x="85898" y="21275"/>
                    <a:pt x="85898" y="20803"/>
                  </a:cubicBezTo>
                  <a:close/>
                  <a:moveTo>
                    <a:pt x="86409" y="13550"/>
                  </a:moveTo>
                  <a:lnTo>
                    <a:pt x="86438" y="15552"/>
                  </a:lnTo>
                  <a:lnTo>
                    <a:pt x="83451" y="15552"/>
                  </a:lnTo>
                  <a:cubicBezTo>
                    <a:pt x="82610" y="15552"/>
                    <a:pt x="81859" y="15619"/>
                    <a:pt x="81199" y="15752"/>
                  </a:cubicBezTo>
                  <a:cubicBezTo>
                    <a:pt x="80539" y="15875"/>
                    <a:pt x="79986" y="16065"/>
                    <a:pt x="79539" y="16322"/>
                  </a:cubicBezTo>
                  <a:cubicBezTo>
                    <a:pt x="79089" y="16578"/>
                    <a:pt x="78749" y="16902"/>
                    <a:pt x="78516" y="17292"/>
                  </a:cubicBezTo>
                  <a:cubicBezTo>
                    <a:pt x="78280" y="17672"/>
                    <a:pt x="78164" y="18118"/>
                    <a:pt x="78164" y="18632"/>
                  </a:cubicBezTo>
                  <a:cubicBezTo>
                    <a:pt x="78164" y="19155"/>
                    <a:pt x="78287" y="19632"/>
                    <a:pt x="78532" y="20064"/>
                  </a:cubicBezTo>
                  <a:cubicBezTo>
                    <a:pt x="78775" y="20495"/>
                    <a:pt x="79144" y="20839"/>
                    <a:pt x="79633" y="21095"/>
                  </a:cubicBezTo>
                  <a:cubicBezTo>
                    <a:pt x="80134" y="21342"/>
                    <a:pt x="80746" y="21465"/>
                    <a:pt x="81471" y="21465"/>
                  </a:cubicBezTo>
                  <a:cubicBezTo>
                    <a:pt x="82377" y="21465"/>
                    <a:pt x="83176" y="21280"/>
                    <a:pt x="83869" y="20911"/>
                  </a:cubicBezTo>
                  <a:cubicBezTo>
                    <a:pt x="84561" y="20541"/>
                    <a:pt x="85108" y="20089"/>
                    <a:pt x="85513" y="19555"/>
                  </a:cubicBezTo>
                  <a:cubicBezTo>
                    <a:pt x="85927" y="19022"/>
                    <a:pt x="86153" y="18503"/>
                    <a:pt x="86183" y="18000"/>
                  </a:cubicBezTo>
                  <a:lnTo>
                    <a:pt x="87445" y="19371"/>
                  </a:lnTo>
                  <a:cubicBezTo>
                    <a:pt x="87370" y="19802"/>
                    <a:pt x="87170" y="20279"/>
                    <a:pt x="86839" y="20803"/>
                  </a:cubicBezTo>
                  <a:cubicBezTo>
                    <a:pt x="86509" y="21326"/>
                    <a:pt x="86066" y="21829"/>
                    <a:pt x="85513" y="22312"/>
                  </a:cubicBezTo>
                  <a:cubicBezTo>
                    <a:pt x="84969" y="22784"/>
                    <a:pt x="84319" y="23179"/>
                    <a:pt x="83565" y="23497"/>
                  </a:cubicBezTo>
                  <a:cubicBezTo>
                    <a:pt x="82817" y="23806"/>
                    <a:pt x="81976" y="23959"/>
                    <a:pt x="81040" y="23959"/>
                  </a:cubicBezTo>
                  <a:cubicBezTo>
                    <a:pt x="79869" y="23959"/>
                    <a:pt x="78840" y="23739"/>
                    <a:pt x="77956" y="23297"/>
                  </a:cubicBezTo>
                  <a:cubicBezTo>
                    <a:pt x="77083" y="22856"/>
                    <a:pt x="76400" y="22266"/>
                    <a:pt x="75911" y="21527"/>
                  </a:cubicBezTo>
                  <a:cubicBezTo>
                    <a:pt x="75432" y="20777"/>
                    <a:pt x="75193" y="19941"/>
                    <a:pt x="75193" y="19016"/>
                  </a:cubicBezTo>
                  <a:cubicBezTo>
                    <a:pt x="75193" y="18124"/>
                    <a:pt x="75374" y="17338"/>
                    <a:pt x="75737" y="16661"/>
                  </a:cubicBezTo>
                  <a:cubicBezTo>
                    <a:pt x="76099" y="15973"/>
                    <a:pt x="76620" y="15403"/>
                    <a:pt x="77300" y="14952"/>
                  </a:cubicBezTo>
                  <a:cubicBezTo>
                    <a:pt x="77982" y="14489"/>
                    <a:pt x="78804" y="14140"/>
                    <a:pt x="79762" y="13904"/>
                  </a:cubicBezTo>
                  <a:cubicBezTo>
                    <a:pt x="80720" y="13668"/>
                    <a:pt x="81791" y="13550"/>
                    <a:pt x="82972" y="13550"/>
                  </a:cubicBezTo>
                  <a:lnTo>
                    <a:pt x="86409" y="13550"/>
                  </a:lnTo>
                  <a:close/>
                  <a:moveTo>
                    <a:pt x="99719" y="12950"/>
                  </a:moveTo>
                  <a:lnTo>
                    <a:pt x="99719" y="15290"/>
                  </a:lnTo>
                  <a:lnTo>
                    <a:pt x="91920" y="15290"/>
                  </a:lnTo>
                  <a:lnTo>
                    <a:pt x="91920" y="12950"/>
                  </a:lnTo>
                  <a:lnTo>
                    <a:pt x="99719" y="12950"/>
                  </a:lnTo>
                  <a:close/>
                  <a:moveTo>
                    <a:pt x="102661" y="0"/>
                  </a:moveTo>
                  <a:lnTo>
                    <a:pt x="105631" y="0"/>
                  </a:lnTo>
                  <a:lnTo>
                    <a:pt x="105631" y="20418"/>
                  </a:lnTo>
                  <a:lnTo>
                    <a:pt x="105376" y="23651"/>
                  </a:lnTo>
                  <a:lnTo>
                    <a:pt x="102661" y="23651"/>
                  </a:lnTo>
                  <a:lnTo>
                    <a:pt x="102661" y="0"/>
                  </a:lnTo>
                  <a:close/>
                  <a:moveTo>
                    <a:pt x="117310" y="15182"/>
                  </a:moveTo>
                  <a:lnTo>
                    <a:pt x="117310" y="15506"/>
                  </a:lnTo>
                  <a:cubicBezTo>
                    <a:pt x="117310" y="16717"/>
                    <a:pt x="117161" y="17841"/>
                    <a:pt x="116864" y="18878"/>
                  </a:cubicBezTo>
                  <a:cubicBezTo>
                    <a:pt x="116563" y="19904"/>
                    <a:pt x="116126" y="20798"/>
                    <a:pt x="115553" y="21557"/>
                  </a:cubicBezTo>
                  <a:cubicBezTo>
                    <a:pt x="114977" y="22317"/>
                    <a:pt x="114275" y="22907"/>
                    <a:pt x="113443" y="23328"/>
                  </a:cubicBezTo>
                  <a:cubicBezTo>
                    <a:pt x="112611" y="23749"/>
                    <a:pt x="111660" y="23959"/>
                    <a:pt x="110583" y="23959"/>
                  </a:cubicBezTo>
                  <a:cubicBezTo>
                    <a:pt x="109485" y="23959"/>
                    <a:pt x="108521" y="23780"/>
                    <a:pt x="107693" y="23420"/>
                  </a:cubicBezTo>
                  <a:cubicBezTo>
                    <a:pt x="106871" y="23051"/>
                    <a:pt x="106178" y="22522"/>
                    <a:pt x="105615" y="21834"/>
                  </a:cubicBezTo>
                  <a:cubicBezTo>
                    <a:pt x="105049" y="21147"/>
                    <a:pt x="104599" y="20315"/>
                    <a:pt x="104256" y="19340"/>
                  </a:cubicBezTo>
                  <a:cubicBezTo>
                    <a:pt x="103926" y="18365"/>
                    <a:pt x="103696" y="17266"/>
                    <a:pt x="103570" y="16045"/>
                  </a:cubicBezTo>
                  <a:lnTo>
                    <a:pt x="103570" y="14628"/>
                  </a:lnTo>
                  <a:cubicBezTo>
                    <a:pt x="103696" y="13396"/>
                    <a:pt x="103926" y="12293"/>
                    <a:pt x="104256" y="11318"/>
                  </a:cubicBezTo>
                  <a:cubicBezTo>
                    <a:pt x="104599" y="10342"/>
                    <a:pt x="105049" y="9511"/>
                    <a:pt x="105615" y="8823"/>
                  </a:cubicBezTo>
                  <a:cubicBezTo>
                    <a:pt x="106178" y="8125"/>
                    <a:pt x="106871" y="7596"/>
                    <a:pt x="107693" y="7237"/>
                  </a:cubicBezTo>
                  <a:cubicBezTo>
                    <a:pt x="108511" y="6867"/>
                    <a:pt x="109466" y="6683"/>
                    <a:pt x="110550" y="6683"/>
                  </a:cubicBezTo>
                  <a:cubicBezTo>
                    <a:pt x="111637" y="6683"/>
                    <a:pt x="112602" y="6888"/>
                    <a:pt x="113443" y="7299"/>
                  </a:cubicBezTo>
                  <a:cubicBezTo>
                    <a:pt x="114285" y="7699"/>
                    <a:pt x="114987" y="8274"/>
                    <a:pt x="115553" y="9023"/>
                  </a:cubicBezTo>
                  <a:cubicBezTo>
                    <a:pt x="116126" y="9773"/>
                    <a:pt x="116563" y="10671"/>
                    <a:pt x="116864" y="11718"/>
                  </a:cubicBezTo>
                  <a:cubicBezTo>
                    <a:pt x="117161" y="12755"/>
                    <a:pt x="117310" y="13910"/>
                    <a:pt x="117310" y="15182"/>
                  </a:cubicBezTo>
                  <a:close/>
                  <a:moveTo>
                    <a:pt x="114339" y="15506"/>
                  </a:moveTo>
                  <a:lnTo>
                    <a:pt x="114339" y="15182"/>
                  </a:lnTo>
                  <a:cubicBezTo>
                    <a:pt x="114339" y="14351"/>
                    <a:pt x="114259" y="13571"/>
                    <a:pt x="114097" y="12842"/>
                  </a:cubicBezTo>
                  <a:cubicBezTo>
                    <a:pt x="113938" y="12103"/>
                    <a:pt x="113682" y="11456"/>
                    <a:pt x="113330" y="10902"/>
                  </a:cubicBezTo>
                  <a:cubicBezTo>
                    <a:pt x="112980" y="10337"/>
                    <a:pt x="112518" y="9896"/>
                    <a:pt x="111942" y="9577"/>
                  </a:cubicBezTo>
                  <a:cubicBezTo>
                    <a:pt x="111366" y="9249"/>
                    <a:pt x="110657" y="9085"/>
                    <a:pt x="109816" y="9085"/>
                  </a:cubicBezTo>
                  <a:cubicBezTo>
                    <a:pt x="109071" y="9085"/>
                    <a:pt x="108421" y="9208"/>
                    <a:pt x="107867" y="9454"/>
                  </a:cubicBezTo>
                  <a:cubicBezTo>
                    <a:pt x="107324" y="9701"/>
                    <a:pt x="106861" y="10034"/>
                    <a:pt x="106476" y="10455"/>
                  </a:cubicBezTo>
                  <a:cubicBezTo>
                    <a:pt x="106094" y="10866"/>
                    <a:pt x="105780" y="11338"/>
                    <a:pt x="105534" y="11872"/>
                  </a:cubicBezTo>
                  <a:cubicBezTo>
                    <a:pt x="105301" y="12395"/>
                    <a:pt x="105123" y="12939"/>
                    <a:pt x="105007" y="13504"/>
                  </a:cubicBezTo>
                  <a:lnTo>
                    <a:pt x="105007" y="17215"/>
                  </a:lnTo>
                  <a:cubicBezTo>
                    <a:pt x="105178" y="17934"/>
                    <a:pt x="105453" y="18627"/>
                    <a:pt x="105838" y="19294"/>
                  </a:cubicBezTo>
                  <a:cubicBezTo>
                    <a:pt x="106233" y="19951"/>
                    <a:pt x="106754" y="20490"/>
                    <a:pt x="107405" y="20911"/>
                  </a:cubicBezTo>
                  <a:cubicBezTo>
                    <a:pt x="108065" y="21331"/>
                    <a:pt x="108880" y="21542"/>
                    <a:pt x="109848" y="21542"/>
                  </a:cubicBezTo>
                  <a:cubicBezTo>
                    <a:pt x="110647" y="21542"/>
                    <a:pt x="111330" y="21388"/>
                    <a:pt x="111893" y="21080"/>
                  </a:cubicBezTo>
                  <a:cubicBezTo>
                    <a:pt x="112469" y="20762"/>
                    <a:pt x="112932" y="20325"/>
                    <a:pt x="113285" y="19771"/>
                  </a:cubicBezTo>
                  <a:cubicBezTo>
                    <a:pt x="113647" y="19217"/>
                    <a:pt x="113912" y="18575"/>
                    <a:pt x="114084" y="17846"/>
                  </a:cubicBezTo>
                  <a:cubicBezTo>
                    <a:pt x="114252" y="17117"/>
                    <a:pt x="114339" y="16337"/>
                    <a:pt x="114339" y="15506"/>
                  </a:cubicBezTo>
                  <a:close/>
                  <a:moveTo>
                    <a:pt x="124070" y="9608"/>
                  </a:moveTo>
                  <a:lnTo>
                    <a:pt x="124070" y="23651"/>
                  </a:lnTo>
                  <a:lnTo>
                    <a:pt x="121113" y="23651"/>
                  </a:lnTo>
                  <a:lnTo>
                    <a:pt x="121113" y="6991"/>
                  </a:lnTo>
                  <a:lnTo>
                    <a:pt x="123990" y="6991"/>
                  </a:lnTo>
                  <a:lnTo>
                    <a:pt x="124070" y="9608"/>
                  </a:lnTo>
                  <a:close/>
                  <a:moveTo>
                    <a:pt x="129468" y="6898"/>
                  </a:moveTo>
                  <a:lnTo>
                    <a:pt x="129452" y="9547"/>
                  </a:lnTo>
                  <a:cubicBezTo>
                    <a:pt x="129209" y="9495"/>
                    <a:pt x="128973" y="9465"/>
                    <a:pt x="128750" y="9454"/>
                  </a:cubicBezTo>
                  <a:cubicBezTo>
                    <a:pt x="128536" y="9434"/>
                    <a:pt x="128293" y="9424"/>
                    <a:pt x="128015" y="9424"/>
                  </a:cubicBezTo>
                  <a:cubicBezTo>
                    <a:pt x="127332" y="9424"/>
                    <a:pt x="126730" y="9526"/>
                    <a:pt x="126209" y="9732"/>
                  </a:cubicBezTo>
                  <a:cubicBezTo>
                    <a:pt x="125688" y="9937"/>
                    <a:pt x="125245" y="10224"/>
                    <a:pt x="124883" y="10594"/>
                  </a:cubicBezTo>
                  <a:cubicBezTo>
                    <a:pt x="124523" y="10964"/>
                    <a:pt x="124235" y="11405"/>
                    <a:pt x="124022" y="11918"/>
                  </a:cubicBezTo>
                  <a:cubicBezTo>
                    <a:pt x="123818" y="12421"/>
                    <a:pt x="123685" y="12975"/>
                    <a:pt x="123621" y="13581"/>
                  </a:cubicBezTo>
                  <a:lnTo>
                    <a:pt x="122792" y="14043"/>
                  </a:lnTo>
                  <a:cubicBezTo>
                    <a:pt x="122792" y="13037"/>
                    <a:pt x="122892" y="12093"/>
                    <a:pt x="123093" y="11210"/>
                  </a:cubicBezTo>
                  <a:cubicBezTo>
                    <a:pt x="123307" y="10327"/>
                    <a:pt x="123633" y="9547"/>
                    <a:pt x="124070" y="8869"/>
                  </a:cubicBezTo>
                  <a:cubicBezTo>
                    <a:pt x="124507" y="8181"/>
                    <a:pt x="125061" y="7648"/>
                    <a:pt x="125730" y="7268"/>
                  </a:cubicBezTo>
                  <a:cubicBezTo>
                    <a:pt x="126413" y="6878"/>
                    <a:pt x="127222" y="6683"/>
                    <a:pt x="128161" y="6683"/>
                  </a:cubicBezTo>
                  <a:cubicBezTo>
                    <a:pt x="128371" y="6683"/>
                    <a:pt x="128617" y="6708"/>
                    <a:pt x="128895" y="6760"/>
                  </a:cubicBezTo>
                  <a:cubicBezTo>
                    <a:pt x="129170" y="6801"/>
                    <a:pt x="129361" y="6847"/>
                    <a:pt x="129468" y="6898"/>
                  </a:cubicBezTo>
                  <a:close/>
                  <a:moveTo>
                    <a:pt x="131164" y="15506"/>
                  </a:moveTo>
                  <a:lnTo>
                    <a:pt x="131164" y="15152"/>
                  </a:lnTo>
                  <a:cubicBezTo>
                    <a:pt x="131164" y="13950"/>
                    <a:pt x="131345" y="12837"/>
                    <a:pt x="131707" y="11810"/>
                  </a:cubicBezTo>
                  <a:cubicBezTo>
                    <a:pt x="132070" y="10774"/>
                    <a:pt x="132591" y="9875"/>
                    <a:pt x="133274" y="9116"/>
                  </a:cubicBezTo>
                  <a:cubicBezTo>
                    <a:pt x="133956" y="8346"/>
                    <a:pt x="134782" y="7750"/>
                    <a:pt x="135749" y="7329"/>
                  </a:cubicBezTo>
                  <a:cubicBezTo>
                    <a:pt x="136720" y="6898"/>
                    <a:pt x="137804" y="6683"/>
                    <a:pt x="139008" y="6683"/>
                  </a:cubicBezTo>
                  <a:cubicBezTo>
                    <a:pt x="140222" y="6683"/>
                    <a:pt x="141315" y="6898"/>
                    <a:pt x="142283" y="7329"/>
                  </a:cubicBezTo>
                  <a:cubicBezTo>
                    <a:pt x="143263" y="7750"/>
                    <a:pt x="144095" y="8346"/>
                    <a:pt x="144778" y="9116"/>
                  </a:cubicBezTo>
                  <a:cubicBezTo>
                    <a:pt x="145470" y="9875"/>
                    <a:pt x="145995" y="10774"/>
                    <a:pt x="146357" y="11810"/>
                  </a:cubicBezTo>
                  <a:cubicBezTo>
                    <a:pt x="146720" y="12837"/>
                    <a:pt x="146901" y="13950"/>
                    <a:pt x="146901" y="15152"/>
                  </a:cubicBezTo>
                  <a:lnTo>
                    <a:pt x="146901" y="15506"/>
                  </a:lnTo>
                  <a:cubicBezTo>
                    <a:pt x="146901" y="16707"/>
                    <a:pt x="146720" y="17821"/>
                    <a:pt x="146357" y="18847"/>
                  </a:cubicBezTo>
                  <a:cubicBezTo>
                    <a:pt x="145995" y="19874"/>
                    <a:pt x="145470" y="20772"/>
                    <a:pt x="144778" y="21542"/>
                  </a:cubicBezTo>
                  <a:cubicBezTo>
                    <a:pt x="144095" y="22302"/>
                    <a:pt x="143270" y="22897"/>
                    <a:pt x="142299" y="23328"/>
                  </a:cubicBezTo>
                  <a:cubicBezTo>
                    <a:pt x="141341" y="23749"/>
                    <a:pt x="140254" y="23959"/>
                    <a:pt x="139040" y="23959"/>
                  </a:cubicBezTo>
                  <a:cubicBezTo>
                    <a:pt x="137827" y="23959"/>
                    <a:pt x="136736" y="23749"/>
                    <a:pt x="135765" y="23328"/>
                  </a:cubicBezTo>
                  <a:cubicBezTo>
                    <a:pt x="134798" y="22897"/>
                    <a:pt x="133966" y="22302"/>
                    <a:pt x="133274" y="21542"/>
                  </a:cubicBezTo>
                  <a:cubicBezTo>
                    <a:pt x="132591" y="20772"/>
                    <a:pt x="132070" y="19874"/>
                    <a:pt x="131707" y="18847"/>
                  </a:cubicBezTo>
                  <a:cubicBezTo>
                    <a:pt x="131345" y="17821"/>
                    <a:pt x="131164" y="16707"/>
                    <a:pt x="131164" y="15506"/>
                  </a:cubicBezTo>
                  <a:close/>
                  <a:moveTo>
                    <a:pt x="134122" y="15152"/>
                  </a:moveTo>
                  <a:lnTo>
                    <a:pt x="134122" y="15506"/>
                  </a:lnTo>
                  <a:cubicBezTo>
                    <a:pt x="134122" y="16337"/>
                    <a:pt x="134222" y="17123"/>
                    <a:pt x="134423" y="17862"/>
                  </a:cubicBezTo>
                  <a:cubicBezTo>
                    <a:pt x="134626" y="18591"/>
                    <a:pt x="134931" y="19237"/>
                    <a:pt x="135335" y="19802"/>
                  </a:cubicBezTo>
                  <a:cubicBezTo>
                    <a:pt x="135749" y="20367"/>
                    <a:pt x="136267" y="20813"/>
                    <a:pt x="136885" y="21142"/>
                  </a:cubicBezTo>
                  <a:cubicBezTo>
                    <a:pt x="137503" y="21460"/>
                    <a:pt x="138222" y="21619"/>
                    <a:pt x="139040" y="21619"/>
                  </a:cubicBezTo>
                  <a:cubicBezTo>
                    <a:pt x="139849" y="21619"/>
                    <a:pt x="140558" y="21460"/>
                    <a:pt x="141166" y="21142"/>
                  </a:cubicBezTo>
                  <a:cubicBezTo>
                    <a:pt x="141784" y="20813"/>
                    <a:pt x="142296" y="20367"/>
                    <a:pt x="142700" y="19802"/>
                  </a:cubicBezTo>
                  <a:cubicBezTo>
                    <a:pt x="143105" y="19237"/>
                    <a:pt x="143409" y="18591"/>
                    <a:pt x="143610" y="17862"/>
                  </a:cubicBezTo>
                  <a:cubicBezTo>
                    <a:pt x="143823" y="17123"/>
                    <a:pt x="143930" y="16337"/>
                    <a:pt x="143930" y="15506"/>
                  </a:cubicBezTo>
                  <a:lnTo>
                    <a:pt x="143930" y="15152"/>
                  </a:lnTo>
                  <a:cubicBezTo>
                    <a:pt x="143930" y="14330"/>
                    <a:pt x="143823" y="13555"/>
                    <a:pt x="143610" y="12826"/>
                  </a:cubicBezTo>
                  <a:cubicBezTo>
                    <a:pt x="143409" y="12088"/>
                    <a:pt x="143098" y="11436"/>
                    <a:pt x="142684" y="10871"/>
                  </a:cubicBezTo>
                  <a:cubicBezTo>
                    <a:pt x="142280" y="10296"/>
                    <a:pt x="141768" y="9844"/>
                    <a:pt x="141150" y="9516"/>
                  </a:cubicBezTo>
                  <a:cubicBezTo>
                    <a:pt x="140542" y="9187"/>
                    <a:pt x="139830" y="9023"/>
                    <a:pt x="139008" y="9023"/>
                  </a:cubicBezTo>
                  <a:cubicBezTo>
                    <a:pt x="138199" y="9023"/>
                    <a:pt x="137487" y="9187"/>
                    <a:pt x="136869" y="9516"/>
                  </a:cubicBezTo>
                  <a:cubicBezTo>
                    <a:pt x="136261" y="9844"/>
                    <a:pt x="135749" y="10296"/>
                    <a:pt x="135335" y="10871"/>
                  </a:cubicBezTo>
                  <a:cubicBezTo>
                    <a:pt x="134931" y="11436"/>
                    <a:pt x="134626" y="12088"/>
                    <a:pt x="134423" y="12826"/>
                  </a:cubicBezTo>
                  <a:cubicBezTo>
                    <a:pt x="134222" y="13555"/>
                    <a:pt x="134122" y="14330"/>
                    <a:pt x="134122" y="15152"/>
                  </a:cubicBezTo>
                  <a:close/>
                  <a:moveTo>
                    <a:pt x="155052" y="20695"/>
                  </a:moveTo>
                  <a:lnTo>
                    <a:pt x="159492" y="6991"/>
                  </a:lnTo>
                  <a:lnTo>
                    <a:pt x="161440" y="6991"/>
                  </a:lnTo>
                  <a:lnTo>
                    <a:pt x="161058" y="9716"/>
                  </a:lnTo>
                  <a:lnTo>
                    <a:pt x="156538" y="23651"/>
                  </a:lnTo>
                  <a:lnTo>
                    <a:pt x="154635" y="23651"/>
                  </a:lnTo>
                  <a:lnTo>
                    <a:pt x="155052" y="20695"/>
                  </a:lnTo>
                  <a:close/>
                  <a:moveTo>
                    <a:pt x="152062" y="6991"/>
                  </a:moveTo>
                  <a:lnTo>
                    <a:pt x="155848" y="20849"/>
                  </a:lnTo>
                  <a:lnTo>
                    <a:pt x="156120" y="23651"/>
                  </a:lnTo>
                  <a:lnTo>
                    <a:pt x="154124" y="23651"/>
                  </a:lnTo>
                  <a:lnTo>
                    <a:pt x="149108" y="6991"/>
                  </a:lnTo>
                  <a:lnTo>
                    <a:pt x="152062" y="6991"/>
                  </a:lnTo>
                  <a:close/>
                  <a:moveTo>
                    <a:pt x="165692" y="20741"/>
                  </a:moveTo>
                  <a:lnTo>
                    <a:pt x="169301" y="6991"/>
                  </a:lnTo>
                  <a:lnTo>
                    <a:pt x="172242" y="6991"/>
                  </a:lnTo>
                  <a:lnTo>
                    <a:pt x="167226" y="23651"/>
                  </a:lnTo>
                  <a:lnTo>
                    <a:pt x="165243" y="23651"/>
                  </a:lnTo>
                  <a:lnTo>
                    <a:pt x="165692" y="20741"/>
                  </a:lnTo>
                  <a:close/>
                  <a:moveTo>
                    <a:pt x="161874" y="6991"/>
                  </a:moveTo>
                  <a:lnTo>
                    <a:pt x="166220" y="20464"/>
                  </a:lnTo>
                  <a:lnTo>
                    <a:pt x="166715" y="23651"/>
                  </a:lnTo>
                  <a:lnTo>
                    <a:pt x="164829" y="23651"/>
                  </a:lnTo>
                  <a:lnTo>
                    <a:pt x="160178" y="9685"/>
                  </a:lnTo>
                  <a:lnTo>
                    <a:pt x="159796" y="6991"/>
                  </a:lnTo>
                  <a:lnTo>
                    <a:pt x="161874" y="6991"/>
                  </a:lnTo>
                  <a:close/>
                  <a:moveTo>
                    <a:pt x="178297" y="10548"/>
                  </a:moveTo>
                  <a:lnTo>
                    <a:pt x="178297" y="23651"/>
                  </a:lnTo>
                  <a:lnTo>
                    <a:pt x="175342" y="23651"/>
                  </a:lnTo>
                  <a:lnTo>
                    <a:pt x="175342" y="6991"/>
                  </a:lnTo>
                  <a:lnTo>
                    <a:pt x="178138" y="6991"/>
                  </a:lnTo>
                  <a:lnTo>
                    <a:pt x="178297" y="10548"/>
                  </a:lnTo>
                  <a:close/>
                  <a:moveTo>
                    <a:pt x="177595" y="14690"/>
                  </a:moveTo>
                  <a:lnTo>
                    <a:pt x="176365" y="14643"/>
                  </a:lnTo>
                  <a:cubicBezTo>
                    <a:pt x="176375" y="13504"/>
                    <a:pt x="176553" y="12452"/>
                    <a:pt x="176892" y="11487"/>
                  </a:cubicBezTo>
                  <a:cubicBezTo>
                    <a:pt x="177232" y="10512"/>
                    <a:pt x="177711" y="9665"/>
                    <a:pt x="178329" y="8946"/>
                  </a:cubicBezTo>
                  <a:cubicBezTo>
                    <a:pt x="178947" y="8228"/>
                    <a:pt x="179682" y="7673"/>
                    <a:pt x="180536" y="7283"/>
                  </a:cubicBezTo>
                  <a:cubicBezTo>
                    <a:pt x="181397" y="6883"/>
                    <a:pt x="182352" y="6683"/>
                    <a:pt x="183394" y="6683"/>
                  </a:cubicBezTo>
                  <a:cubicBezTo>
                    <a:pt x="184248" y="6683"/>
                    <a:pt x="185015" y="6796"/>
                    <a:pt x="185695" y="7022"/>
                  </a:cubicBezTo>
                  <a:cubicBezTo>
                    <a:pt x="186377" y="7237"/>
                    <a:pt x="186957" y="7586"/>
                    <a:pt x="187436" y="8069"/>
                  </a:cubicBezTo>
                  <a:cubicBezTo>
                    <a:pt x="187928" y="8551"/>
                    <a:pt x="188300" y="9177"/>
                    <a:pt x="188555" y="9947"/>
                  </a:cubicBezTo>
                  <a:cubicBezTo>
                    <a:pt x="188811" y="10707"/>
                    <a:pt x="188940" y="11636"/>
                    <a:pt x="188940" y="12734"/>
                  </a:cubicBezTo>
                  <a:lnTo>
                    <a:pt x="188940" y="23651"/>
                  </a:lnTo>
                  <a:lnTo>
                    <a:pt x="185966" y="23651"/>
                  </a:lnTo>
                  <a:lnTo>
                    <a:pt x="185966" y="12703"/>
                  </a:lnTo>
                  <a:cubicBezTo>
                    <a:pt x="185966" y="11831"/>
                    <a:pt x="185834" y="11133"/>
                    <a:pt x="185568" y="10609"/>
                  </a:cubicBezTo>
                  <a:cubicBezTo>
                    <a:pt x="185303" y="10076"/>
                    <a:pt x="184911" y="9690"/>
                    <a:pt x="184400" y="9454"/>
                  </a:cubicBezTo>
                  <a:cubicBezTo>
                    <a:pt x="183889" y="9208"/>
                    <a:pt x="183261" y="9085"/>
                    <a:pt x="182517" y="9085"/>
                  </a:cubicBezTo>
                  <a:cubicBezTo>
                    <a:pt x="181782" y="9085"/>
                    <a:pt x="181109" y="9234"/>
                    <a:pt x="180504" y="9531"/>
                  </a:cubicBezTo>
                  <a:cubicBezTo>
                    <a:pt x="179905" y="9829"/>
                    <a:pt x="179391" y="10240"/>
                    <a:pt x="178954" y="10763"/>
                  </a:cubicBezTo>
                  <a:cubicBezTo>
                    <a:pt x="178527" y="11287"/>
                    <a:pt x="178193" y="11887"/>
                    <a:pt x="177947" y="12565"/>
                  </a:cubicBezTo>
                  <a:cubicBezTo>
                    <a:pt x="177711" y="13232"/>
                    <a:pt x="177595" y="13940"/>
                    <a:pt x="177595" y="14690"/>
                  </a:cubicBez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EC7EAE4-50EB-078F-4033-9ED01EC42A8E}"/>
                </a:ext>
              </a:extLst>
            </p:cNvPr>
            <p:cNvSpPr/>
            <p:nvPr/>
          </p:nvSpPr>
          <p:spPr>
            <a:xfrm>
              <a:off x="561335" y="1700081"/>
              <a:ext cx="3368735" cy="237035"/>
            </a:xfrm>
            <a:custGeom>
              <a:avLst/>
              <a:gdLst>
                <a:gd name="connsiteX0" fmla="*/ 0 w 3368735"/>
                <a:gd name="connsiteY0" fmla="*/ 0 h 237035"/>
                <a:gd name="connsiteX1" fmla="*/ 3368735 w 3368735"/>
                <a:gd name="connsiteY1" fmla="*/ 0 h 237035"/>
                <a:gd name="connsiteX2" fmla="*/ 3368735 w 3368735"/>
                <a:gd name="connsiteY2" fmla="*/ 237035 h 237035"/>
                <a:gd name="connsiteX3" fmla="*/ 0 w 3368735"/>
                <a:gd name="connsiteY3" fmla="*/ 237035 h 237035"/>
                <a:gd name="connsiteX4" fmla="*/ 0 w 3368735"/>
                <a:gd name="connsiteY4" fmla="*/ 0 h 23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8735" h="237035">
                  <a:moveTo>
                    <a:pt x="0" y="0"/>
                  </a:moveTo>
                  <a:lnTo>
                    <a:pt x="3368735" y="0"/>
                  </a:lnTo>
                  <a:lnTo>
                    <a:pt x="3368735" y="237035"/>
                  </a:lnTo>
                  <a:lnTo>
                    <a:pt x="0" y="237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B6C5196-EBC2-67A1-14A9-A2863B20FF8C}"/>
                </a:ext>
              </a:extLst>
            </p:cNvPr>
            <p:cNvSpPr/>
            <p:nvPr/>
          </p:nvSpPr>
          <p:spPr>
            <a:xfrm>
              <a:off x="2825264" y="1863451"/>
              <a:ext cx="259874" cy="28066"/>
            </a:xfrm>
            <a:custGeom>
              <a:avLst/>
              <a:gdLst>
                <a:gd name="connsiteX0" fmla="*/ 10417 w 259874"/>
                <a:gd name="connsiteY0" fmla="*/ 1145 h 28066"/>
                <a:gd name="connsiteX1" fmla="*/ 10417 w 259874"/>
                <a:gd name="connsiteY1" fmla="*/ 21963 h 28066"/>
                <a:gd name="connsiteX2" fmla="*/ 6721 w 259874"/>
                <a:gd name="connsiteY2" fmla="*/ 21963 h 28066"/>
                <a:gd name="connsiteX3" fmla="*/ 6721 w 259874"/>
                <a:gd name="connsiteY3" fmla="*/ 1145 h 28066"/>
                <a:gd name="connsiteX4" fmla="*/ 10417 w 259874"/>
                <a:gd name="connsiteY4" fmla="*/ 1145 h 28066"/>
                <a:gd name="connsiteX5" fmla="*/ 17196 w 259874"/>
                <a:gd name="connsiteY5" fmla="*/ 1145 h 28066"/>
                <a:gd name="connsiteX6" fmla="*/ 17196 w 259874"/>
                <a:gd name="connsiteY6" fmla="*/ 4005 h 28066"/>
                <a:gd name="connsiteX7" fmla="*/ 0 w 259874"/>
                <a:gd name="connsiteY7" fmla="*/ 4005 h 28066"/>
                <a:gd name="connsiteX8" fmla="*/ 0 w 259874"/>
                <a:gd name="connsiteY8" fmla="*/ 1145 h 28066"/>
                <a:gd name="connsiteX9" fmla="*/ 17196 w 259874"/>
                <a:gd name="connsiteY9" fmla="*/ 1145 h 28066"/>
                <a:gd name="connsiteX10" fmla="*/ 22209 w 259874"/>
                <a:gd name="connsiteY10" fmla="*/ 9438 h 28066"/>
                <a:gd name="connsiteX11" fmla="*/ 22209 w 259874"/>
                <a:gd name="connsiteY11" fmla="*/ 21963 h 28066"/>
                <a:gd name="connsiteX12" fmla="*/ 18633 w 259874"/>
                <a:gd name="connsiteY12" fmla="*/ 21963 h 28066"/>
                <a:gd name="connsiteX13" fmla="*/ 18633 w 259874"/>
                <a:gd name="connsiteY13" fmla="*/ 6494 h 28066"/>
                <a:gd name="connsiteX14" fmla="*/ 22047 w 259874"/>
                <a:gd name="connsiteY14" fmla="*/ 6494 h 28066"/>
                <a:gd name="connsiteX15" fmla="*/ 22209 w 259874"/>
                <a:gd name="connsiteY15" fmla="*/ 9438 h 28066"/>
                <a:gd name="connsiteX16" fmla="*/ 27122 w 259874"/>
                <a:gd name="connsiteY16" fmla="*/ 6391 h 28066"/>
                <a:gd name="connsiteX17" fmla="*/ 27092 w 259874"/>
                <a:gd name="connsiteY17" fmla="*/ 9594 h 28066"/>
                <a:gd name="connsiteX18" fmla="*/ 26380 w 259874"/>
                <a:gd name="connsiteY18" fmla="*/ 9509 h 28066"/>
                <a:gd name="connsiteX19" fmla="*/ 25636 w 259874"/>
                <a:gd name="connsiteY19" fmla="*/ 9481 h 28066"/>
                <a:gd name="connsiteX20" fmla="*/ 24021 w 259874"/>
                <a:gd name="connsiteY20" fmla="*/ 9737 h 28066"/>
                <a:gd name="connsiteX21" fmla="*/ 22847 w 259874"/>
                <a:gd name="connsiteY21" fmla="*/ 10451 h 28066"/>
                <a:gd name="connsiteX22" fmla="*/ 22135 w 259874"/>
                <a:gd name="connsiteY22" fmla="*/ 11568 h 28066"/>
                <a:gd name="connsiteX23" fmla="*/ 21840 w 259874"/>
                <a:gd name="connsiteY23" fmla="*/ 13040 h 28066"/>
                <a:gd name="connsiteX24" fmla="*/ 21025 w 259874"/>
                <a:gd name="connsiteY24" fmla="*/ 13099 h 28066"/>
                <a:gd name="connsiteX25" fmla="*/ 21319 w 259874"/>
                <a:gd name="connsiteY25" fmla="*/ 10395 h 28066"/>
                <a:gd name="connsiteX26" fmla="*/ 22209 w 259874"/>
                <a:gd name="connsiteY26" fmla="*/ 8209 h 28066"/>
                <a:gd name="connsiteX27" fmla="*/ 23724 w 259874"/>
                <a:gd name="connsiteY27" fmla="*/ 6734 h 28066"/>
                <a:gd name="connsiteX28" fmla="*/ 25846 w 259874"/>
                <a:gd name="connsiteY28" fmla="*/ 6207 h 28066"/>
                <a:gd name="connsiteX29" fmla="*/ 26542 w 259874"/>
                <a:gd name="connsiteY29" fmla="*/ 6263 h 28066"/>
                <a:gd name="connsiteX30" fmla="*/ 27122 w 259874"/>
                <a:gd name="connsiteY30" fmla="*/ 6391 h 28066"/>
                <a:gd name="connsiteX31" fmla="*/ 37875 w 259874"/>
                <a:gd name="connsiteY31" fmla="*/ 18860 h 28066"/>
                <a:gd name="connsiteX32" fmla="*/ 37875 w 259874"/>
                <a:gd name="connsiteY32" fmla="*/ 11481 h 28066"/>
                <a:gd name="connsiteX33" fmla="*/ 37564 w 259874"/>
                <a:gd name="connsiteY33" fmla="*/ 10052 h 28066"/>
                <a:gd name="connsiteX34" fmla="*/ 36616 w 259874"/>
                <a:gd name="connsiteY34" fmla="*/ 9123 h 28066"/>
                <a:gd name="connsiteX35" fmla="*/ 35043 w 259874"/>
                <a:gd name="connsiteY35" fmla="*/ 8795 h 28066"/>
                <a:gd name="connsiteX36" fmla="*/ 33529 w 259874"/>
                <a:gd name="connsiteY36" fmla="*/ 9079 h 28066"/>
                <a:gd name="connsiteX37" fmla="*/ 32535 w 259874"/>
                <a:gd name="connsiteY37" fmla="*/ 9853 h 28066"/>
                <a:gd name="connsiteX38" fmla="*/ 32179 w 259874"/>
                <a:gd name="connsiteY38" fmla="*/ 10954 h 28066"/>
                <a:gd name="connsiteX39" fmla="*/ 28620 w 259874"/>
                <a:gd name="connsiteY39" fmla="*/ 10954 h 28066"/>
                <a:gd name="connsiteX40" fmla="*/ 29079 w 259874"/>
                <a:gd name="connsiteY40" fmla="*/ 9179 h 28066"/>
                <a:gd name="connsiteX41" fmla="*/ 30416 w 259874"/>
                <a:gd name="connsiteY41" fmla="*/ 7651 h 28066"/>
                <a:gd name="connsiteX42" fmla="*/ 32506 w 259874"/>
                <a:gd name="connsiteY42" fmla="*/ 6593 h 28066"/>
                <a:gd name="connsiteX43" fmla="*/ 35234 w 259874"/>
                <a:gd name="connsiteY43" fmla="*/ 6207 h 28066"/>
                <a:gd name="connsiteX44" fmla="*/ 38441 w 259874"/>
                <a:gd name="connsiteY44" fmla="*/ 6793 h 28066"/>
                <a:gd name="connsiteX45" fmla="*/ 40651 w 259874"/>
                <a:gd name="connsiteY45" fmla="*/ 8564 h 28066"/>
                <a:gd name="connsiteX46" fmla="*/ 41467 w 259874"/>
                <a:gd name="connsiteY46" fmla="*/ 11512 h 28066"/>
                <a:gd name="connsiteX47" fmla="*/ 41467 w 259874"/>
                <a:gd name="connsiteY47" fmla="*/ 18389 h 28066"/>
                <a:gd name="connsiteX48" fmla="*/ 41616 w 259874"/>
                <a:gd name="connsiteY48" fmla="*/ 20288 h 28066"/>
                <a:gd name="connsiteX49" fmla="*/ 42075 w 259874"/>
                <a:gd name="connsiteY49" fmla="*/ 21736 h 28066"/>
                <a:gd name="connsiteX50" fmla="*/ 42075 w 259874"/>
                <a:gd name="connsiteY50" fmla="*/ 21963 h 28066"/>
                <a:gd name="connsiteX51" fmla="*/ 38412 w 259874"/>
                <a:gd name="connsiteY51" fmla="*/ 21963 h 28066"/>
                <a:gd name="connsiteX52" fmla="*/ 38011 w 259874"/>
                <a:gd name="connsiteY52" fmla="*/ 20547 h 28066"/>
                <a:gd name="connsiteX53" fmla="*/ 37875 w 259874"/>
                <a:gd name="connsiteY53" fmla="*/ 18860 h 28066"/>
                <a:gd name="connsiteX54" fmla="*/ 38396 w 259874"/>
                <a:gd name="connsiteY54" fmla="*/ 12554 h 28066"/>
                <a:gd name="connsiteX55" fmla="*/ 38425 w 259874"/>
                <a:gd name="connsiteY55" fmla="*/ 14684 h 28066"/>
                <a:gd name="connsiteX56" fmla="*/ 35859 w 259874"/>
                <a:gd name="connsiteY56" fmla="*/ 14684 h 28066"/>
                <a:gd name="connsiteX57" fmla="*/ 34108 w 259874"/>
                <a:gd name="connsiteY57" fmla="*/ 14871 h 28066"/>
                <a:gd name="connsiteX58" fmla="*/ 32846 w 259874"/>
                <a:gd name="connsiteY58" fmla="*/ 15385 h 28066"/>
                <a:gd name="connsiteX59" fmla="*/ 32092 w 259874"/>
                <a:gd name="connsiteY59" fmla="*/ 16215 h 28066"/>
                <a:gd name="connsiteX60" fmla="*/ 31840 w 259874"/>
                <a:gd name="connsiteY60" fmla="*/ 17316 h 28066"/>
                <a:gd name="connsiteX61" fmla="*/ 32134 w 259874"/>
                <a:gd name="connsiteY61" fmla="*/ 18445 h 28066"/>
                <a:gd name="connsiteX62" fmla="*/ 32995 w 259874"/>
                <a:gd name="connsiteY62" fmla="*/ 19231 h 28066"/>
                <a:gd name="connsiteX63" fmla="*/ 34390 w 259874"/>
                <a:gd name="connsiteY63" fmla="*/ 19518 h 28066"/>
                <a:gd name="connsiteX64" fmla="*/ 36306 w 259874"/>
                <a:gd name="connsiteY64" fmla="*/ 19088 h 28066"/>
                <a:gd name="connsiteX65" fmla="*/ 37609 w 259874"/>
                <a:gd name="connsiteY65" fmla="*/ 18018 h 28066"/>
                <a:gd name="connsiteX66" fmla="*/ 38114 w 259874"/>
                <a:gd name="connsiteY66" fmla="*/ 16801 h 28066"/>
                <a:gd name="connsiteX67" fmla="*/ 39270 w 259874"/>
                <a:gd name="connsiteY67" fmla="*/ 18330 h 28066"/>
                <a:gd name="connsiteX68" fmla="*/ 38661 w 259874"/>
                <a:gd name="connsiteY68" fmla="*/ 19590 h 28066"/>
                <a:gd name="connsiteX69" fmla="*/ 37535 w 259874"/>
                <a:gd name="connsiteY69" fmla="*/ 20875 h 28066"/>
                <a:gd name="connsiteX70" fmla="*/ 35888 w 259874"/>
                <a:gd name="connsiteY70" fmla="*/ 21863 h 28066"/>
                <a:gd name="connsiteX71" fmla="*/ 33694 w 259874"/>
                <a:gd name="connsiteY71" fmla="*/ 22250 h 28066"/>
                <a:gd name="connsiteX72" fmla="*/ 30888 w 259874"/>
                <a:gd name="connsiteY72" fmla="*/ 21648 h 28066"/>
                <a:gd name="connsiteX73" fmla="*/ 28960 w 259874"/>
                <a:gd name="connsiteY73" fmla="*/ 20005 h 28066"/>
                <a:gd name="connsiteX74" fmla="*/ 28264 w 259874"/>
                <a:gd name="connsiteY74" fmla="*/ 17644 h 28066"/>
                <a:gd name="connsiteX75" fmla="*/ 28736 w 259874"/>
                <a:gd name="connsiteY75" fmla="*/ 15473 h 28066"/>
                <a:gd name="connsiteX76" fmla="*/ 30163 w 259874"/>
                <a:gd name="connsiteY76" fmla="*/ 13870 h 28066"/>
                <a:gd name="connsiteX77" fmla="*/ 32477 w 259874"/>
                <a:gd name="connsiteY77" fmla="*/ 12897 h 28066"/>
                <a:gd name="connsiteX78" fmla="*/ 35590 w 259874"/>
                <a:gd name="connsiteY78" fmla="*/ 12554 h 28066"/>
                <a:gd name="connsiteX79" fmla="*/ 38396 w 259874"/>
                <a:gd name="connsiteY79" fmla="*/ 12554 h 28066"/>
                <a:gd name="connsiteX80" fmla="*/ 49033 w 259874"/>
                <a:gd name="connsiteY80" fmla="*/ 6494 h 28066"/>
                <a:gd name="connsiteX81" fmla="*/ 49033 w 259874"/>
                <a:gd name="connsiteY81" fmla="*/ 21963 h 28066"/>
                <a:gd name="connsiteX82" fmla="*/ 45444 w 259874"/>
                <a:gd name="connsiteY82" fmla="*/ 21963 h 28066"/>
                <a:gd name="connsiteX83" fmla="*/ 45444 w 259874"/>
                <a:gd name="connsiteY83" fmla="*/ 6494 h 28066"/>
                <a:gd name="connsiteX84" fmla="*/ 49033 w 259874"/>
                <a:gd name="connsiteY84" fmla="*/ 6494 h 28066"/>
                <a:gd name="connsiteX85" fmla="*/ 45205 w 259874"/>
                <a:gd name="connsiteY85" fmla="*/ 2433 h 28066"/>
                <a:gd name="connsiteX86" fmla="*/ 45739 w 259874"/>
                <a:gd name="connsiteY86" fmla="*/ 1129 h 28066"/>
                <a:gd name="connsiteX87" fmla="*/ 47253 w 259874"/>
                <a:gd name="connsiteY87" fmla="*/ 602 h 28066"/>
                <a:gd name="connsiteX88" fmla="*/ 48751 w 259874"/>
                <a:gd name="connsiteY88" fmla="*/ 1129 h 28066"/>
                <a:gd name="connsiteX89" fmla="*/ 49298 w 259874"/>
                <a:gd name="connsiteY89" fmla="*/ 2433 h 28066"/>
                <a:gd name="connsiteX90" fmla="*/ 48751 w 259874"/>
                <a:gd name="connsiteY90" fmla="*/ 3718 h 28066"/>
                <a:gd name="connsiteX91" fmla="*/ 47253 w 259874"/>
                <a:gd name="connsiteY91" fmla="*/ 4232 h 28066"/>
                <a:gd name="connsiteX92" fmla="*/ 45739 w 259874"/>
                <a:gd name="connsiteY92" fmla="*/ 3718 h 28066"/>
                <a:gd name="connsiteX93" fmla="*/ 45205 w 259874"/>
                <a:gd name="connsiteY93" fmla="*/ 2433 h 28066"/>
                <a:gd name="connsiteX94" fmla="*/ 56495 w 259874"/>
                <a:gd name="connsiteY94" fmla="*/ 9796 h 28066"/>
                <a:gd name="connsiteX95" fmla="*/ 56495 w 259874"/>
                <a:gd name="connsiteY95" fmla="*/ 21963 h 28066"/>
                <a:gd name="connsiteX96" fmla="*/ 52919 w 259874"/>
                <a:gd name="connsiteY96" fmla="*/ 21963 h 28066"/>
                <a:gd name="connsiteX97" fmla="*/ 52919 w 259874"/>
                <a:gd name="connsiteY97" fmla="*/ 6494 h 28066"/>
                <a:gd name="connsiteX98" fmla="*/ 56288 w 259874"/>
                <a:gd name="connsiteY98" fmla="*/ 6494 h 28066"/>
                <a:gd name="connsiteX99" fmla="*/ 56495 w 259874"/>
                <a:gd name="connsiteY99" fmla="*/ 9796 h 28066"/>
                <a:gd name="connsiteX100" fmla="*/ 55858 w 259874"/>
                <a:gd name="connsiteY100" fmla="*/ 13655 h 28066"/>
                <a:gd name="connsiteX101" fmla="*/ 54699 w 259874"/>
                <a:gd name="connsiteY101" fmla="*/ 13642 h 28066"/>
                <a:gd name="connsiteX102" fmla="*/ 55175 w 259874"/>
                <a:gd name="connsiteY102" fmla="*/ 10623 h 28066"/>
                <a:gd name="connsiteX103" fmla="*/ 56479 w 259874"/>
                <a:gd name="connsiteY103" fmla="*/ 8265 h 28066"/>
                <a:gd name="connsiteX104" fmla="*/ 58498 w 259874"/>
                <a:gd name="connsiteY104" fmla="*/ 6749 h 28066"/>
                <a:gd name="connsiteX105" fmla="*/ 61110 w 259874"/>
                <a:gd name="connsiteY105" fmla="*/ 6207 h 28066"/>
                <a:gd name="connsiteX106" fmla="*/ 63200 w 259874"/>
                <a:gd name="connsiteY106" fmla="*/ 6522 h 28066"/>
                <a:gd name="connsiteX107" fmla="*/ 64818 w 259874"/>
                <a:gd name="connsiteY107" fmla="*/ 7507 h 28066"/>
                <a:gd name="connsiteX108" fmla="*/ 65857 w 259874"/>
                <a:gd name="connsiteY108" fmla="*/ 9294 h 28066"/>
                <a:gd name="connsiteX109" fmla="*/ 66213 w 259874"/>
                <a:gd name="connsiteY109" fmla="*/ 11967 h 28066"/>
                <a:gd name="connsiteX110" fmla="*/ 66213 w 259874"/>
                <a:gd name="connsiteY110" fmla="*/ 21963 h 28066"/>
                <a:gd name="connsiteX111" fmla="*/ 62621 w 259874"/>
                <a:gd name="connsiteY111" fmla="*/ 21963 h 28066"/>
                <a:gd name="connsiteX112" fmla="*/ 62621 w 259874"/>
                <a:gd name="connsiteY112" fmla="*/ 11955 h 28066"/>
                <a:gd name="connsiteX113" fmla="*/ 62281 w 259874"/>
                <a:gd name="connsiteY113" fmla="*/ 10196 h 28066"/>
                <a:gd name="connsiteX114" fmla="*/ 61317 w 259874"/>
                <a:gd name="connsiteY114" fmla="*/ 9266 h 28066"/>
                <a:gd name="connsiteX115" fmla="*/ 59757 w 259874"/>
                <a:gd name="connsiteY115" fmla="*/ 8979 h 28066"/>
                <a:gd name="connsiteX116" fmla="*/ 58113 w 259874"/>
                <a:gd name="connsiteY116" fmla="*/ 9350 h 28066"/>
                <a:gd name="connsiteX117" fmla="*/ 56880 w 259874"/>
                <a:gd name="connsiteY117" fmla="*/ 10367 h 28066"/>
                <a:gd name="connsiteX118" fmla="*/ 56123 w 259874"/>
                <a:gd name="connsiteY118" fmla="*/ 11855 h 28066"/>
                <a:gd name="connsiteX119" fmla="*/ 55858 w 259874"/>
                <a:gd name="connsiteY119" fmla="*/ 13655 h 28066"/>
                <a:gd name="connsiteX120" fmla="*/ 73688 w 259874"/>
                <a:gd name="connsiteY120" fmla="*/ 6494 h 28066"/>
                <a:gd name="connsiteX121" fmla="*/ 73688 w 259874"/>
                <a:gd name="connsiteY121" fmla="*/ 21963 h 28066"/>
                <a:gd name="connsiteX122" fmla="*/ 70100 w 259874"/>
                <a:gd name="connsiteY122" fmla="*/ 21963 h 28066"/>
                <a:gd name="connsiteX123" fmla="*/ 70100 w 259874"/>
                <a:gd name="connsiteY123" fmla="*/ 6494 h 28066"/>
                <a:gd name="connsiteX124" fmla="*/ 73688 w 259874"/>
                <a:gd name="connsiteY124" fmla="*/ 6494 h 28066"/>
                <a:gd name="connsiteX125" fmla="*/ 69860 w 259874"/>
                <a:gd name="connsiteY125" fmla="*/ 2433 h 28066"/>
                <a:gd name="connsiteX126" fmla="*/ 70397 w 259874"/>
                <a:gd name="connsiteY126" fmla="*/ 1129 h 28066"/>
                <a:gd name="connsiteX127" fmla="*/ 71908 w 259874"/>
                <a:gd name="connsiteY127" fmla="*/ 602 h 28066"/>
                <a:gd name="connsiteX128" fmla="*/ 73407 w 259874"/>
                <a:gd name="connsiteY128" fmla="*/ 1129 h 28066"/>
                <a:gd name="connsiteX129" fmla="*/ 73957 w 259874"/>
                <a:gd name="connsiteY129" fmla="*/ 2433 h 28066"/>
                <a:gd name="connsiteX130" fmla="*/ 73407 w 259874"/>
                <a:gd name="connsiteY130" fmla="*/ 3718 h 28066"/>
                <a:gd name="connsiteX131" fmla="*/ 71908 w 259874"/>
                <a:gd name="connsiteY131" fmla="*/ 4232 h 28066"/>
                <a:gd name="connsiteX132" fmla="*/ 70397 w 259874"/>
                <a:gd name="connsiteY132" fmla="*/ 3718 h 28066"/>
                <a:gd name="connsiteX133" fmla="*/ 69860 w 259874"/>
                <a:gd name="connsiteY133" fmla="*/ 2433 h 28066"/>
                <a:gd name="connsiteX134" fmla="*/ 81151 w 259874"/>
                <a:gd name="connsiteY134" fmla="*/ 9796 h 28066"/>
                <a:gd name="connsiteX135" fmla="*/ 81151 w 259874"/>
                <a:gd name="connsiteY135" fmla="*/ 21963 h 28066"/>
                <a:gd name="connsiteX136" fmla="*/ 77575 w 259874"/>
                <a:gd name="connsiteY136" fmla="*/ 21963 h 28066"/>
                <a:gd name="connsiteX137" fmla="*/ 77575 w 259874"/>
                <a:gd name="connsiteY137" fmla="*/ 6494 h 28066"/>
                <a:gd name="connsiteX138" fmla="*/ 80943 w 259874"/>
                <a:gd name="connsiteY138" fmla="*/ 6494 h 28066"/>
                <a:gd name="connsiteX139" fmla="*/ 81151 w 259874"/>
                <a:gd name="connsiteY139" fmla="*/ 9796 h 28066"/>
                <a:gd name="connsiteX140" fmla="*/ 80513 w 259874"/>
                <a:gd name="connsiteY140" fmla="*/ 13655 h 28066"/>
                <a:gd name="connsiteX141" fmla="*/ 79358 w 259874"/>
                <a:gd name="connsiteY141" fmla="*/ 13642 h 28066"/>
                <a:gd name="connsiteX142" fmla="*/ 79830 w 259874"/>
                <a:gd name="connsiteY142" fmla="*/ 10623 h 28066"/>
                <a:gd name="connsiteX143" fmla="*/ 81138 w 259874"/>
                <a:gd name="connsiteY143" fmla="*/ 8265 h 28066"/>
                <a:gd name="connsiteX144" fmla="*/ 83154 w 259874"/>
                <a:gd name="connsiteY144" fmla="*/ 6749 h 28066"/>
                <a:gd name="connsiteX145" fmla="*/ 85765 w 259874"/>
                <a:gd name="connsiteY145" fmla="*/ 6207 h 28066"/>
                <a:gd name="connsiteX146" fmla="*/ 87856 w 259874"/>
                <a:gd name="connsiteY146" fmla="*/ 6522 h 28066"/>
                <a:gd name="connsiteX147" fmla="*/ 89474 w 259874"/>
                <a:gd name="connsiteY147" fmla="*/ 7507 h 28066"/>
                <a:gd name="connsiteX148" fmla="*/ 90513 w 259874"/>
                <a:gd name="connsiteY148" fmla="*/ 9294 h 28066"/>
                <a:gd name="connsiteX149" fmla="*/ 90869 w 259874"/>
                <a:gd name="connsiteY149" fmla="*/ 11967 h 28066"/>
                <a:gd name="connsiteX150" fmla="*/ 90869 w 259874"/>
                <a:gd name="connsiteY150" fmla="*/ 21963 h 28066"/>
                <a:gd name="connsiteX151" fmla="*/ 87280 w 259874"/>
                <a:gd name="connsiteY151" fmla="*/ 21963 h 28066"/>
                <a:gd name="connsiteX152" fmla="*/ 87280 w 259874"/>
                <a:gd name="connsiteY152" fmla="*/ 11955 h 28066"/>
                <a:gd name="connsiteX153" fmla="*/ 86937 w 259874"/>
                <a:gd name="connsiteY153" fmla="*/ 10196 h 28066"/>
                <a:gd name="connsiteX154" fmla="*/ 85972 w 259874"/>
                <a:gd name="connsiteY154" fmla="*/ 9266 h 28066"/>
                <a:gd name="connsiteX155" fmla="*/ 84416 w 259874"/>
                <a:gd name="connsiteY155" fmla="*/ 8979 h 28066"/>
                <a:gd name="connsiteX156" fmla="*/ 82769 w 259874"/>
                <a:gd name="connsiteY156" fmla="*/ 9350 h 28066"/>
                <a:gd name="connsiteX157" fmla="*/ 81536 w 259874"/>
                <a:gd name="connsiteY157" fmla="*/ 10367 h 28066"/>
                <a:gd name="connsiteX158" fmla="*/ 80782 w 259874"/>
                <a:gd name="connsiteY158" fmla="*/ 11855 h 28066"/>
                <a:gd name="connsiteX159" fmla="*/ 80513 w 259874"/>
                <a:gd name="connsiteY159" fmla="*/ 13655 h 28066"/>
                <a:gd name="connsiteX160" fmla="*/ 104800 w 259874"/>
                <a:gd name="connsiteY160" fmla="*/ 6494 h 28066"/>
                <a:gd name="connsiteX161" fmla="*/ 108049 w 259874"/>
                <a:gd name="connsiteY161" fmla="*/ 6494 h 28066"/>
                <a:gd name="connsiteX162" fmla="*/ 108049 w 259874"/>
                <a:gd name="connsiteY162" fmla="*/ 21533 h 28066"/>
                <a:gd name="connsiteX163" fmla="*/ 107130 w 259874"/>
                <a:gd name="connsiteY163" fmla="*/ 25079 h 28066"/>
                <a:gd name="connsiteX164" fmla="*/ 104560 w 259874"/>
                <a:gd name="connsiteY164" fmla="*/ 27297 h 28066"/>
                <a:gd name="connsiteX165" fmla="*/ 100748 w 259874"/>
                <a:gd name="connsiteY165" fmla="*/ 28067 h 28066"/>
                <a:gd name="connsiteX166" fmla="*/ 98703 w 259874"/>
                <a:gd name="connsiteY166" fmla="*/ 27811 h 28066"/>
                <a:gd name="connsiteX167" fmla="*/ 96535 w 259874"/>
                <a:gd name="connsiteY167" fmla="*/ 26981 h 28066"/>
                <a:gd name="connsiteX168" fmla="*/ 94800 w 259874"/>
                <a:gd name="connsiteY168" fmla="*/ 25509 h 28066"/>
                <a:gd name="connsiteX169" fmla="*/ 96477 w 259874"/>
                <a:gd name="connsiteY169" fmla="*/ 23479 h 28066"/>
                <a:gd name="connsiteX170" fmla="*/ 98376 w 259874"/>
                <a:gd name="connsiteY170" fmla="*/ 24923 h 28066"/>
                <a:gd name="connsiteX171" fmla="*/ 100557 w 259874"/>
                <a:gd name="connsiteY171" fmla="*/ 25381 h 28066"/>
                <a:gd name="connsiteX172" fmla="*/ 102648 w 259874"/>
                <a:gd name="connsiteY172" fmla="*/ 24936 h 28066"/>
                <a:gd name="connsiteX173" fmla="*/ 103997 w 259874"/>
                <a:gd name="connsiteY173" fmla="*/ 23663 h 28066"/>
                <a:gd name="connsiteX174" fmla="*/ 104473 w 259874"/>
                <a:gd name="connsiteY174" fmla="*/ 21605 h 28066"/>
                <a:gd name="connsiteX175" fmla="*/ 104473 w 259874"/>
                <a:gd name="connsiteY175" fmla="*/ 9996 h 28066"/>
                <a:gd name="connsiteX176" fmla="*/ 104800 w 259874"/>
                <a:gd name="connsiteY176" fmla="*/ 6494 h 28066"/>
                <a:gd name="connsiteX177" fmla="*/ 93894 w 259874"/>
                <a:gd name="connsiteY177" fmla="*/ 14400 h 28066"/>
                <a:gd name="connsiteX178" fmla="*/ 93894 w 259874"/>
                <a:gd name="connsiteY178" fmla="*/ 14097 h 28066"/>
                <a:gd name="connsiteX179" fmla="*/ 94341 w 259874"/>
                <a:gd name="connsiteY179" fmla="*/ 10897 h 28066"/>
                <a:gd name="connsiteX180" fmla="*/ 95616 w 259874"/>
                <a:gd name="connsiteY180" fmla="*/ 8393 h 28066"/>
                <a:gd name="connsiteX181" fmla="*/ 97635 w 259874"/>
                <a:gd name="connsiteY181" fmla="*/ 6777 h 28066"/>
                <a:gd name="connsiteX182" fmla="*/ 100318 w 259874"/>
                <a:gd name="connsiteY182" fmla="*/ 6207 h 28066"/>
                <a:gd name="connsiteX183" fmla="*/ 102975 w 259874"/>
                <a:gd name="connsiteY183" fmla="*/ 6749 h 28066"/>
                <a:gd name="connsiteX184" fmla="*/ 104829 w 259874"/>
                <a:gd name="connsiteY184" fmla="*/ 8309 h 28066"/>
                <a:gd name="connsiteX185" fmla="*/ 105987 w 259874"/>
                <a:gd name="connsiteY185" fmla="*/ 10710 h 28066"/>
                <a:gd name="connsiteX186" fmla="*/ 106625 w 259874"/>
                <a:gd name="connsiteY186" fmla="*/ 13798 h 28066"/>
                <a:gd name="connsiteX187" fmla="*/ 106625 w 259874"/>
                <a:gd name="connsiteY187" fmla="*/ 14755 h 28066"/>
                <a:gd name="connsiteX188" fmla="*/ 105971 w 259874"/>
                <a:gd name="connsiteY188" fmla="*/ 17787 h 28066"/>
                <a:gd name="connsiteX189" fmla="*/ 104755 w 259874"/>
                <a:gd name="connsiteY189" fmla="*/ 20160 h 28066"/>
                <a:gd name="connsiteX190" fmla="*/ 102884 w 259874"/>
                <a:gd name="connsiteY190" fmla="*/ 21704 h 28066"/>
                <a:gd name="connsiteX191" fmla="*/ 100289 w 259874"/>
                <a:gd name="connsiteY191" fmla="*/ 22250 h 28066"/>
                <a:gd name="connsiteX192" fmla="*/ 97635 w 259874"/>
                <a:gd name="connsiteY192" fmla="*/ 21664 h 28066"/>
                <a:gd name="connsiteX193" fmla="*/ 95616 w 259874"/>
                <a:gd name="connsiteY193" fmla="*/ 20017 h 28066"/>
                <a:gd name="connsiteX194" fmla="*/ 94341 w 259874"/>
                <a:gd name="connsiteY194" fmla="*/ 17531 h 28066"/>
                <a:gd name="connsiteX195" fmla="*/ 93894 w 259874"/>
                <a:gd name="connsiteY195" fmla="*/ 14400 h 28066"/>
                <a:gd name="connsiteX196" fmla="*/ 97470 w 259874"/>
                <a:gd name="connsiteY196" fmla="*/ 14097 h 28066"/>
                <a:gd name="connsiteX197" fmla="*/ 97470 w 259874"/>
                <a:gd name="connsiteY197" fmla="*/ 14400 h 28066"/>
                <a:gd name="connsiteX198" fmla="*/ 97677 w 259874"/>
                <a:gd name="connsiteY198" fmla="*/ 16371 h 28066"/>
                <a:gd name="connsiteX199" fmla="*/ 98347 w 259874"/>
                <a:gd name="connsiteY199" fmla="*/ 17987 h 28066"/>
                <a:gd name="connsiteX200" fmla="*/ 99502 w 259874"/>
                <a:gd name="connsiteY200" fmla="*/ 19075 h 28066"/>
                <a:gd name="connsiteX201" fmla="*/ 101179 w 259874"/>
                <a:gd name="connsiteY201" fmla="*/ 19462 h 28066"/>
                <a:gd name="connsiteX202" fmla="*/ 103240 w 259874"/>
                <a:gd name="connsiteY202" fmla="*/ 18947 h 28066"/>
                <a:gd name="connsiteX203" fmla="*/ 104489 w 259874"/>
                <a:gd name="connsiteY203" fmla="*/ 17559 h 28066"/>
                <a:gd name="connsiteX204" fmla="*/ 105110 w 259874"/>
                <a:gd name="connsiteY204" fmla="*/ 15585 h 28066"/>
                <a:gd name="connsiteX205" fmla="*/ 105110 w 259874"/>
                <a:gd name="connsiteY205" fmla="*/ 12996 h 28066"/>
                <a:gd name="connsiteX206" fmla="*/ 104738 w 259874"/>
                <a:gd name="connsiteY206" fmla="*/ 11424 h 28066"/>
                <a:gd name="connsiteX207" fmla="*/ 104013 w 259874"/>
                <a:gd name="connsiteY207" fmla="*/ 10152 h 28066"/>
                <a:gd name="connsiteX208" fmla="*/ 102855 w 259874"/>
                <a:gd name="connsiteY208" fmla="*/ 9294 h 28066"/>
                <a:gd name="connsiteX209" fmla="*/ 101208 w 259874"/>
                <a:gd name="connsiteY209" fmla="*/ 8979 h 28066"/>
                <a:gd name="connsiteX210" fmla="*/ 99531 w 259874"/>
                <a:gd name="connsiteY210" fmla="*/ 9382 h 28066"/>
                <a:gd name="connsiteX211" fmla="*/ 98360 w 259874"/>
                <a:gd name="connsiteY211" fmla="*/ 10483 h 28066"/>
                <a:gd name="connsiteX212" fmla="*/ 97693 w 259874"/>
                <a:gd name="connsiteY212" fmla="*/ 12111 h 28066"/>
                <a:gd name="connsiteX213" fmla="*/ 97470 w 259874"/>
                <a:gd name="connsiteY213" fmla="*/ 14097 h 28066"/>
                <a:gd name="connsiteX214" fmla="*/ 129116 w 259874"/>
                <a:gd name="connsiteY214" fmla="*/ 18760 h 28066"/>
                <a:gd name="connsiteX215" fmla="*/ 129116 w 259874"/>
                <a:gd name="connsiteY215" fmla="*/ 0 h 28066"/>
                <a:gd name="connsiteX216" fmla="*/ 132704 w 259874"/>
                <a:gd name="connsiteY216" fmla="*/ 0 h 28066"/>
                <a:gd name="connsiteX217" fmla="*/ 132704 w 259874"/>
                <a:gd name="connsiteY217" fmla="*/ 21963 h 28066"/>
                <a:gd name="connsiteX218" fmla="*/ 129455 w 259874"/>
                <a:gd name="connsiteY218" fmla="*/ 21963 h 28066"/>
                <a:gd name="connsiteX219" fmla="*/ 129116 w 259874"/>
                <a:gd name="connsiteY219" fmla="*/ 18760 h 28066"/>
                <a:gd name="connsiteX220" fmla="*/ 118670 w 259874"/>
                <a:gd name="connsiteY220" fmla="*/ 14400 h 28066"/>
                <a:gd name="connsiteX221" fmla="*/ 118670 w 259874"/>
                <a:gd name="connsiteY221" fmla="*/ 14097 h 28066"/>
                <a:gd name="connsiteX222" fmla="*/ 119100 w 259874"/>
                <a:gd name="connsiteY222" fmla="*/ 10897 h 28066"/>
                <a:gd name="connsiteX223" fmla="*/ 120346 w 259874"/>
                <a:gd name="connsiteY223" fmla="*/ 8393 h 28066"/>
                <a:gd name="connsiteX224" fmla="*/ 122336 w 259874"/>
                <a:gd name="connsiteY224" fmla="*/ 6777 h 28066"/>
                <a:gd name="connsiteX225" fmla="*/ 124977 w 259874"/>
                <a:gd name="connsiteY225" fmla="*/ 6207 h 28066"/>
                <a:gd name="connsiteX226" fmla="*/ 127527 w 259874"/>
                <a:gd name="connsiteY226" fmla="*/ 6749 h 28066"/>
                <a:gd name="connsiteX227" fmla="*/ 129397 w 259874"/>
                <a:gd name="connsiteY227" fmla="*/ 8309 h 28066"/>
                <a:gd name="connsiteX228" fmla="*/ 130627 w 259874"/>
                <a:gd name="connsiteY228" fmla="*/ 10710 h 28066"/>
                <a:gd name="connsiteX229" fmla="*/ 131281 w 259874"/>
                <a:gd name="connsiteY229" fmla="*/ 13798 h 28066"/>
                <a:gd name="connsiteX230" fmla="*/ 131281 w 259874"/>
                <a:gd name="connsiteY230" fmla="*/ 14755 h 28066"/>
                <a:gd name="connsiteX231" fmla="*/ 130627 w 259874"/>
                <a:gd name="connsiteY231" fmla="*/ 17787 h 28066"/>
                <a:gd name="connsiteX232" fmla="*/ 129397 w 259874"/>
                <a:gd name="connsiteY232" fmla="*/ 20160 h 28066"/>
                <a:gd name="connsiteX233" fmla="*/ 127514 w 259874"/>
                <a:gd name="connsiteY233" fmla="*/ 21704 h 28066"/>
                <a:gd name="connsiteX234" fmla="*/ 124944 w 259874"/>
                <a:gd name="connsiteY234" fmla="*/ 22250 h 28066"/>
                <a:gd name="connsiteX235" fmla="*/ 122320 w 259874"/>
                <a:gd name="connsiteY235" fmla="*/ 21664 h 28066"/>
                <a:gd name="connsiteX236" fmla="*/ 120346 w 259874"/>
                <a:gd name="connsiteY236" fmla="*/ 20017 h 28066"/>
                <a:gd name="connsiteX237" fmla="*/ 119100 w 259874"/>
                <a:gd name="connsiteY237" fmla="*/ 17531 h 28066"/>
                <a:gd name="connsiteX238" fmla="*/ 118670 w 259874"/>
                <a:gd name="connsiteY238" fmla="*/ 14400 h 28066"/>
                <a:gd name="connsiteX239" fmla="*/ 122245 w 259874"/>
                <a:gd name="connsiteY239" fmla="*/ 14097 h 28066"/>
                <a:gd name="connsiteX240" fmla="*/ 122245 w 259874"/>
                <a:gd name="connsiteY240" fmla="*/ 14400 h 28066"/>
                <a:gd name="connsiteX241" fmla="*/ 122440 w 259874"/>
                <a:gd name="connsiteY241" fmla="*/ 16371 h 28066"/>
                <a:gd name="connsiteX242" fmla="*/ 123077 w 259874"/>
                <a:gd name="connsiteY242" fmla="*/ 17987 h 28066"/>
                <a:gd name="connsiteX243" fmla="*/ 124190 w 259874"/>
                <a:gd name="connsiteY243" fmla="*/ 19075 h 28066"/>
                <a:gd name="connsiteX244" fmla="*/ 125850 w 259874"/>
                <a:gd name="connsiteY244" fmla="*/ 19462 h 28066"/>
                <a:gd name="connsiteX245" fmla="*/ 127853 w 259874"/>
                <a:gd name="connsiteY245" fmla="*/ 18947 h 28066"/>
                <a:gd name="connsiteX246" fmla="*/ 129083 w 259874"/>
                <a:gd name="connsiteY246" fmla="*/ 17559 h 28066"/>
                <a:gd name="connsiteX247" fmla="*/ 129708 w 259874"/>
                <a:gd name="connsiteY247" fmla="*/ 15585 h 28066"/>
                <a:gd name="connsiteX248" fmla="*/ 129708 w 259874"/>
                <a:gd name="connsiteY248" fmla="*/ 12996 h 28066"/>
                <a:gd name="connsiteX249" fmla="*/ 129336 w 259874"/>
                <a:gd name="connsiteY249" fmla="*/ 11424 h 28066"/>
                <a:gd name="connsiteX250" fmla="*/ 128611 w 259874"/>
                <a:gd name="connsiteY250" fmla="*/ 10152 h 28066"/>
                <a:gd name="connsiteX251" fmla="*/ 127468 w 259874"/>
                <a:gd name="connsiteY251" fmla="*/ 9294 h 28066"/>
                <a:gd name="connsiteX252" fmla="*/ 125880 w 259874"/>
                <a:gd name="connsiteY252" fmla="*/ 8979 h 28066"/>
                <a:gd name="connsiteX253" fmla="*/ 124219 w 259874"/>
                <a:gd name="connsiteY253" fmla="*/ 9382 h 28066"/>
                <a:gd name="connsiteX254" fmla="*/ 123090 w 259874"/>
                <a:gd name="connsiteY254" fmla="*/ 10483 h 28066"/>
                <a:gd name="connsiteX255" fmla="*/ 122452 w 259874"/>
                <a:gd name="connsiteY255" fmla="*/ 12111 h 28066"/>
                <a:gd name="connsiteX256" fmla="*/ 122245 w 259874"/>
                <a:gd name="connsiteY256" fmla="*/ 14097 h 28066"/>
                <a:gd name="connsiteX257" fmla="*/ 145493 w 259874"/>
                <a:gd name="connsiteY257" fmla="*/ 18860 h 28066"/>
                <a:gd name="connsiteX258" fmla="*/ 145493 w 259874"/>
                <a:gd name="connsiteY258" fmla="*/ 11481 h 28066"/>
                <a:gd name="connsiteX259" fmla="*/ 145183 w 259874"/>
                <a:gd name="connsiteY259" fmla="*/ 10052 h 28066"/>
                <a:gd name="connsiteX260" fmla="*/ 144231 w 259874"/>
                <a:gd name="connsiteY260" fmla="*/ 9123 h 28066"/>
                <a:gd name="connsiteX261" fmla="*/ 142658 w 259874"/>
                <a:gd name="connsiteY261" fmla="*/ 8795 h 28066"/>
                <a:gd name="connsiteX262" fmla="*/ 141147 w 259874"/>
                <a:gd name="connsiteY262" fmla="*/ 9079 h 28066"/>
                <a:gd name="connsiteX263" fmla="*/ 140150 w 259874"/>
                <a:gd name="connsiteY263" fmla="*/ 9853 h 28066"/>
                <a:gd name="connsiteX264" fmla="*/ 139795 w 259874"/>
                <a:gd name="connsiteY264" fmla="*/ 10954 h 28066"/>
                <a:gd name="connsiteX265" fmla="*/ 136235 w 259874"/>
                <a:gd name="connsiteY265" fmla="*/ 10954 h 28066"/>
                <a:gd name="connsiteX266" fmla="*/ 136694 w 259874"/>
                <a:gd name="connsiteY266" fmla="*/ 9179 h 28066"/>
                <a:gd name="connsiteX267" fmla="*/ 138031 w 259874"/>
                <a:gd name="connsiteY267" fmla="*/ 7651 h 28066"/>
                <a:gd name="connsiteX268" fmla="*/ 140121 w 259874"/>
                <a:gd name="connsiteY268" fmla="*/ 6593 h 28066"/>
                <a:gd name="connsiteX269" fmla="*/ 142853 w 259874"/>
                <a:gd name="connsiteY269" fmla="*/ 6207 h 28066"/>
                <a:gd name="connsiteX270" fmla="*/ 146056 w 259874"/>
                <a:gd name="connsiteY270" fmla="*/ 6793 h 28066"/>
                <a:gd name="connsiteX271" fmla="*/ 148266 w 259874"/>
                <a:gd name="connsiteY271" fmla="*/ 8564 h 28066"/>
                <a:gd name="connsiteX272" fmla="*/ 149082 w 259874"/>
                <a:gd name="connsiteY272" fmla="*/ 11512 h 28066"/>
                <a:gd name="connsiteX273" fmla="*/ 149082 w 259874"/>
                <a:gd name="connsiteY273" fmla="*/ 18389 h 28066"/>
                <a:gd name="connsiteX274" fmla="*/ 149231 w 259874"/>
                <a:gd name="connsiteY274" fmla="*/ 20288 h 28066"/>
                <a:gd name="connsiteX275" fmla="*/ 149690 w 259874"/>
                <a:gd name="connsiteY275" fmla="*/ 21736 h 28066"/>
                <a:gd name="connsiteX276" fmla="*/ 149690 w 259874"/>
                <a:gd name="connsiteY276" fmla="*/ 21963 h 28066"/>
                <a:gd name="connsiteX277" fmla="*/ 146027 w 259874"/>
                <a:gd name="connsiteY277" fmla="*/ 21963 h 28066"/>
                <a:gd name="connsiteX278" fmla="*/ 145626 w 259874"/>
                <a:gd name="connsiteY278" fmla="*/ 20547 h 28066"/>
                <a:gd name="connsiteX279" fmla="*/ 145493 w 259874"/>
                <a:gd name="connsiteY279" fmla="*/ 18860 h 28066"/>
                <a:gd name="connsiteX280" fmla="*/ 146011 w 259874"/>
                <a:gd name="connsiteY280" fmla="*/ 12554 h 28066"/>
                <a:gd name="connsiteX281" fmla="*/ 146040 w 259874"/>
                <a:gd name="connsiteY281" fmla="*/ 14684 h 28066"/>
                <a:gd name="connsiteX282" fmla="*/ 143474 w 259874"/>
                <a:gd name="connsiteY282" fmla="*/ 14684 h 28066"/>
                <a:gd name="connsiteX283" fmla="*/ 141723 w 259874"/>
                <a:gd name="connsiteY283" fmla="*/ 14871 h 28066"/>
                <a:gd name="connsiteX284" fmla="*/ 140464 w 259874"/>
                <a:gd name="connsiteY284" fmla="*/ 15385 h 28066"/>
                <a:gd name="connsiteX285" fmla="*/ 139707 w 259874"/>
                <a:gd name="connsiteY285" fmla="*/ 16215 h 28066"/>
                <a:gd name="connsiteX286" fmla="*/ 139455 w 259874"/>
                <a:gd name="connsiteY286" fmla="*/ 17316 h 28066"/>
                <a:gd name="connsiteX287" fmla="*/ 139752 w 259874"/>
                <a:gd name="connsiteY287" fmla="*/ 18445 h 28066"/>
                <a:gd name="connsiteX288" fmla="*/ 140613 w 259874"/>
                <a:gd name="connsiteY288" fmla="*/ 19231 h 28066"/>
                <a:gd name="connsiteX289" fmla="*/ 142008 w 259874"/>
                <a:gd name="connsiteY289" fmla="*/ 19518 h 28066"/>
                <a:gd name="connsiteX290" fmla="*/ 143920 w 259874"/>
                <a:gd name="connsiteY290" fmla="*/ 19088 h 28066"/>
                <a:gd name="connsiteX291" fmla="*/ 145225 w 259874"/>
                <a:gd name="connsiteY291" fmla="*/ 18018 h 28066"/>
                <a:gd name="connsiteX292" fmla="*/ 145729 w 259874"/>
                <a:gd name="connsiteY292" fmla="*/ 16801 h 28066"/>
                <a:gd name="connsiteX293" fmla="*/ 146888 w 259874"/>
                <a:gd name="connsiteY293" fmla="*/ 18330 h 28066"/>
                <a:gd name="connsiteX294" fmla="*/ 146279 w 259874"/>
                <a:gd name="connsiteY294" fmla="*/ 19590 h 28066"/>
                <a:gd name="connsiteX295" fmla="*/ 145150 w 259874"/>
                <a:gd name="connsiteY295" fmla="*/ 20875 h 28066"/>
                <a:gd name="connsiteX296" fmla="*/ 143506 w 259874"/>
                <a:gd name="connsiteY296" fmla="*/ 21863 h 28066"/>
                <a:gd name="connsiteX297" fmla="*/ 141309 w 259874"/>
                <a:gd name="connsiteY297" fmla="*/ 22250 h 28066"/>
                <a:gd name="connsiteX298" fmla="*/ 138507 w 259874"/>
                <a:gd name="connsiteY298" fmla="*/ 21648 h 28066"/>
                <a:gd name="connsiteX299" fmla="*/ 136578 w 259874"/>
                <a:gd name="connsiteY299" fmla="*/ 20005 h 28066"/>
                <a:gd name="connsiteX300" fmla="*/ 135879 w 259874"/>
                <a:gd name="connsiteY300" fmla="*/ 17644 h 28066"/>
                <a:gd name="connsiteX301" fmla="*/ 136355 w 259874"/>
                <a:gd name="connsiteY301" fmla="*/ 15473 h 28066"/>
                <a:gd name="connsiteX302" fmla="*/ 137779 w 259874"/>
                <a:gd name="connsiteY302" fmla="*/ 13870 h 28066"/>
                <a:gd name="connsiteX303" fmla="*/ 140092 w 259874"/>
                <a:gd name="connsiteY303" fmla="*/ 12897 h 28066"/>
                <a:gd name="connsiteX304" fmla="*/ 143209 w 259874"/>
                <a:gd name="connsiteY304" fmla="*/ 12554 h 28066"/>
                <a:gd name="connsiteX305" fmla="*/ 146011 w 259874"/>
                <a:gd name="connsiteY305" fmla="*/ 12554 h 28066"/>
                <a:gd name="connsiteX306" fmla="*/ 161826 w 259874"/>
                <a:gd name="connsiteY306" fmla="*/ 17775 h 28066"/>
                <a:gd name="connsiteX307" fmla="*/ 161560 w 259874"/>
                <a:gd name="connsiteY307" fmla="*/ 16845 h 28066"/>
                <a:gd name="connsiteX308" fmla="*/ 160534 w 259874"/>
                <a:gd name="connsiteY308" fmla="*/ 16072 h 28066"/>
                <a:gd name="connsiteX309" fmla="*/ 158340 w 259874"/>
                <a:gd name="connsiteY309" fmla="*/ 15442 h 28066"/>
                <a:gd name="connsiteX310" fmla="*/ 155998 w 259874"/>
                <a:gd name="connsiteY310" fmla="*/ 14799 h 28066"/>
                <a:gd name="connsiteX311" fmla="*/ 154185 w 259874"/>
                <a:gd name="connsiteY311" fmla="*/ 13870 h 28066"/>
                <a:gd name="connsiteX312" fmla="*/ 153014 w 259874"/>
                <a:gd name="connsiteY312" fmla="*/ 12582 h 28066"/>
                <a:gd name="connsiteX313" fmla="*/ 152600 w 259874"/>
                <a:gd name="connsiteY313" fmla="*/ 10866 h 28066"/>
                <a:gd name="connsiteX314" fmla="*/ 153030 w 259874"/>
                <a:gd name="connsiteY314" fmla="*/ 9079 h 28066"/>
                <a:gd name="connsiteX315" fmla="*/ 154260 w 259874"/>
                <a:gd name="connsiteY315" fmla="*/ 7595 h 28066"/>
                <a:gd name="connsiteX316" fmla="*/ 156205 w 259874"/>
                <a:gd name="connsiteY316" fmla="*/ 6578 h 28066"/>
                <a:gd name="connsiteX317" fmla="*/ 158784 w 259874"/>
                <a:gd name="connsiteY317" fmla="*/ 6207 h 28066"/>
                <a:gd name="connsiteX318" fmla="*/ 162243 w 259874"/>
                <a:gd name="connsiteY318" fmla="*/ 6865 h 28066"/>
                <a:gd name="connsiteX319" fmla="*/ 164466 w 259874"/>
                <a:gd name="connsiteY319" fmla="*/ 8624 h 28066"/>
                <a:gd name="connsiteX320" fmla="*/ 165240 w 259874"/>
                <a:gd name="connsiteY320" fmla="*/ 11109 h 28066"/>
                <a:gd name="connsiteX321" fmla="*/ 161664 w 259874"/>
                <a:gd name="connsiteY321" fmla="*/ 11109 h 28066"/>
                <a:gd name="connsiteX322" fmla="*/ 161337 w 259874"/>
                <a:gd name="connsiteY322" fmla="*/ 9968 h 28066"/>
                <a:gd name="connsiteX323" fmla="*/ 160389 w 259874"/>
                <a:gd name="connsiteY323" fmla="*/ 9095 h 28066"/>
                <a:gd name="connsiteX324" fmla="*/ 158784 w 259874"/>
                <a:gd name="connsiteY324" fmla="*/ 8752 h 28066"/>
                <a:gd name="connsiteX325" fmla="*/ 157256 w 259874"/>
                <a:gd name="connsiteY325" fmla="*/ 9039 h 28066"/>
                <a:gd name="connsiteX326" fmla="*/ 156366 w 259874"/>
                <a:gd name="connsiteY326" fmla="*/ 9753 h 28066"/>
                <a:gd name="connsiteX327" fmla="*/ 156085 w 259874"/>
                <a:gd name="connsiteY327" fmla="*/ 10723 h 28066"/>
                <a:gd name="connsiteX328" fmla="*/ 156234 w 259874"/>
                <a:gd name="connsiteY328" fmla="*/ 11424 h 28066"/>
                <a:gd name="connsiteX329" fmla="*/ 156768 w 259874"/>
                <a:gd name="connsiteY329" fmla="*/ 11983 h 28066"/>
                <a:gd name="connsiteX330" fmla="*/ 157777 w 259874"/>
                <a:gd name="connsiteY330" fmla="*/ 12441 h 28066"/>
                <a:gd name="connsiteX331" fmla="*/ 159408 w 259874"/>
                <a:gd name="connsiteY331" fmla="*/ 12856 h 28066"/>
                <a:gd name="connsiteX332" fmla="*/ 162570 w 259874"/>
                <a:gd name="connsiteY332" fmla="*/ 13814 h 28066"/>
                <a:gd name="connsiteX333" fmla="*/ 164615 w 259874"/>
                <a:gd name="connsiteY333" fmla="*/ 15301 h 28066"/>
                <a:gd name="connsiteX334" fmla="*/ 165327 w 259874"/>
                <a:gd name="connsiteY334" fmla="*/ 17587 h 28066"/>
                <a:gd name="connsiteX335" fmla="*/ 164867 w 259874"/>
                <a:gd name="connsiteY335" fmla="*/ 19474 h 28066"/>
                <a:gd name="connsiteX336" fmla="*/ 163563 w 259874"/>
                <a:gd name="connsiteY336" fmla="*/ 20946 h 28066"/>
                <a:gd name="connsiteX337" fmla="*/ 161499 w 259874"/>
                <a:gd name="connsiteY337" fmla="*/ 21907 h 28066"/>
                <a:gd name="connsiteX338" fmla="*/ 158829 w 259874"/>
                <a:gd name="connsiteY338" fmla="*/ 22250 h 28066"/>
                <a:gd name="connsiteX339" fmla="*/ 155137 w 259874"/>
                <a:gd name="connsiteY339" fmla="*/ 21505 h 28066"/>
                <a:gd name="connsiteX340" fmla="*/ 152836 w 259874"/>
                <a:gd name="connsiteY340" fmla="*/ 19574 h 28066"/>
                <a:gd name="connsiteX341" fmla="*/ 152066 w 259874"/>
                <a:gd name="connsiteY341" fmla="*/ 17116 h 28066"/>
                <a:gd name="connsiteX342" fmla="*/ 155522 w 259874"/>
                <a:gd name="connsiteY342" fmla="*/ 17116 h 28066"/>
                <a:gd name="connsiteX343" fmla="*/ 156072 w 259874"/>
                <a:gd name="connsiteY343" fmla="*/ 18645 h 28066"/>
                <a:gd name="connsiteX344" fmla="*/ 157318 w 259874"/>
                <a:gd name="connsiteY344" fmla="*/ 19462 h 28066"/>
                <a:gd name="connsiteX345" fmla="*/ 158874 w 259874"/>
                <a:gd name="connsiteY345" fmla="*/ 19705 h 28066"/>
                <a:gd name="connsiteX346" fmla="*/ 160492 w 259874"/>
                <a:gd name="connsiteY346" fmla="*/ 19462 h 28066"/>
                <a:gd name="connsiteX347" fmla="*/ 161486 w 259874"/>
                <a:gd name="connsiteY347" fmla="*/ 18776 h 28066"/>
                <a:gd name="connsiteX348" fmla="*/ 161826 w 259874"/>
                <a:gd name="connsiteY348" fmla="*/ 17775 h 28066"/>
                <a:gd name="connsiteX349" fmla="*/ 171990 w 259874"/>
                <a:gd name="connsiteY349" fmla="*/ 0 h 28066"/>
                <a:gd name="connsiteX350" fmla="*/ 171990 w 259874"/>
                <a:gd name="connsiteY350" fmla="*/ 21963 h 28066"/>
                <a:gd name="connsiteX351" fmla="*/ 168427 w 259874"/>
                <a:gd name="connsiteY351" fmla="*/ 21963 h 28066"/>
                <a:gd name="connsiteX352" fmla="*/ 168427 w 259874"/>
                <a:gd name="connsiteY352" fmla="*/ 0 h 28066"/>
                <a:gd name="connsiteX353" fmla="*/ 171990 w 259874"/>
                <a:gd name="connsiteY353" fmla="*/ 0 h 28066"/>
                <a:gd name="connsiteX354" fmla="*/ 171365 w 259874"/>
                <a:gd name="connsiteY354" fmla="*/ 13655 h 28066"/>
                <a:gd name="connsiteX355" fmla="*/ 170207 w 259874"/>
                <a:gd name="connsiteY355" fmla="*/ 13642 h 28066"/>
                <a:gd name="connsiteX356" fmla="*/ 170670 w 259874"/>
                <a:gd name="connsiteY356" fmla="*/ 10682 h 28066"/>
                <a:gd name="connsiteX357" fmla="*/ 171945 w 259874"/>
                <a:gd name="connsiteY357" fmla="*/ 8321 h 28066"/>
                <a:gd name="connsiteX358" fmla="*/ 173932 w 259874"/>
                <a:gd name="connsiteY358" fmla="*/ 6765 h 28066"/>
                <a:gd name="connsiteX359" fmla="*/ 176498 w 259874"/>
                <a:gd name="connsiteY359" fmla="*/ 6207 h 28066"/>
                <a:gd name="connsiteX360" fmla="*/ 178634 w 259874"/>
                <a:gd name="connsiteY360" fmla="*/ 6522 h 28066"/>
                <a:gd name="connsiteX361" fmla="*/ 180297 w 259874"/>
                <a:gd name="connsiteY361" fmla="*/ 7535 h 28066"/>
                <a:gd name="connsiteX362" fmla="*/ 181349 w 259874"/>
                <a:gd name="connsiteY362" fmla="*/ 9338 h 28066"/>
                <a:gd name="connsiteX363" fmla="*/ 181721 w 259874"/>
                <a:gd name="connsiteY363" fmla="*/ 12026 h 28066"/>
                <a:gd name="connsiteX364" fmla="*/ 181721 w 259874"/>
                <a:gd name="connsiteY364" fmla="*/ 21963 h 28066"/>
                <a:gd name="connsiteX365" fmla="*/ 178132 w 259874"/>
                <a:gd name="connsiteY365" fmla="*/ 21963 h 28066"/>
                <a:gd name="connsiteX366" fmla="*/ 178132 w 259874"/>
                <a:gd name="connsiteY366" fmla="*/ 11998 h 28066"/>
                <a:gd name="connsiteX367" fmla="*/ 177789 w 259874"/>
                <a:gd name="connsiteY367" fmla="*/ 10224 h 28066"/>
                <a:gd name="connsiteX368" fmla="*/ 176825 w 259874"/>
                <a:gd name="connsiteY368" fmla="*/ 9279 h 28066"/>
                <a:gd name="connsiteX369" fmla="*/ 175268 w 259874"/>
                <a:gd name="connsiteY369" fmla="*/ 8979 h 28066"/>
                <a:gd name="connsiteX370" fmla="*/ 173563 w 259874"/>
                <a:gd name="connsiteY370" fmla="*/ 9350 h 28066"/>
                <a:gd name="connsiteX371" fmla="*/ 172346 w 259874"/>
                <a:gd name="connsiteY371" fmla="*/ 10367 h 28066"/>
                <a:gd name="connsiteX372" fmla="*/ 171602 w 259874"/>
                <a:gd name="connsiteY372" fmla="*/ 11855 h 28066"/>
                <a:gd name="connsiteX373" fmla="*/ 171365 w 259874"/>
                <a:gd name="connsiteY373" fmla="*/ 13655 h 28066"/>
                <a:gd name="connsiteX374" fmla="*/ 185355 w 259874"/>
                <a:gd name="connsiteY374" fmla="*/ 0 h 28066"/>
                <a:gd name="connsiteX375" fmla="*/ 188931 w 259874"/>
                <a:gd name="connsiteY375" fmla="*/ 0 h 28066"/>
                <a:gd name="connsiteX376" fmla="*/ 188931 w 259874"/>
                <a:gd name="connsiteY376" fmla="*/ 18660 h 28066"/>
                <a:gd name="connsiteX377" fmla="*/ 188591 w 259874"/>
                <a:gd name="connsiteY377" fmla="*/ 21963 h 28066"/>
                <a:gd name="connsiteX378" fmla="*/ 185355 w 259874"/>
                <a:gd name="connsiteY378" fmla="*/ 21963 h 28066"/>
                <a:gd name="connsiteX379" fmla="*/ 185355 w 259874"/>
                <a:gd name="connsiteY379" fmla="*/ 0 h 28066"/>
                <a:gd name="connsiteX380" fmla="*/ 199406 w 259874"/>
                <a:gd name="connsiteY380" fmla="*/ 14085 h 28066"/>
                <a:gd name="connsiteX381" fmla="*/ 199406 w 259874"/>
                <a:gd name="connsiteY381" fmla="*/ 14384 h 28066"/>
                <a:gd name="connsiteX382" fmla="*/ 199005 w 259874"/>
                <a:gd name="connsiteY382" fmla="*/ 17544 h 28066"/>
                <a:gd name="connsiteX383" fmla="*/ 197817 w 259874"/>
                <a:gd name="connsiteY383" fmla="*/ 20033 h 28066"/>
                <a:gd name="connsiteX384" fmla="*/ 195859 w 259874"/>
                <a:gd name="connsiteY384" fmla="*/ 21676 h 28066"/>
                <a:gd name="connsiteX385" fmla="*/ 193173 w 259874"/>
                <a:gd name="connsiteY385" fmla="*/ 22250 h 28066"/>
                <a:gd name="connsiteX386" fmla="*/ 190562 w 259874"/>
                <a:gd name="connsiteY386" fmla="*/ 21704 h 28066"/>
                <a:gd name="connsiteX387" fmla="*/ 188695 w 259874"/>
                <a:gd name="connsiteY387" fmla="*/ 20160 h 28066"/>
                <a:gd name="connsiteX388" fmla="*/ 187491 w 259874"/>
                <a:gd name="connsiteY388" fmla="*/ 17775 h 28066"/>
                <a:gd name="connsiteX389" fmla="*/ 186840 w 259874"/>
                <a:gd name="connsiteY389" fmla="*/ 14715 h 28066"/>
                <a:gd name="connsiteX390" fmla="*/ 186840 w 259874"/>
                <a:gd name="connsiteY390" fmla="*/ 13754 h 28066"/>
                <a:gd name="connsiteX391" fmla="*/ 187491 w 259874"/>
                <a:gd name="connsiteY391" fmla="*/ 10695 h 28066"/>
                <a:gd name="connsiteX392" fmla="*/ 188695 w 259874"/>
                <a:gd name="connsiteY392" fmla="*/ 8309 h 28066"/>
                <a:gd name="connsiteX393" fmla="*/ 190549 w 259874"/>
                <a:gd name="connsiteY393" fmla="*/ 6749 h 28066"/>
                <a:gd name="connsiteX394" fmla="*/ 193144 w 259874"/>
                <a:gd name="connsiteY394" fmla="*/ 6207 h 28066"/>
                <a:gd name="connsiteX395" fmla="*/ 195859 w 259874"/>
                <a:gd name="connsiteY395" fmla="*/ 6777 h 28066"/>
                <a:gd name="connsiteX396" fmla="*/ 197833 w 259874"/>
                <a:gd name="connsiteY396" fmla="*/ 8409 h 28066"/>
                <a:gd name="connsiteX397" fmla="*/ 199005 w 259874"/>
                <a:gd name="connsiteY397" fmla="*/ 10897 h 28066"/>
                <a:gd name="connsiteX398" fmla="*/ 199406 w 259874"/>
                <a:gd name="connsiteY398" fmla="*/ 14085 h 28066"/>
                <a:gd name="connsiteX399" fmla="*/ 195830 w 259874"/>
                <a:gd name="connsiteY399" fmla="*/ 14384 h 28066"/>
                <a:gd name="connsiteX400" fmla="*/ 195830 w 259874"/>
                <a:gd name="connsiteY400" fmla="*/ 14085 h 28066"/>
                <a:gd name="connsiteX401" fmla="*/ 195652 w 259874"/>
                <a:gd name="connsiteY401" fmla="*/ 12126 h 28066"/>
                <a:gd name="connsiteX402" fmla="*/ 195057 w 259874"/>
                <a:gd name="connsiteY402" fmla="*/ 10495 h 28066"/>
                <a:gd name="connsiteX403" fmla="*/ 193960 w 259874"/>
                <a:gd name="connsiteY403" fmla="*/ 9394 h 28066"/>
                <a:gd name="connsiteX404" fmla="*/ 192254 w 259874"/>
                <a:gd name="connsiteY404" fmla="*/ 8979 h 28066"/>
                <a:gd name="connsiteX405" fmla="*/ 190623 w 259874"/>
                <a:gd name="connsiteY405" fmla="*/ 9294 h 28066"/>
                <a:gd name="connsiteX406" fmla="*/ 189481 w 259874"/>
                <a:gd name="connsiteY406" fmla="*/ 10152 h 28066"/>
                <a:gd name="connsiteX407" fmla="*/ 188753 w 259874"/>
                <a:gd name="connsiteY407" fmla="*/ 11412 h 28066"/>
                <a:gd name="connsiteX408" fmla="*/ 188413 w 259874"/>
                <a:gd name="connsiteY408" fmla="*/ 12956 h 28066"/>
                <a:gd name="connsiteX409" fmla="*/ 188413 w 259874"/>
                <a:gd name="connsiteY409" fmla="*/ 15541 h 28066"/>
                <a:gd name="connsiteX410" fmla="*/ 188976 w 259874"/>
                <a:gd name="connsiteY410" fmla="*/ 17516 h 28066"/>
                <a:gd name="connsiteX411" fmla="*/ 190222 w 259874"/>
                <a:gd name="connsiteY411" fmla="*/ 18947 h 28066"/>
                <a:gd name="connsiteX412" fmla="*/ 192283 w 259874"/>
                <a:gd name="connsiteY412" fmla="*/ 19474 h 28066"/>
                <a:gd name="connsiteX413" fmla="*/ 193960 w 259874"/>
                <a:gd name="connsiteY413" fmla="*/ 19088 h 28066"/>
                <a:gd name="connsiteX414" fmla="*/ 195044 w 259874"/>
                <a:gd name="connsiteY414" fmla="*/ 18018 h 28066"/>
                <a:gd name="connsiteX415" fmla="*/ 195636 w 259874"/>
                <a:gd name="connsiteY415" fmla="*/ 16387 h 28066"/>
                <a:gd name="connsiteX416" fmla="*/ 195830 w 259874"/>
                <a:gd name="connsiteY416" fmla="*/ 14384 h 28066"/>
                <a:gd name="connsiteX417" fmla="*/ 201749 w 259874"/>
                <a:gd name="connsiteY417" fmla="*/ 14400 h 28066"/>
                <a:gd name="connsiteX418" fmla="*/ 201749 w 259874"/>
                <a:gd name="connsiteY418" fmla="*/ 14069 h 28066"/>
                <a:gd name="connsiteX419" fmla="*/ 202254 w 259874"/>
                <a:gd name="connsiteY419" fmla="*/ 10966 h 28066"/>
                <a:gd name="connsiteX420" fmla="*/ 203707 w 259874"/>
                <a:gd name="connsiteY420" fmla="*/ 8465 h 28066"/>
                <a:gd name="connsiteX421" fmla="*/ 206050 w 259874"/>
                <a:gd name="connsiteY421" fmla="*/ 6805 h 28066"/>
                <a:gd name="connsiteX422" fmla="*/ 209195 w 259874"/>
                <a:gd name="connsiteY422" fmla="*/ 6207 h 28066"/>
                <a:gd name="connsiteX423" fmla="*/ 212340 w 259874"/>
                <a:gd name="connsiteY423" fmla="*/ 6805 h 28066"/>
                <a:gd name="connsiteX424" fmla="*/ 214699 w 259874"/>
                <a:gd name="connsiteY424" fmla="*/ 8465 h 28066"/>
                <a:gd name="connsiteX425" fmla="*/ 216169 w 259874"/>
                <a:gd name="connsiteY425" fmla="*/ 10966 h 28066"/>
                <a:gd name="connsiteX426" fmla="*/ 216674 w 259874"/>
                <a:gd name="connsiteY426" fmla="*/ 14069 h 28066"/>
                <a:gd name="connsiteX427" fmla="*/ 216674 w 259874"/>
                <a:gd name="connsiteY427" fmla="*/ 14400 h 28066"/>
                <a:gd name="connsiteX428" fmla="*/ 216169 w 259874"/>
                <a:gd name="connsiteY428" fmla="*/ 17503 h 28066"/>
                <a:gd name="connsiteX429" fmla="*/ 214699 w 259874"/>
                <a:gd name="connsiteY429" fmla="*/ 20005 h 28066"/>
                <a:gd name="connsiteX430" fmla="*/ 212357 w 259874"/>
                <a:gd name="connsiteY430" fmla="*/ 21664 h 28066"/>
                <a:gd name="connsiteX431" fmla="*/ 209227 w 259874"/>
                <a:gd name="connsiteY431" fmla="*/ 22250 h 28066"/>
                <a:gd name="connsiteX432" fmla="*/ 206066 w 259874"/>
                <a:gd name="connsiteY432" fmla="*/ 21664 h 28066"/>
                <a:gd name="connsiteX433" fmla="*/ 203723 w 259874"/>
                <a:gd name="connsiteY433" fmla="*/ 20005 h 28066"/>
                <a:gd name="connsiteX434" fmla="*/ 202254 w 259874"/>
                <a:gd name="connsiteY434" fmla="*/ 17503 h 28066"/>
                <a:gd name="connsiteX435" fmla="*/ 201749 w 259874"/>
                <a:gd name="connsiteY435" fmla="*/ 14400 h 28066"/>
                <a:gd name="connsiteX436" fmla="*/ 205325 w 259874"/>
                <a:gd name="connsiteY436" fmla="*/ 14069 h 28066"/>
                <a:gd name="connsiteX437" fmla="*/ 205325 w 259874"/>
                <a:gd name="connsiteY437" fmla="*/ 14400 h 28066"/>
                <a:gd name="connsiteX438" fmla="*/ 205548 w 259874"/>
                <a:gd name="connsiteY438" fmla="*/ 16371 h 28066"/>
                <a:gd name="connsiteX439" fmla="*/ 206244 w 259874"/>
                <a:gd name="connsiteY439" fmla="*/ 18002 h 28066"/>
                <a:gd name="connsiteX440" fmla="*/ 207460 w 259874"/>
                <a:gd name="connsiteY440" fmla="*/ 19103 h 28066"/>
                <a:gd name="connsiteX441" fmla="*/ 209227 w 259874"/>
                <a:gd name="connsiteY441" fmla="*/ 19502 h 28066"/>
                <a:gd name="connsiteX442" fmla="*/ 210946 w 259874"/>
                <a:gd name="connsiteY442" fmla="*/ 19103 h 28066"/>
                <a:gd name="connsiteX443" fmla="*/ 212162 w 259874"/>
                <a:gd name="connsiteY443" fmla="*/ 18002 h 28066"/>
                <a:gd name="connsiteX444" fmla="*/ 212861 w 259874"/>
                <a:gd name="connsiteY444" fmla="*/ 16371 h 28066"/>
                <a:gd name="connsiteX445" fmla="*/ 213098 w 259874"/>
                <a:gd name="connsiteY445" fmla="*/ 14400 h 28066"/>
                <a:gd name="connsiteX446" fmla="*/ 213098 w 259874"/>
                <a:gd name="connsiteY446" fmla="*/ 14069 h 28066"/>
                <a:gd name="connsiteX447" fmla="*/ 212861 w 259874"/>
                <a:gd name="connsiteY447" fmla="*/ 12126 h 28066"/>
                <a:gd name="connsiteX448" fmla="*/ 212150 w 259874"/>
                <a:gd name="connsiteY448" fmla="*/ 10483 h 28066"/>
                <a:gd name="connsiteX449" fmla="*/ 210933 w 259874"/>
                <a:gd name="connsiteY449" fmla="*/ 9366 h 28066"/>
                <a:gd name="connsiteX450" fmla="*/ 209195 w 259874"/>
                <a:gd name="connsiteY450" fmla="*/ 8951 h 28066"/>
                <a:gd name="connsiteX451" fmla="*/ 207444 w 259874"/>
                <a:gd name="connsiteY451" fmla="*/ 9366 h 28066"/>
                <a:gd name="connsiteX452" fmla="*/ 206244 w 259874"/>
                <a:gd name="connsiteY452" fmla="*/ 10483 h 28066"/>
                <a:gd name="connsiteX453" fmla="*/ 205548 w 259874"/>
                <a:gd name="connsiteY453" fmla="*/ 12126 h 28066"/>
                <a:gd name="connsiteX454" fmla="*/ 205325 w 259874"/>
                <a:gd name="connsiteY454" fmla="*/ 14069 h 28066"/>
                <a:gd name="connsiteX455" fmla="*/ 228718 w 259874"/>
                <a:gd name="connsiteY455" fmla="*/ 18860 h 28066"/>
                <a:gd name="connsiteX456" fmla="*/ 228718 w 259874"/>
                <a:gd name="connsiteY456" fmla="*/ 11481 h 28066"/>
                <a:gd name="connsiteX457" fmla="*/ 228407 w 259874"/>
                <a:gd name="connsiteY457" fmla="*/ 10052 h 28066"/>
                <a:gd name="connsiteX458" fmla="*/ 227459 w 259874"/>
                <a:gd name="connsiteY458" fmla="*/ 9123 h 28066"/>
                <a:gd name="connsiteX459" fmla="*/ 225887 w 259874"/>
                <a:gd name="connsiteY459" fmla="*/ 8795 h 28066"/>
                <a:gd name="connsiteX460" fmla="*/ 224372 w 259874"/>
                <a:gd name="connsiteY460" fmla="*/ 9079 h 28066"/>
                <a:gd name="connsiteX461" fmla="*/ 223379 w 259874"/>
                <a:gd name="connsiteY461" fmla="*/ 9853 h 28066"/>
                <a:gd name="connsiteX462" fmla="*/ 223023 w 259874"/>
                <a:gd name="connsiteY462" fmla="*/ 10954 h 28066"/>
                <a:gd name="connsiteX463" fmla="*/ 219463 w 259874"/>
                <a:gd name="connsiteY463" fmla="*/ 10954 h 28066"/>
                <a:gd name="connsiteX464" fmla="*/ 219922 w 259874"/>
                <a:gd name="connsiteY464" fmla="*/ 9179 h 28066"/>
                <a:gd name="connsiteX465" fmla="*/ 221256 w 259874"/>
                <a:gd name="connsiteY465" fmla="*/ 7651 h 28066"/>
                <a:gd name="connsiteX466" fmla="*/ 223350 w 259874"/>
                <a:gd name="connsiteY466" fmla="*/ 6593 h 28066"/>
                <a:gd name="connsiteX467" fmla="*/ 226077 w 259874"/>
                <a:gd name="connsiteY467" fmla="*/ 6207 h 28066"/>
                <a:gd name="connsiteX468" fmla="*/ 229284 w 259874"/>
                <a:gd name="connsiteY468" fmla="*/ 6793 h 28066"/>
                <a:gd name="connsiteX469" fmla="*/ 231495 w 259874"/>
                <a:gd name="connsiteY469" fmla="*/ 8564 h 28066"/>
                <a:gd name="connsiteX470" fmla="*/ 232310 w 259874"/>
                <a:gd name="connsiteY470" fmla="*/ 11512 h 28066"/>
                <a:gd name="connsiteX471" fmla="*/ 232310 w 259874"/>
                <a:gd name="connsiteY471" fmla="*/ 18389 h 28066"/>
                <a:gd name="connsiteX472" fmla="*/ 232459 w 259874"/>
                <a:gd name="connsiteY472" fmla="*/ 20288 h 28066"/>
                <a:gd name="connsiteX473" fmla="*/ 232918 w 259874"/>
                <a:gd name="connsiteY473" fmla="*/ 21736 h 28066"/>
                <a:gd name="connsiteX474" fmla="*/ 232918 w 259874"/>
                <a:gd name="connsiteY474" fmla="*/ 21963 h 28066"/>
                <a:gd name="connsiteX475" fmla="*/ 229252 w 259874"/>
                <a:gd name="connsiteY475" fmla="*/ 21963 h 28066"/>
                <a:gd name="connsiteX476" fmla="*/ 228854 w 259874"/>
                <a:gd name="connsiteY476" fmla="*/ 20547 h 28066"/>
                <a:gd name="connsiteX477" fmla="*/ 228718 w 259874"/>
                <a:gd name="connsiteY477" fmla="*/ 18860 h 28066"/>
                <a:gd name="connsiteX478" fmla="*/ 229239 w 259874"/>
                <a:gd name="connsiteY478" fmla="*/ 12554 h 28066"/>
                <a:gd name="connsiteX479" fmla="*/ 229268 w 259874"/>
                <a:gd name="connsiteY479" fmla="*/ 14684 h 28066"/>
                <a:gd name="connsiteX480" fmla="*/ 226702 w 259874"/>
                <a:gd name="connsiteY480" fmla="*/ 14684 h 28066"/>
                <a:gd name="connsiteX481" fmla="*/ 224951 w 259874"/>
                <a:gd name="connsiteY481" fmla="*/ 14871 h 28066"/>
                <a:gd name="connsiteX482" fmla="*/ 223689 w 259874"/>
                <a:gd name="connsiteY482" fmla="*/ 15385 h 28066"/>
                <a:gd name="connsiteX483" fmla="*/ 222935 w 259874"/>
                <a:gd name="connsiteY483" fmla="*/ 16215 h 28066"/>
                <a:gd name="connsiteX484" fmla="*/ 222683 w 259874"/>
                <a:gd name="connsiteY484" fmla="*/ 17316 h 28066"/>
                <a:gd name="connsiteX485" fmla="*/ 222977 w 259874"/>
                <a:gd name="connsiteY485" fmla="*/ 18445 h 28066"/>
                <a:gd name="connsiteX486" fmla="*/ 223838 w 259874"/>
                <a:gd name="connsiteY486" fmla="*/ 19231 h 28066"/>
                <a:gd name="connsiteX487" fmla="*/ 225233 w 259874"/>
                <a:gd name="connsiteY487" fmla="*/ 19518 h 28066"/>
                <a:gd name="connsiteX488" fmla="*/ 227145 w 259874"/>
                <a:gd name="connsiteY488" fmla="*/ 19088 h 28066"/>
                <a:gd name="connsiteX489" fmla="*/ 228453 w 259874"/>
                <a:gd name="connsiteY489" fmla="*/ 18018 h 28066"/>
                <a:gd name="connsiteX490" fmla="*/ 228958 w 259874"/>
                <a:gd name="connsiteY490" fmla="*/ 16801 h 28066"/>
                <a:gd name="connsiteX491" fmla="*/ 230113 w 259874"/>
                <a:gd name="connsiteY491" fmla="*/ 18330 h 28066"/>
                <a:gd name="connsiteX492" fmla="*/ 229504 w 259874"/>
                <a:gd name="connsiteY492" fmla="*/ 19590 h 28066"/>
                <a:gd name="connsiteX493" fmla="*/ 228378 w 259874"/>
                <a:gd name="connsiteY493" fmla="*/ 20875 h 28066"/>
                <a:gd name="connsiteX494" fmla="*/ 226731 w 259874"/>
                <a:gd name="connsiteY494" fmla="*/ 21863 h 28066"/>
                <a:gd name="connsiteX495" fmla="*/ 224537 w 259874"/>
                <a:gd name="connsiteY495" fmla="*/ 22250 h 28066"/>
                <a:gd name="connsiteX496" fmla="*/ 221732 w 259874"/>
                <a:gd name="connsiteY496" fmla="*/ 21648 h 28066"/>
                <a:gd name="connsiteX497" fmla="*/ 219803 w 259874"/>
                <a:gd name="connsiteY497" fmla="*/ 20005 h 28066"/>
                <a:gd name="connsiteX498" fmla="*/ 219107 w 259874"/>
                <a:gd name="connsiteY498" fmla="*/ 17644 h 28066"/>
                <a:gd name="connsiteX499" fmla="*/ 219579 w 259874"/>
                <a:gd name="connsiteY499" fmla="*/ 15473 h 28066"/>
                <a:gd name="connsiteX500" fmla="*/ 221007 w 259874"/>
                <a:gd name="connsiteY500" fmla="*/ 13870 h 28066"/>
                <a:gd name="connsiteX501" fmla="*/ 223320 w 259874"/>
                <a:gd name="connsiteY501" fmla="*/ 12897 h 28066"/>
                <a:gd name="connsiteX502" fmla="*/ 226434 w 259874"/>
                <a:gd name="connsiteY502" fmla="*/ 12554 h 28066"/>
                <a:gd name="connsiteX503" fmla="*/ 229239 w 259874"/>
                <a:gd name="connsiteY503" fmla="*/ 12554 h 28066"/>
                <a:gd name="connsiteX504" fmla="*/ 239640 w 259874"/>
                <a:gd name="connsiteY504" fmla="*/ 9438 h 28066"/>
                <a:gd name="connsiteX505" fmla="*/ 239640 w 259874"/>
                <a:gd name="connsiteY505" fmla="*/ 21963 h 28066"/>
                <a:gd name="connsiteX506" fmla="*/ 236064 w 259874"/>
                <a:gd name="connsiteY506" fmla="*/ 21963 h 28066"/>
                <a:gd name="connsiteX507" fmla="*/ 236064 w 259874"/>
                <a:gd name="connsiteY507" fmla="*/ 6494 h 28066"/>
                <a:gd name="connsiteX508" fmla="*/ 239475 w 259874"/>
                <a:gd name="connsiteY508" fmla="*/ 6494 h 28066"/>
                <a:gd name="connsiteX509" fmla="*/ 239640 w 259874"/>
                <a:gd name="connsiteY509" fmla="*/ 9438 h 28066"/>
                <a:gd name="connsiteX510" fmla="*/ 244549 w 259874"/>
                <a:gd name="connsiteY510" fmla="*/ 6391 h 28066"/>
                <a:gd name="connsiteX511" fmla="*/ 244520 w 259874"/>
                <a:gd name="connsiteY511" fmla="*/ 9594 h 28066"/>
                <a:gd name="connsiteX512" fmla="*/ 243808 w 259874"/>
                <a:gd name="connsiteY512" fmla="*/ 9509 h 28066"/>
                <a:gd name="connsiteX513" fmla="*/ 243067 w 259874"/>
                <a:gd name="connsiteY513" fmla="*/ 9481 h 28066"/>
                <a:gd name="connsiteX514" fmla="*/ 241449 w 259874"/>
                <a:gd name="connsiteY514" fmla="*/ 9737 h 28066"/>
                <a:gd name="connsiteX515" fmla="*/ 240277 w 259874"/>
                <a:gd name="connsiteY515" fmla="*/ 10451 h 28066"/>
                <a:gd name="connsiteX516" fmla="*/ 239565 w 259874"/>
                <a:gd name="connsiteY516" fmla="*/ 11568 h 28066"/>
                <a:gd name="connsiteX517" fmla="*/ 239268 w 259874"/>
                <a:gd name="connsiteY517" fmla="*/ 13040 h 28066"/>
                <a:gd name="connsiteX518" fmla="*/ 238452 w 259874"/>
                <a:gd name="connsiteY518" fmla="*/ 13099 h 28066"/>
                <a:gd name="connsiteX519" fmla="*/ 238747 w 259874"/>
                <a:gd name="connsiteY519" fmla="*/ 10395 h 28066"/>
                <a:gd name="connsiteX520" fmla="*/ 239640 w 259874"/>
                <a:gd name="connsiteY520" fmla="*/ 8209 h 28066"/>
                <a:gd name="connsiteX521" fmla="*/ 241151 w 259874"/>
                <a:gd name="connsiteY521" fmla="*/ 6734 h 28066"/>
                <a:gd name="connsiteX522" fmla="*/ 243274 w 259874"/>
                <a:gd name="connsiteY522" fmla="*/ 6207 h 28066"/>
                <a:gd name="connsiteX523" fmla="*/ 243970 w 259874"/>
                <a:gd name="connsiteY523" fmla="*/ 6263 h 28066"/>
                <a:gd name="connsiteX524" fmla="*/ 244549 w 259874"/>
                <a:gd name="connsiteY524" fmla="*/ 6391 h 28066"/>
                <a:gd name="connsiteX525" fmla="*/ 256283 w 259874"/>
                <a:gd name="connsiteY525" fmla="*/ 18760 h 28066"/>
                <a:gd name="connsiteX526" fmla="*/ 256283 w 259874"/>
                <a:gd name="connsiteY526" fmla="*/ 0 h 28066"/>
                <a:gd name="connsiteX527" fmla="*/ 259875 w 259874"/>
                <a:gd name="connsiteY527" fmla="*/ 0 h 28066"/>
                <a:gd name="connsiteX528" fmla="*/ 259875 w 259874"/>
                <a:gd name="connsiteY528" fmla="*/ 21963 h 28066"/>
                <a:gd name="connsiteX529" fmla="*/ 256626 w 259874"/>
                <a:gd name="connsiteY529" fmla="*/ 21963 h 28066"/>
                <a:gd name="connsiteX530" fmla="*/ 256283 w 259874"/>
                <a:gd name="connsiteY530" fmla="*/ 18760 h 28066"/>
                <a:gd name="connsiteX531" fmla="*/ 245840 w 259874"/>
                <a:gd name="connsiteY531" fmla="*/ 14400 h 28066"/>
                <a:gd name="connsiteX532" fmla="*/ 245840 w 259874"/>
                <a:gd name="connsiteY532" fmla="*/ 14097 h 28066"/>
                <a:gd name="connsiteX533" fmla="*/ 246271 w 259874"/>
                <a:gd name="connsiteY533" fmla="*/ 10897 h 28066"/>
                <a:gd name="connsiteX534" fmla="*/ 247516 w 259874"/>
                <a:gd name="connsiteY534" fmla="*/ 8393 h 28066"/>
                <a:gd name="connsiteX535" fmla="*/ 249503 w 259874"/>
                <a:gd name="connsiteY535" fmla="*/ 6777 h 28066"/>
                <a:gd name="connsiteX536" fmla="*/ 252144 w 259874"/>
                <a:gd name="connsiteY536" fmla="*/ 6207 h 28066"/>
                <a:gd name="connsiteX537" fmla="*/ 254697 w 259874"/>
                <a:gd name="connsiteY537" fmla="*/ 6749 h 28066"/>
                <a:gd name="connsiteX538" fmla="*/ 256564 w 259874"/>
                <a:gd name="connsiteY538" fmla="*/ 8309 h 28066"/>
                <a:gd name="connsiteX539" fmla="*/ 257797 w 259874"/>
                <a:gd name="connsiteY539" fmla="*/ 10710 h 28066"/>
                <a:gd name="connsiteX540" fmla="*/ 258451 w 259874"/>
                <a:gd name="connsiteY540" fmla="*/ 13798 h 28066"/>
                <a:gd name="connsiteX541" fmla="*/ 258451 w 259874"/>
                <a:gd name="connsiteY541" fmla="*/ 14755 h 28066"/>
                <a:gd name="connsiteX542" fmla="*/ 257797 w 259874"/>
                <a:gd name="connsiteY542" fmla="*/ 17787 h 28066"/>
                <a:gd name="connsiteX543" fmla="*/ 256564 w 259874"/>
                <a:gd name="connsiteY543" fmla="*/ 20160 h 28066"/>
                <a:gd name="connsiteX544" fmla="*/ 254681 w 259874"/>
                <a:gd name="connsiteY544" fmla="*/ 21704 h 28066"/>
                <a:gd name="connsiteX545" fmla="*/ 252115 w 259874"/>
                <a:gd name="connsiteY545" fmla="*/ 22250 h 28066"/>
                <a:gd name="connsiteX546" fmla="*/ 249490 w 259874"/>
                <a:gd name="connsiteY546" fmla="*/ 21664 h 28066"/>
                <a:gd name="connsiteX547" fmla="*/ 247516 w 259874"/>
                <a:gd name="connsiteY547" fmla="*/ 20017 h 28066"/>
                <a:gd name="connsiteX548" fmla="*/ 246271 w 259874"/>
                <a:gd name="connsiteY548" fmla="*/ 17531 h 28066"/>
                <a:gd name="connsiteX549" fmla="*/ 245840 w 259874"/>
                <a:gd name="connsiteY549" fmla="*/ 14400 h 28066"/>
                <a:gd name="connsiteX550" fmla="*/ 249416 w 259874"/>
                <a:gd name="connsiteY550" fmla="*/ 14097 h 28066"/>
                <a:gd name="connsiteX551" fmla="*/ 249416 w 259874"/>
                <a:gd name="connsiteY551" fmla="*/ 14400 h 28066"/>
                <a:gd name="connsiteX552" fmla="*/ 249607 w 259874"/>
                <a:gd name="connsiteY552" fmla="*/ 16371 h 28066"/>
                <a:gd name="connsiteX553" fmla="*/ 250244 w 259874"/>
                <a:gd name="connsiteY553" fmla="*/ 17987 h 28066"/>
                <a:gd name="connsiteX554" fmla="*/ 251358 w 259874"/>
                <a:gd name="connsiteY554" fmla="*/ 19075 h 28066"/>
                <a:gd name="connsiteX555" fmla="*/ 253021 w 259874"/>
                <a:gd name="connsiteY555" fmla="*/ 19462 h 28066"/>
                <a:gd name="connsiteX556" fmla="*/ 255024 w 259874"/>
                <a:gd name="connsiteY556" fmla="*/ 18947 h 28066"/>
                <a:gd name="connsiteX557" fmla="*/ 256254 w 259874"/>
                <a:gd name="connsiteY557" fmla="*/ 17559 h 28066"/>
                <a:gd name="connsiteX558" fmla="*/ 256878 w 259874"/>
                <a:gd name="connsiteY558" fmla="*/ 15585 h 28066"/>
                <a:gd name="connsiteX559" fmla="*/ 256878 w 259874"/>
                <a:gd name="connsiteY559" fmla="*/ 12996 h 28066"/>
                <a:gd name="connsiteX560" fmla="*/ 256506 w 259874"/>
                <a:gd name="connsiteY560" fmla="*/ 11424 h 28066"/>
                <a:gd name="connsiteX561" fmla="*/ 255778 w 259874"/>
                <a:gd name="connsiteY561" fmla="*/ 10152 h 28066"/>
                <a:gd name="connsiteX562" fmla="*/ 254636 w 259874"/>
                <a:gd name="connsiteY562" fmla="*/ 9294 h 28066"/>
                <a:gd name="connsiteX563" fmla="*/ 253050 w 259874"/>
                <a:gd name="connsiteY563" fmla="*/ 8979 h 28066"/>
                <a:gd name="connsiteX564" fmla="*/ 251387 w 259874"/>
                <a:gd name="connsiteY564" fmla="*/ 9382 h 28066"/>
                <a:gd name="connsiteX565" fmla="*/ 250261 w 259874"/>
                <a:gd name="connsiteY565" fmla="*/ 10483 h 28066"/>
                <a:gd name="connsiteX566" fmla="*/ 249623 w 259874"/>
                <a:gd name="connsiteY566" fmla="*/ 12111 h 28066"/>
                <a:gd name="connsiteX567" fmla="*/ 249416 w 259874"/>
                <a:gd name="connsiteY567" fmla="*/ 14097 h 28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</a:cxnLst>
              <a:rect l="l" t="t" r="r" b="b"/>
              <a:pathLst>
                <a:path w="259874" h="28066">
                  <a:moveTo>
                    <a:pt x="10417" y="1145"/>
                  </a:moveTo>
                  <a:lnTo>
                    <a:pt x="10417" y="21963"/>
                  </a:lnTo>
                  <a:lnTo>
                    <a:pt x="6721" y="21963"/>
                  </a:lnTo>
                  <a:lnTo>
                    <a:pt x="6721" y="1145"/>
                  </a:lnTo>
                  <a:lnTo>
                    <a:pt x="10417" y="1145"/>
                  </a:lnTo>
                  <a:close/>
                  <a:moveTo>
                    <a:pt x="17196" y="1145"/>
                  </a:moveTo>
                  <a:lnTo>
                    <a:pt x="17196" y="4005"/>
                  </a:lnTo>
                  <a:lnTo>
                    <a:pt x="0" y="4005"/>
                  </a:lnTo>
                  <a:lnTo>
                    <a:pt x="0" y="1145"/>
                  </a:lnTo>
                  <a:lnTo>
                    <a:pt x="17196" y="1145"/>
                  </a:lnTo>
                  <a:close/>
                  <a:moveTo>
                    <a:pt x="22209" y="9438"/>
                  </a:moveTo>
                  <a:lnTo>
                    <a:pt x="22209" y="21963"/>
                  </a:lnTo>
                  <a:lnTo>
                    <a:pt x="18633" y="21963"/>
                  </a:lnTo>
                  <a:lnTo>
                    <a:pt x="18633" y="6494"/>
                  </a:lnTo>
                  <a:lnTo>
                    <a:pt x="22047" y="6494"/>
                  </a:lnTo>
                  <a:lnTo>
                    <a:pt x="22209" y="9438"/>
                  </a:lnTo>
                  <a:close/>
                  <a:moveTo>
                    <a:pt x="27122" y="6391"/>
                  </a:moveTo>
                  <a:lnTo>
                    <a:pt x="27092" y="9594"/>
                  </a:lnTo>
                  <a:cubicBezTo>
                    <a:pt x="26872" y="9556"/>
                    <a:pt x="26636" y="9528"/>
                    <a:pt x="26380" y="9509"/>
                  </a:cubicBezTo>
                  <a:cubicBezTo>
                    <a:pt x="26131" y="9491"/>
                    <a:pt x="25885" y="9481"/>
                    <a:pt x="25636" y="9481"/>
                  </a:cubicBezTo>
                  <a:cubicBezTo>
                    <a:pt x="25025" y="9481"/>
                    <a:pt x="24484" y="9566"/>
                    <a:pt x="24021" y="9737"/>
                  </a:cubicBezTo>
                  <a:cubicBezTo>
                    <a:pt x="23555" y="9899"/>
                    <a:pt x="23164" y="10140"/>
                    <a:pt x="22847" y="10451"/>
                  </a:cubicBezTo>
                  <a:cubicBezTo>
                    <a:pt x="22542" y="10757"/>
                    <a:pt x="22303" y="11128"/>
                    <a:pt x="22135" y="11568"/>
                  </a:cubicBezTo>
                  <a:cubicBezTo>
                    <a:pt x="21966" y="12008"/>
                    <a:pt x="21869" y="12497"/>
                    <a:pt x="21840" y="13040"/>
                  </a:cubicBezTo>
                  <a:lnTo>
                    <a:pt x="21025" y="13099"/>
                  </a:lnTo>
                  <a:cubicBezTo>
                    <a:pt x="21025" y="12126"/>
                    <a:pt x="21122" y="11225"/>
                    <a:pt x="21319" y="10395"/>
                  </a:cubicBezTo>
                  <a:cubicBezTo>
                    <a:pt x="21517" y="9566"/>
                    <a:pt x="21814" y="8836"/>
                    <a:pt x="22209" y="8209"/>
                  </a:cubicBezTo>
                  <a:cubicBezTo>
                    <a:pt x="22617" y="7579"/>
                    <a:pt x="23122" y="7089"/>
                    <a:pt x="23724" y="6734"/>
                  </a:cubicBezTo>
                  <a:cubicBezTo>
                    <a:pt x="24335" y="6381"/>
                    <a:pt x="25044" y="6207"/>
                    <a:pt x="25846" y="6207"/>
                  </a:cubicBezTo>
                  <a:cubicBezTo>
                    <a:pt x="26063" y="6207"/>
                    <a:pt x="26296" y="6225"/>
                    <a:pt x="26542" y="6263"/>
                  </a:cubicBezTo>
                  <a:cubicBezTo>
                    <a:pt x="26798" y="6300"/>
                    <a:pt x="26992" y="6344"/>
                    <a:pt x="27122" y="6391"/>
                  </a:cubicBezTo>
                  <a:close/>
                  <a:moveTo>
                    <a:pt x="37875" y="18860"/>
                  </a:moveTo>
                  <a:lnTo>
                    <a:pt x="37875" y="11481"/>
                  </a:lnTo>
                  <a:cubicBezTo>
                    <a:pt x="37875" y="10929"/>
                    <a:pt x="37771" y="10451"/>
                    <a:pt x="37564" y="10052"/>
                  </a:cubicBezTo>
                  <a:cubicBezTo>
                    <a:pt x="37357" y="9653"/>
                    <a:pt x="37040" y="9341"/>
                    <a:pt x="36616" y="9123"/>
                  </a:cubicBezTo>
                  <a:cubicBezTo>
                    <a:pt x="36199" y="8904"/>
                    <a:pt x="35674" y="8795"/>
                    <a:pt x="35043" y="8795"/>
                  </a:cubicBezTo>
                  <a:cubicBezTo>
                    <a:pt x="34461" y="8795"/>
                    <a:pt x="33956" y="8889"/>
                    <a:pt x="33529" y="9079"/>
                  </a:cubicBezTo>
                  <a:cubicBezTo>
                    <a:pt x="33105" y="9269"/>
                    <a:pt x="32772" y="9528"/>
                    <a:pt x="32535" y="9853"/>
                  </a:cubicBezTo>
                  <a:cubicBezTo>
                    <a:pt x="32299" y="10177"/>
                    <a:pt x="32179" y="10542"/>
                    <a:pt x="32179" y="10954"/>
                  </a:cubicBezTo>
                  <a:lnTo>
                    <a:pt x="28620" y="10954"/>
                  </a:lnTo>
                  <a:cubicBezTo>
                    <a:pt x="28620" y="10342"/>
                    <a:pt x="28772" y="9753"/>
                    <a:pt x="29079" y="9179"/>
                  </a:cubicBezTo>
                  <a:cubicBezTo>
                    <a:pt x="29387" y="8608"/>
                    <a:pt x="29830" y="8097"/>
                    <a:pt x="30416" y="7651"/>
                  </a:cubicBezTo>
                  <a:cubicBezTo>
                    <a:pt x="30998" y="7202"/>
                    <a:pt x="31694" y="6849"/>
                    <a:pt x="32506" y="6593"/>
                  </a:cubicBezTo>
                  <a:cubicBezTo>
                    <a:pt x="33319" y="6334"/>
                    <a:pt x="34228" y="6207"/>
                    <a:pt x="35234" y="6207"/>
                  </a:cubicBezTo>
                  <a:cubicBezTo>
                    <a:pt x="36441" y="6207"/>
                    <a:pt x="37509" y="6400"/>
                    <a:pt x="38441" y="6793"/>
                  </a:cubicBezTo>
                  <a:cubicBezTo>
                    <a:pt x="39380" y="7183"/>
                    <a:pt x="40118" y="7775"/>
                    <a:pt x="40651" y="8564"/>
                  </a:cubicBezTo>
                  <a:cubicBezTo>
                    <a:pt x="41195" y="9347"/>
                    <a:pt x="41467" y="10330"/>
                    <a:pt x="41467" y="11512"/>
                  </a:cubicBezTo>
                  <a:lnTo>
                    <a:pt x="41467" y="18389"/>
                  </a:lnTo>
                  <a:cubicBezTo>
                    <a:pt x="41467" y="19094"/>
                    <a:pt x="41516" y="19727"/>
                    <a:pt x="41616" y="20288"/>
                  </a:cubicBezTo>
                  <a:cubicBezTo>
                    <a:pt x="41722" y="20844"/>
                    <a:pt x="41878" y="21324"/>
                    <a:pt x="42075" y="21736"/>
                  </a:cubicBezTo>
                  <a:lnTo>
                    <a:pt x="42075" y="21963"/>
                  </a:lnTo>
                  <a:lnTo>
                    <a:pt x="38412" y="21963"/>
                  </a:lnTo>
                  <a:cubicBezTo>
                    <a:pt x="38244" y="21592"/>
                    <a:pt x="38108" y="21118"/>
                    <a:pt x="38011" y="20547"/>
                  </a:cubicBezTo>
                  <a:cubicBezTo>
                    <a:pt x="37920" y="19967"/>
                    <a:pt x="37875" y="19403"/>
                    <a:pt x="37875" y="18860"/>
                  </a:cubicBezTo>
                  <a:close/>
                  <a:moveTo>
                    <a:pt x="38396" y="12554"/>
                  </a:moveTo>
                  <a:lnTo>
                    <a:pt x="38425" y="14684"/>
                  </a:lnTo>
                  <a:lnTo>
                    <a:pt x="35859" y="14684"/>
                  </a:lnTo>
                  <a:cubicBezTo>
                    <a:pt x="35195" y="14684"/>
                    <a:pt x="34613" y="14746"/>
                    <a:pt x="34108" y="14871"/>
                  </a:cubicBezTo>
                  <a:cubicBezTo>
                    <a:pt x="33603" y="14986"/>
                    <a:pt x="33183" y="15158"/>
                    <a:pt x="32846" y="15385"/>
                  </a:cubicBezTo>
                  <a:cubicBezTo>
                    <a:pt x="32509" y="15613"/>
                    <a:pt x="32260" y="15891"/>
                    <a:pt x="32092" y="16215"/>
                  </a:cubicBezTo>
                  <a:cubicBezTo>
                    <a:pt x="31924" y="16539"/>
                    <a:pt x="31840" y="16904"/>
                    <a:pt x="31840" y="17316"/>
                  </a:cubicBezTo>
                  <a:cubicBezTo>
                    <a:pt x="31840" y="17725"/>
                    <a:pt x="31937" y="18102"/>
                    <a:pt x="32134" y="18445"/>
                  </a:cubicBezTo>
                  <a:cubicBezTo>
                    <a:pt x="32332" y="18779"/>
                    <a:pt x="32620" y="19041"/>
                    <a:pt x="32995" y="19231"/>
                  </a:cubicBezTo>
                  <a:cubicBezTo>
                    <a:pt x="33380" y="19421"/>
                    <a:pt x="33846" y="19518"/>
                    <a:pt x="34390" y="19518"/>
                  </a:cubicBezTo>
                  <a:cubicBezTo>
                    <a:pt x="35121" y="19518"/>
                    <a:pt x="35759" y="19375"/>
                    <a:pt x="36306" y="19088"/>
                  </a:cubicBezTo>
                  <a:cubicBezTo>
                    <a:pt x="36859" y="18794"/>
                    <a:pt x="37292" y="18436"/>
                    <a:pt x="37609" y="18018"/>
                  </a:cubicBezTo>
                  <a:cubicBezTo>
                    <a:pt x="37927" y="17587"/>
                    <a:pt x="38095" y="17182"/>
                    <a:pt x="38114" y="16801"/>
                  </a:cubicBezTo>
                  <a:lnTo>
                    <a:pt x="39270" y="18330"/>
                  </a:lnTo>
                  <a:cubicBezTo>
                    <a:pt x="39153" y="18723"/>
                    <a:pt x="38949" y="19141"/>
                    <a:pt x="38661" y="19590"/>
                  </a:cubicBezTo>
                  <a:cubicBezTo>
                    <a:pt x="38376" y="20036"/>
                    <a:pt x="38001" y="20466"/>
                    <a:pt x="37535" y="20875"/>
                  </a:cubicBezTo>
                  <a:cubicBezTo>
                    <a:pt x="37079" y="21277"/>
                    <a:pt x="36532" y="21605"/>
                    <a:pt x="35888" y="21863"/>
                  </a:cubicBezTo>
                  <a:cubicBezTo>
                    <a:pt x="35257" y="22119"/>
                    <a:pt x="34522" y="22250"/>
                    <a:pt x="33694" y="22250"/>
                  </a:cubicBezTo>
                  <a:cubicBezTo>
                    <a:pt x="32645" y="22250"/>
                    <a:pt x="31710" y="22047"/>
                    <a:pt x="30888" y="21648"/>
                  </a:cubicBezTo>
                  <a:cubicBezTo>
                    <a:pt x="30070" y="21240"/>
                    <a:pt x="29426" y="20691"/>
                    <a:pt x="28960" y="20005"/>
                  </a:cubicBezTo>
                  <a:cubicBezTo>
                    <a:pt x="28497" y="19309"/>
                    <a:pt x="28264" y="18523"/>
                    <a:pt x="28264" y="17644"/>
                  </a:cubicBezTo>
                  <a:cubicBezTo>
                    <a:pt x="28264" y="16826"/>
                    <a:pt x="28422" y="16100"/>
                    <a:pt x="28736" y="15473"/>
                  </a:cubicBezTo>
                  <a:cubicBezTo>
                    <a:pt x="29063" y="14833"/>
                    <a:pt x="29539" y="14300"/>
                    <a:pt x="30163" y="13870"/>
                  </a:cubicBezTo>
                  <a:cubicBezTo>
                    <a:pt x="30794" y="13442"/>
                    <a:pt x="31568" y="13118"/>
                    <a:pt x="32477" y="12897"/>
                  </a:cubicBezTo>
                  <a:cubicBezTo>
                    <a:pt x="33386" y="12669"/>
                    <a:pt x="34425" y="12554"/>
                    <a:pt x="35590" y="12554"/>
                  </a:cubicBezTo>
                  <a:lnTo>
                    <a:pt x="38396" y="12554"/>
                  </a:lnTo>
                  <a:close/>
                  <a:moveTo>
                    <a:pt x="49033" y="6494"/>
                  </a:moveTo>
                  <a:lnTo>
                    <a:pt x="49033" y="21963"/>
                  </a:lnTo>
                  <a:lnTo>
                    <a:pt x="45444" y="21963"/>
                  </a:lnTo>
                  <a:lnTo>
                    <a:pt x="45444" y="6494"/>
                  </a:lnTo>
                  <a:lnTo>
                    <a:pt x="49033" y="6494"/>
                  </a:lnTo>
                  <a:close/>
                  <a:moveTo>
                    <a:pt x="45205" y="2433"/>
                  </a:moveTo>
                  <a:cubicBezTo>
                    <a:pt x="45205" y="1906"/>
                    <a:pt x="45383" y="1472"/>
                    <a:pt x="45739" y="1129"/>
                  </a:cubicBezTo>
                  <a:cubicBezTo>
                    <a:pt x="46104" y="777"/>
                    <a:pt x="46609" y="602"/>
                    <a:pt x="47253" y="602"/>
                  </a:cubicBezTo>
                  <a:cubicBezTo>
                    <a:pt x="47884" y="602"/>
                    <a:pt x="48386" y="777"/>
                    <a:pt x="48751" y="1129"/>
                  </a:cubicBezTo>
                  <a:cubicBezTo>
                    <a:pt x="49117" y="1472"/>
                    <a:pt x="49298" y="1906"/>
                    <a:pt x="49298" y="2433"/>
                  </a:cubicBezTo>
                  <a:cubicBezTo>
                    <a:pt x="49298" y="2947"/>
                    <a:pt x="49117" y="3375"/>
                    <a:pt x="48751" y="3718"/>
                  </a:cubicBezTo>
                  <a:cubicBezTo>
                    <a:pt x="48386" y="4061"/>
                    <a:pt x="47884" y="4232"/>
                    <a:pt x="47253" y="4232"/>
                  </a:cubicBezTo>
                  <a:cubicBezTo>
                    <a:pt x="46609" y="4232"/>
                    <a:pt x="46104" y="4061"/>
                    <a:pt x="45739" y="3718"/>
                  </a:cubicBezTo>
                  <a:cubicBezTo>
                    <a:pt x="45383" y="3375"/>
                    <a:pt x="45205" y="2947"/>
                    <a:pt x="45205" y="2433"/>
                  </a:cubicBezTo>
                  <a:close/>
                  <a:moveTo>
                    <a:pt x="56495" y="9796"/>
                  </a:moveTo>
                  <a:lnTo>
                    <a:pt x="56495" y="21963"/>
                  </a:lnTo>
                  <a:lnTo>
                    <a:pt x="52919" y="21963"/>
                  </a:lnTo>
                  <a:lnTo>
                    <a:pt x="52919" y="6494"/>
                  </a:lnTo>
                  <a:lnTo>
                    <a:pt x="56288" y="6494"/>
                  </a:lnTo>
                  <a:lnTo>
                    <a:pt x="56495" y="9796"/>
                  </a:lnTo>
                  <a:close/>
                  <a:moveTo>
                    <a:pt x="55858" y="13655"/>
                  </a:moveTo>
                  <a:lnTo>
                    <a:pt x="54699" y="13642"/>
                  </a:lnTo>
                  <a:cubicBezTo>
                    <a:pt x="54709" y="12544"/>
                    <a:pt x="54867" y="11540"/>
                    <a:pt x="55175" y="10623"/>
                  </a:cubicBezTo>
                  <a:cubicBezTo>
                    <a:pt x="55492" y="9709"/>
                    <a:pt x="55926" y="8923"/>
                    <a:pt x="56479" y="8265"/>
                  </a:cubicBezTo>
                  <a:cubicBezTo>
                    <a:pt x="57045" y="7607"/>
                    <a:pt x="57715" y="7102"/>
                    <a:pt x="58498" y="6749"/>
                  </a:cubicBezTo>
                  <a:cubicBezTo>
                    <a:pt x="59278" y="6387"/>
                    <a:pt x="60149" y="6207"/>
                    <a:pt x="61110" y="6207"/>
                  </a:cubicBezTo>
                  <a:cubicBezTo>
                    <a:pt x="61880" y="6207"/>
                    <a:pt x="62579" y="6310"/>
                    <a:pt x="63200" y="6522"/>
                  </a:cubicBezTo>
                  <a:cubicBezTo>
                    <a:pt x="63834" y="6721"/>
                    <a:pt x="64372" y="7049"/>
                    <a:pt x="64818" y="7507"/>
                  </a:cubicBezTo>
                  <a:cubicBezTo>
                    <a:pt x="65271" y="7966"/>
                    <a:pt x="65618" y="8561"/>
                    <a:pt x="65857" y="9294"/>
                  </a:cubicBezTo>
                  <a:cubicBezTo>
                    <a:pt x="66093" y="10018"/>
                    <a:pt x="66213" y="10910"/>
                    <a:pt x="66213" y="11967"/>
                  </a:cubicBezTo>
                  <a:lnTo>
                    <a:pt x="66213" y="21963"/>
                  </a:lnTo>
                  <a:lnTo>
                    <a:pt x="62621" y="21963"/>
                  </a:lnTo>
                  <a:lnTo>
                    <a:pt x="62621" y="11955"/>
                  </a:lnTo>
                  <a:cubicBezTo>
                    <a:pt x="62621" y="11209"/>
                    <a:pt x="62508" y="10623"/>
                    <a:pt x="62281" y="10196"/>
                  </a:cubicBezTo>
                  <a:cubicBezTo>
                    <a:pt x="62064" y="9756"/>
                    <a:pt x="61741" y="9447"/>
                    <a:pt x="61317" y="9266"/>
                  </a:cubicBezTo>
                  <a:cubicBezTo>
                    <a:pt x="60899" y="9076"/>
                    <a:pt x="60382" y="8979"/>
                    <a:pt x="59757" y="8979"/>
                  </a:cubicBezTo>
                  <a:cubicBezTo>
                    <a:pt x="59146" y="8979"/>
                    <a:pt x="58595" y="9104"/>
                    <a:pt x="58113" y="9350"/>
                  </a:cubicBezTo>
                  <a:cubicBezTo>
                    <a:pt x="57628" y="9600"/>
                    <a:pt x="57217" y="9937"/>
                    <a:pt x="56880" y="10367"/>
                  </a:cubicBezTo>
                  <a:cubicBezTo>
                    <a:pt x="56553" y="10794"/>
                    <a:pt x="56301" y="11290"/>
                    <a:pt x="56123" y="11855"/>
                  </a:cubicBezTo>
                  <a:cubicBezTo>
                    <a:pt x="55945" y="12416"/>
                    <a:pt x="55858" y="13018"/>
                    <a:pt x="55858" y="13655"/>
                  </a:cubicBezTo>
                  <a:close/>
                  <a:moveTo>
                    <a:pt x="73688" y="6494"/>
                  </a:moveTo>
                  <a:lnTo>
                    <a:pt x="73688" y="21963"/>
                  </a:lnTo>
                  <a:lnTo>
                    <a:pt x="70100" y="21963"/>
                  </a:lnTo>
                  <a:lnTo>
                    <a:pt x="70100" y="6494"/>
                  </a:lnTo>
                  <a:lnTo>
                    <a:pt x="73688" y="6494"/>
                  </a:lnTo>
                  <a:close/>
                  <a:moveTo>
                    <a:pt x="69860" y="2433"/>
                  </a:moveTo>
                  <a:cubicBezTo>
                    <a:pt x="69860" y="1906"/>
                    <a:pt x="70038" y="1472"/>
                    <a:pt x="70397" y="1129"/>
                  </a:cubicBezTo>
                  <a:cubicBezTo>
                    <a:pt x="70763" y="777"/>
                    <a:pt x="71265" y="602"/>
                    <a:pt x="71908" y="602"/>
                  </a:cubicBezTo>
                  <a:cubicBezTo>
                    <a:pt x="72543" y="602"/>
                    <a:pt x="73041" y="777"/>
                    <a:pt x="73407" y="1129"/>
                  </a:cubicBezTo>
                  <a:cubicBezTo>
                    <a:pt x="73773" y="1472"/>
                    <a:pt x="73957" y="1906"/>
                    <a:pt x="73957" y="2433"/>
                  </a:cubicBezTo>
                  <a:cubicBezTo>
                    <a:pt x="73957" y="2947"/>
                    <a:pt x="73773" y="3375"/>
                    <a:pt x="73407" y="3718"/>
                  </a:cubicBezTo>
                  <a:cubicBezTo>
                    <a:pt x="73041" y="4061"/>
                    <a:pt x="72543" y="4232"/>
                    <a:pt x="71908" y="4232"/>
                  </a:cubicBezTo>
                  <a:cubicBezTo>
                    <a:pt x="71265" y="4232"/>
                    <a:pt x="70763" y="4061"/>
                    <a:pt x="70397" y="3718"/>
                  </a:cubicBezTo>
                  <a:cubicBezTo>
                    <a:pt x="70038" y="3375"/>
                    <a:pt x="69860" y="2947"/>
                    <a:pt x="69860" y="2433"/>
                  </a:cubicBezTo>
                  <a:close/>
                  <a:moveTo>
                    <a:pt x="81151" y="9796"/>
                  </a:moveTo>
                  <a:lnTo>
                    <a:pt x="81151" y="21963"/>
                  </a:lnTo>
                  <a:lnTo>
                    <a:pt x="77575" y="21963"/>
                  </a:lnTo>
                  <a:lnTo>
                    <a:pt x="77575" y="6494"/>
                  </a:lnTo>
                  <a:lnTo>
                    <a:pt x="80943" y="6494"/>
                  </a:lnTo>
                  <a:lnTo>
                    <a:pt x="81151" y="9796"/>
                  </a:lnTo>
                  <a:close/>
                  <a:moveTo>
                    <a:pt x="80513" y="13655"/>
                  </a:moveTo>
                  <a:lnTo>
                    <a:pt x="79358" y="13642"/>
                  </a:lnTo>
                  <a:cubicBezTo>
                    <a:pt x="79368" y="12544"/>
                    <a:pt x="79523" y="11540"/>
                    <a:pt x="79830" y="10623"/>
                  </a:cubicBezTo>
                  <a:cubicBezTo>
                    <a:pt x="80148" y="9709"/>
                    <a:pt x="80581" y="8923"/>
                    <a:pt x="81138" y="8265"/>
                  </a:cubicBezTo>
                  <a:cubicBezTo>
                    <a:pt x="81701" y="7607"/>
                    <a:pt x="82374" y="7102"/>
                    <a:pt x="83154" y="6749"/>
                  </a:cubicBezTo>
                  <a:cubicBezTo>
                    <a:pt x="83937" y="6387"/>
                    <a:pt x="84807" y="6207"/>
                    <a:pt x="85765" y="6207"/>
                  </a:cubicBezTo>
                  <a:cubicBezTo>
                    <a:pt x="86535" y="6207"/>
                    <a:pt x="87234" y="6310"/>
                    <a:pt x="87856" y="6522"/>
                  </a:cubicBezTo>
                  <a:cubicBezTo>
                    <a:pt x="88490" y="6721"/>
                    <a:pt x="89030" y="7049"/>
                    <a:pt x="89474" y="7507"/>
                  </a:cubicBezTo>
                  <a:cubicBezTo>
                    <a:pt x="89930" y="7966"/>
                    <a:pt x="90276" y="8561"/>
                    <a:pt x="90513" y="9294"/>
                  </a:cubicBezTo>
                  <a:cubicBezTo>
                    <a:pt x="90749" y="10018"/>
                    <a:pt x="90869" y="10910"/>
                    <a:pt x="90869" y="11967"/>
                  </a:cubicBezTo>
                  <a:lnTo>
                    <a:pt x="90869" y="21963"/>
                  </a:lnTo>
                  <a:lnTo>
                    <a:pt x="87280" y="21963"/>
                  </a:lnTo>
                  <a:lnTo>
                    <a:pt x="87280" y="11955"/>
                  </a:lnTo>
                  <a:cubicBezTo>
                    <a:pt x="87280" y="11209"/>
                    <a:pt x="87163" y="10623"/>
                    <a:pt x="86937" y="10196"/>
                  </a:cubicBezTo>
                  <a:cubicBezTo>
                    <a:pt x="86720" y="9756"/>
                    <a:pt x="86400" y="9447"/>
                    <a:pt x="85972" y="9266"/>
                  </a:cubicBezTo>
                  <a:cubicBezTo>
                    <a:pt x="85558" y="9076"/>
                    <a:pt x="85037" y="8979"/>
                    <a:pt x="84416" y="8979"/>
                  </a:cubicBezTo>
                  <a:cubicBezTo>
                    <a:pt x="83801" y="8979"/>
                    <a:pt x="83254" y="9104"/>
                    <a:pt x="82769" y="9350"/>
                  </a:cubicBezTo>
                  <a:cubicBezTo>
                    <a:pt x="82283" y="9600"/>
                    <a:pt x="81872" y="9937"/>
                    <a:pt x="81536" y="10367"/>
                  </a:cubicBezTo>
                  <a:cubicBezTo>
                    <a:pt x="81212" y="10794"/>
                    <a:pt x="80960" y="11290"/>
                    <a:pt x="80782" y="11855"/>
                  </a:cubicBezTo>
                  <a:cubicBezTo>
                    <a:pt x="80604" y="12416"/>
                    <a:pt x="80513" y="13018"/>
                    <a:pt x="80513" y="13655"/>
                  </a:cubicBezTo>
                  <a:close/>
                  <a:moveTo>
                    <a:pt x="104800" y="6494"/>
                  </a:moveTo>
                  <a:lnTo>
                    <a:pt x="108049" y="6494"/>
                  </a:lnTo>
                  <a:lnTo>
                    <a:pt x="108049" y="21533"/>
                  </a:lnTo>
                  <a:cubicBezTo>
                    <a:pt x="108049" y="22927"/>
                    <a:pt x="107741" y="24109"/>
                    <a:pt x="107130" y="25079"/>
                  </a:cubicBezTo>
                  <a:cubicBezTo>
                    <a:pt x="106515" y="26052"/>
                    <a:pt x="105660" y="26791"/>
                    <a:pt x="104560" y="27297"/>
                  </a:cubicBezTo>
                  <a:cubicBezTo>
                    <a:pt x="103463" y="27811"/>
                    <a:pt x="102192" y="28067"/>
                    <a:pt x="100748" y="28067"/>
                  </a:cubicBezTo>
                  <a:cubicBezTo>
                    <a:pt x="100137" y="28067"/>
                    <a:pt x="99454" y="27983"/>
                    <a:pt x="98703" y="27811"/>
                  </a:cubicBezTo>
                  <a:cubicBezTo>
                    <a:pt x="97959" y="27640"/>
                    <a:pt x="97237" y="27362"/>
                    <a:pt x="96535" y="26981"/>
                  </a:cubicBezTo>
                  <a:cubicBezTo>
                    <a:pt x="95842" y="26610"/>
                    <a:pt x="95266" y="26118"/>
                    <a:pt x="94800" y="25509"/>
                  </a:cubicBezTo>
                  <a:lnTo>
                    <a:pt x="96477" y="23479"/>
                  </a:lnTo>
                  <a:cubicBezTo>
                    <a:pt x="97050" y="24137"/>
                    <a:pt x="97684" y="24617"/>
                    <a:pt x="98376" y="24923"/>
                  </a:cubicBezTo>
                  <a:cubicBezTo>
                    <a:pt x="99069" y="25229"/>
                    <a:pt x="99794" y="25381"/>
                    <a:pt x="100557" y="25381"/>
                  </a:cubicBezTo>
                  <a:cubicBezTo>
                    <a:pt x="101376" y="25381"/>
                    <a:pt x="102075" y="25232"/>
                    <a:pt x="102648" y="24936"/>
                  </a:cubicBezTo>
                  <a:cubicBezTo>
                    <a:pt x="103230" y="24652"/>
                    <a:pt x="103680" y="24228"/>
                    <a:pt x="103997" y="23663"/>
                  </a:cubicBezTo>
                  <a:cubicBezTo>
                    <a:pt x="104314" y="23102"/>
                    <a:pt x="104473" y="22415"/>
                    <a:pt x="104473" y="21605"/>
                  </a:cubicBezTo>
                  <a:lnTo>
                    <a:pt x="104473" y="9996"/>
                  </a:lnTo>
                  <a:lnTo>
                    <a:pt x="104800" y="6494"/>
                  </a:lnTo>
                  <a:close/>
                  <a:moveTo>
                    <a:pt x="93894" y="14400"/>
                  </a:moveTo>
                  <a:lnTo>
                    <a:pt x="93894" y="14097"/>
                  </a:lnTo>
                  <a:cubicBezTo>
                    <a:pt x="93894" y="12925"/>
                    <a:pt x="94043" y="11858"/>
                    <a:pt x="94341" y="10897"/>
                  </a:cubicBezTo>
                  <a:cubicBezTo>
                    <a:pt x="94635" y="9924"/>
                    <a:pt x="95063" y="9088"/>
                    <a:pt x="95616" y="8393"/>
                  </a:cubicBezTo>
                  <a:cubicBezTo>
                    <a:pt x="96169" y="7688"/>
                    <a:pt x="96842" y="7148"/>
                    <a:pt x="97635" y="6777"/>
                  </a:cubicBezTo>
                  <a:cubicBezTo>
                    <a:pt x="98425" y="6397"/>
                    <a:pt x="99321" y="6207"/>
                    <a:pt x="100318" y="6207"/>
                  </a:cubicBezTo>
                  <a:cubicBezTo>
                    <a:pt x="101357" y="6207"/>
                    <a:pt x="102243" y="6387"/>
                    <a:pt x="102975" y="6749"/>
                  </a:cubicBezTo>
                  <a:cubicBezTo>
                    <a:pt x="103716" y="7111"/>
                    <a:pt x="104334" y="7632"/>
                    <a:pt x="104829" y="8309"/>
                  </a:cubicBezTo>
                  <a:cubicBezTo>
                    <a:pt x="105324" y="8976"/>
                    <a:pt x="105709" y="9775"/>
                    <a:pt x="105987" y="10710"/>
                  </a:cubicBezTo>
                  <a:cubicBezTo>
                    <a:pt x="106272" y="11633"/>
                    <a:pt x="106486" y="12663"/>
                    <a:pt x="106625" y="13798"/>
                  </a:cubicBezTo>
                  <a:lnTo>
                    <a:pt x="106625" y="14755"/>
                  </a:lnTo>
                  <a:cubicBezTo>
                    <a:pt x="106496" y="15863"/>
                    <a:pt x="106279" y="16873"/>
                    <a:pt x="105971" y="17787"/>
                  </a:cubicBezTo>
                  <a:cubicBezTo>
                    <a:pt x="105664" y="18704"/>
                    <a:pt x="105259" y="19493"/>
                    <a:pt x="104755" y="20160"/>
                  </a:cubicBezTo>
                  <a:cubicBezTo>
                    <a:pt x="104250" y="20828"/>
                    <a:pt x="103628" y="21343"/>
                    <a:pt x="102884" y="21704"/>
                  </a:cubicBezTo>
                  <a:cubicBezTo>
                    <a:pt x="102153" y="22066"/>
                    <a:pt x="101289" y="22250"/>
                    <a:pt x="100289" y="22250"/>
                  </a:cubicBezTo>
                  <a:cubicBezTo>
                    <a:pt x="99311" y="22250"/>
                    <a:pt x="98425" y="22054"/>
                    <a:pt x="97635" y="21664"/>
                  </a:cubicBezTo>
                  <a:cubicBezTo>
                    <a:pt x="96852" y="21271"/>
                    <a:pt x="96179" y="20725"/>
                    <a:pt x="95616" y="20017"/>
                  </a:cubicBezTo>
                  <a:cubicBezTo>
                    <a:pt x="95063" y="19312"/>
                    <a:pt x="94635" y="18483"/>
                    <a:pt x="94341" y="17531"/>
                  </a:cubicBezTo>
                  <a:cubicBezTo>
                    <a:pt x="94043" y="16568"/>
                    <a:pt x="93894" y="15523"/>
                    <a:pt x="93894" y="14400"/>
                  </a:cubicBezTo>
                  <a:close/>
                  <a:moveTo>
                    <a:pt x="97470" y="14097"/>
                  </a:moveTo>
                  <a:lnTo>
                    <a:pt x="97470" y="14400"/>
                  </a:lnTo>
                  <a:cubicBezTo>
                    <a:pt x="97470" y="15105"/>
                    <a:pt x="97538" y="15763"/>
                    <a:pt x="97677" y="16371"/>
                  </a:cubicBezTo>
                  <a:cubicBezTo>
                    <a:pt x="97826" y="16982"/>
                    <a:pt x="98049" y="17522"/>
                    <a:pt x="98347" y="17987"/>
                  </a:cubicBezTo>
                  <a:cubicBezTo>
                    <a:pt x="98651" y="18445"/>
                    <a:pt x="99040" y="18807"/>
                    <a:pt x="99502" y="19075"/>
                  </a:cubicBezTo>
                  <a:cubicBezTo>
                    <a:pt x="99978" y="19331"/>
                    <a:pt x="100538" y="19462"/>
                    <a:pt x="101179" y="19462"/>
                  </a:cubicBezTo>
                  <a:cubicBezTo>
                    <a:pt x="102020" y="19462"/>
                    <a:pt x="102706" y="19290"/>
                    <a:pt x="103240" y="18947"/>
                  </a:cubicBezTo>
                  <a:cubicBezTo>
                    <a:pt x="103787" y="18604"/>
                    <a:pt x="104201" y="18139"/>
                    <a:pt x="104489" y="17559"/>
                  </a:cubicBezTo>
                  <a:cubicBezTo>
                    <a:pt x="104784" y="16967"/>
                    <a:pt x="104991" y="16309"/>
                    <a:pt x="105110" y="15585"/>
                  </a:cubicBezTo>
                  <a:lnTo>
                    <a:pt x="105110" y="12996"/>
                  </a:lnTo>
                  <a:cubicBezTo>
                    <a:pt x="105052" y="12435"/>
                    <a:pt x="104929" y="11911"/>
                    <a:pt x="104738" y="11424"/>
                  </a:cubicBezTo>
                  <a:cubicBezTo>
                    <a:pt x="104560" y="10938"/>
                    <a:pt x="104321" y="10514"/>
                    <a:pt x="104013" y="10152"/>
                  </a:cubicBezTo>
                  <a:cubicBezTo>
                    <a:pt x="103706" y="9781"/>
                    <a:pt x="103321" y="9494"/>
                    <a:pt x="102855" y="9294"/>
                  </a:cubicBezTo>
                  <a:cubicBezTo>
                    <a:pt x="102392" y="9085"/>
                    <a:pt x="101842" y="8979"/>
                    <a:pt x="101208" y="8979"/>
                  </a:cubicBezTo>
                  <a:cubicBezTo>
                    <a:pt x="100567" y="8979"/>
                    <a:pt x="100007" y="9113"/>
                    <a:pt x="99531" y="9382"/>
                  </a:cubicBezTo>
                  <a:cubicBezTo>
                    <a:pt x="99059" y="9647"/>
                    <a:pt x="98668" y="10015"/>
                    <a:pt x="98360" y="10483"/>
                  </a:cubicBezTo>
                  <a:cubicBezTo>
                    <a:pt x="98062" y="10947"/>
                    <a:pt x="97842" y="11493"/>
                    <a:pt x="97693" y="12111"/>
                  </a:cubicBezTo>
                  <a:cubicBezTo>
                    <a:pt x="97544" y="12731"/>
                    <a:pt x="97470" y="13393"/>
                    <a:pt x="97470" y="14097"/>
                  </a:cubicBezTo>
                  <a:close/>
                  <a:moveTo>
                    <a:pt x="129116" y="18760"/>
                  </a:moveTo>
                  <a:lnTo>
                    <a:pt x="129116" y="0"/>
                  </a:lnTo>
                  <a:lnTo>
                    <a:pt x="132704" y="0"/>
                  </a:lnTo>
                  <a:lnTo>
                    <a:pt x="132704" y="21963"/>
                  </a:lnTo>
                  <a:lnTo>
                    <a:pt x="129455" y="21963"/>
                  </a:lnTo>
                  <a:lnTo>
                    <a:pt x="129116" y="18760"/>
                  </a:lnTo>
                  <a:close/>
                  <a:moveTo>
                    <a:pt x="118670" y="14400"/>
                  </a:moveTo>
                  <a:lnTo>
                    <a:pt x="118670" y="14097"/>
                  </a:lnTo>
                  <a:cubicBezTo>
                    <a:pt x="118670" y="12925"/>
                    <a:pt x="118815" y="11858"/>
                    <a:pt x="119100" y="10897"/>
                  </a:cubicBezTo>
                  <a:cubicBezTo>
                    <a:pt x="119388" y="9924"/>
                    <a:pt x="119802" y="9088"/>
                    <a:pt x="120346" y="8393"/>
                  </a:cubicBezTo>
                  <a:cubicBezTo>
                    <a:pt x="120890" y="7688"/>
                    <a:pt x="121553" y="7148"/>
                    <a:pt x="122336" y="6777"/>
                  </a:cubicBezTo>
                  <a:cubicBezTo>
                    <a:pt x="123116" y="6397"/>
                    <a:pt x="123996" y="6207"/>
                    <a:pt x="124977" y="6207"/>
                  </a:cubicBezTo>
                  <a:cubicBezTo>
                    <a:pt x="125944" y="6207"/>
                    <a:pt x="126795" y="6387"/>
                    <a:pt x="127527" y="6749"/>
                  </a:cubicBezTo>
                  <a:cubicBezTo>
                    <a:pt x="128258" y="7111"/>
                    <a:pt x="128883" y="7632"/>
                    <a:pt x="129397" y="8309"/>
                  </a:cubicBezTo>
                  <a:cubicBezTo>
                    <a:pt x="129912" y="8976"/>
                    <a:pt x="130323" y="9775"/>
                    <a:pt x="130627" y="10710"/>
                  </a:cubicBezTo>
                  <a:cubicBezTo>
                    <a:pt x="130934" y="11633"/>
                    <a:pt x="131151" y="12663"/>
                    <a:pt x="131281" y="13798"/>
                  </a:cubicBezTo>
                  <a:lnTo>
                    <a:pt x="131281" y="14755"/>
                  </a:lnTo>
                  <a:cubicBezTo>
                    <a:pt x="131151" y="15863"/>
                    <a:pt x="130934" y="16873"/>
                    <a:pt x="130627" y="17787"/>
                  </a:cubicBezTo>
                  <a:cubicBezTo>
                    <a:pt x="130323" y="18704"/>
                    <a:pt x="129912" y="19493"/>
                    <a:pt x="129397" y="20160"/>
                  </a:cubicBezTo>
                  <a:cubicBezTo>
                    <a:pt x="128883" y="20828"/>
                    <a:pt x="128255" y="21343"/>
                    <a:pt x="127514" y="21704"/>
                  </a:cubicBezTo>
                  <a:cubicBezTo>
                    <a:pt x="126779" y="22066"/>
                    <a:pt x="125925" y="22250"/>
                    <a:pt x="124944" y="22250"/>
                  </a:cubicBezTo>
                  <a:cubicBezTo>
                    <a:pt x="123977" y="22250"/>
                    <a:pt x="123100" y="22054"/>
                    <a:pt x="122320" y="21664"/>
                  </a:cubicBezTo>
                  <a:cubicBezTo>
                    <a:pt x="121550" y="21271"/>
                    <a:pt x="120890" y="20725"/>
                    <a:pt x="120346" y="20017"/>
                  </a:cubicBezTo>
                  <a:cubicBezTo>
                    <a:pt x="119802" y="19312"/>
                    <a:pt x="119388" y="18483"/>
                    <a:pt x="119100" y="17531"/>
                  </a:cubicBezTo>
                  <a:cubicBezTo>
                    <a:pt x="118815" y="16568"/>
                    <a:pt x="118670" y="15523"/>
                    <a:pt x="118670" y="14400"/>
                  </a:cubicBezTo>
                  <a:close/>
                  <a:moveTo>
                    <a:pt x="122245" y="14097"/>
                  </a:moveTo>
                  <a:lnTo>
                    <a:pt x="122245" y="14400"/>
                  </a:lnTo>
                  <a:cubicBezTo>
                    <a:pt x="122245" y="15105"/>
                    <a:pt x="122310" y="15763"/>
                    <a:pt x="122440" y="16371"/>
                  </a:cubicBezTo>
                  <a:cubicBezTo>
                    <a:pt x="122576" y="16982"/>
                    <a:pt x="122789" y="17522"/>
                    <a:pt x="123077" y="17987"/>
                  </a:cubicBezTo>
                  <a:cubicBezTo>
                    <a:pt x="123362" y="18445"/>
                    <a:pt x="123734" y="18807"/>
                    <a:pt x="124190" y="19075"/>
                  </a:cubicBezTo>
                  <a:cubicBezTo>
                    <a:pt x="124653" y="19331"/>
                    <a:pt x="125206" y="19462"/>
                    <a:pt x="125850" y="19462"/>
                  </a:cubicBezTo>
                  <a:cubicBezTo>
                    <a:pt x="126663" y="19462"/>
                    <a:pt x="127329" y="19290"/>
                    <a:pt x="127853" y="18947"/>
                  </a:cubicBezTo>
                  <a:cubicBezTo>
                    <a:pt x="128378" y="18604"/>
                    <a:pt x="128789" y="18139"/>
                    <a:pt x="129083" y="17559"/>
                  </a:cubicBezTo>
                  <a:cubicBezTo>
                    <a:pt x="129391" y="16967"/>
                    <a:pt x="129598" y="16309"/>
                    <a:pt x="129708" y="15585"/>
                  </a:cubicBezTo>
                  <a:lnTo>
                    <a:pt x="129708" y="12996"/>
                  </a:lnTo>
                  <a:cubicBezTo>
                    <a:pt x="129649" y="12435"/>
                    <a:pt x="129523" y="11911"/>
                    <a:pt x="129336" y="11424"/>
                  </a:cubicBezTo>
                  <a:cubicBezTo>
                    <a:pt x="129158" y="10938"/>
                    <a:pt x="128918" y="10514"/>
                    <a:pt x="128611" y="10152"/>
                  </a:cubicBezTo>
                  <a:cubicBezTo>
                    <a:pt x="128303" y="9781"/>
                    <a:pt x="127921" y="9494"/>
                    <a:pt x="127468" y="9294"/>
                  </a:cubicBezTo>
                  <a:cubicBezTo>
                    <a:pt x="127022" y="9085"/>
                    <a:pt x="126494" y="8979"/>
                    <a:pt x="125880" y="8979"/>
                  </a:cubicBezTo>
                  <a:cubicBezTo>
                    <a:pt x="125229" y="8979"/>
                    <a:pt x="124672" y="9113"/>
                    <a:pt x="124219" y="9382"/>
                  </a:cubicBezTo>
                  <a:cubicBezTo>
                    <a:pt x="123763" y="9647"/>
                    <a:pt x="123388" y="10015"/>
                    <a:pt x="123090" y="10483"/>
                  </a:cubicBezTo>
                  <a:cubicBezTo>
                    <a:pt x="122805" y="10947"/>
                    <a:pt x="122592" y="11493"/>
                    <a:pt x="122452" y="12111"/>
                  </a:cubicBezTo>
                  <a:cubicBezTo>
                    <a:pt x="122313" y="12731"/>
                    <a:pt x="122245" y="13393"/>
                    <a:pt x="122245" y="14097"/>
                  </a:cubicBezTo>
                  <a:close/>
                  <a:moveTo>
                    <a:pt x="145493" y="18860"/>
                  </a:moveTo>
                  <a:lnTo>
                    <a:pt x="145493" y="11481"/>
                  </a:lnTo>
                  <a:cubicBezTo>
                    <a:pt x="145493" y="10929"/>
                    <a:pt x="145390" y="10451"/>
                    <a:pt x="145183" y="10052"/>
                  </a:cubicBezTo>
                  <a:cubicBezTo>
                    <a:pt x="144972" y="9653"/>
                    <a:pt x="144658" y="9341"/>
                    <a:pt x="144231" y="9123"/>
                  </a:cubicBezTo>
                  <a:cubicBezTo>
                    <a:pt x="143817" y="8904"/>
                    <a:pt x="143293" y="8795"/>
                    <a:pt x="142658" y="8795"/>
                  </a:cubicBezTo>
                  <a:cubicBezTo>
                    <a:pt x="142076" y="8795"/>
                    <a:pt x="141571" y="8889"/>
                    <a:pt x="141147" y="9079"/>
                  </a:cubicBezTo>
                  <a:cubicBezTo>
                    <a:pt x="140720" y="9269"/>
                    <a:pt x="140390" y="9528"/>
                    <a:pt x="140150" y="9853"/>
                  </a:cubicBezTo>
                  <a:cubicBezTo>
                    <a:pt x="139914" y="10177"/>
                    <a:pt x="139795" y="10542"/>
                    <a:pt x="139795" y="10954"/>
                  </a:cubicBezTo>
                  <a:lnTo>
                    <a:pt x="136235" y="10954"/>
                  </a:lnTo>
                  <a:cubicBezTo>
                    <a:pt x="136235" y="10342"/>
                    <a:pt x="136390" y="9753"/>
                    <a:pt x="136694" y="9179"/>
                  </a:cubicBezTo>
                  <a:cubicBezTo>
                    <a:pt x="137002" y="8608"/>
                    <a:pt x="137448" y="8097"/>
                    <a:pt x="138031" y="7651"/>
                  </a:cubicBezTo>
                  <a:cubicBezTo>
                    <a:pt x="138613" y="7202"/>
                    <a:pt x="139312" y="6849"/>
                    <a:pt x="140121" y="6593"/>
                  </a:cubicBezTo>
                  <a:cubicBezTo>
                    <a:pt x="140934" y="6334"/>
                    <a:pt x="141843" y="6207"/>
                    <a:pt x="142853" y="6207"/>
                  </a:cubicBezTo>
                  <a:cubicBezTo>
                    <a:pt x="144060" y="6207"/>
                    <a:pt x="145128" y="6400"/>
                    <a:pt x="146056" y="6793"/>
                  </a:cubicBezTo>
                  <a:cubicBezTo>
                    <a:pt x="146995" y="7183"/>
                    <a:pt x="147733" y="7775"/>
                    <a:pt x="148266" y="8564"/>
                  </a:cubicBezTo>
                  <a:cubicBezTo>
                    <a:pt x="148810" y="9347"/>
                    <a:pt x="149082" y="10330"/>
                    <a:pt x="149082" y="11512"/>
                  </a:cubicBezTo>
                  <a:lnTo>
                    <a:pt x="149082" y="18389"/>
                  </a:lnTo>
                  <a:cubicBezTo>
                    <a:pt x="149082" y="19094"/>
                    <a:pt x="149134" y="19727"/>
                    <a:pt x="149231" y="20288"/>
                  </a:cubicBezTo>
                  <a:cubicBezTo>
                    <a:pt x="149341" y="20844"/>
                    <a:pt x="149493" y="21324"/>
                    <a:pt x="149690" y="21736"/>
                  </a:cubicBezTo>
                  <a:lnTo>
                    <a:pt x="149690" y="21963"/>
                  </a:lnTo>
                  <a:lnTo>
                    <a:pt x="146027" y="21963"/>
                  </a:lnTo>
                  <a:cubicBezTo>
                    <a:pt x="145859" y="21592"/>
                    <a:pt x="145726" y="21118"/>
                    <a:pt x="145626" y="20547"/>
                  </a:cubicBezTo>
                  <a:cubicBezTo>
                    <a:pt x="145538" y="19967"/>
                    <a:pt x="145493" y="19403"/>
                    <a:pt x="145493" y="18860"/>
                  </a:cubicBezTo>
                  <a:close/>
                  <a:moveTo>
                    <a:pt x="146011" y="12554"/>
                  </a:moveTo>
                  <a:lnTo>
                    <a:pt x="146040" y="14684"/>
                  </a:lnTo>
                  <a:lnTo>
                    <a:pt x="143474" y="14684"/>
                  </a:lnTo>
                  <a:cubicBezTo>
                    <a:pt x="142814" y="14684"/>
                    <a:pt x="142228" y="14746"/>
                    <a:pt x="141723" y="14871"/>
                  </a:cubicBezTo>
                  <a:cubicBezTo>
                    <a:pt x="141222" y="14986"/>
                    <a:pt x="140801" y="15158"/>
                    <a:pt x="140464" y="15385"/>
                  </a:cubicBezTo>
                  <a:cubicBezTo>
                    <a:pt x="140128" y="15613"/>
                    <a:pt x="139875" y="15891"/>
                    <a:pt x="139707" y="16215"/>
                  </a:cubicBezTo>
                  <a:cubicBezTo>
                    <a:pt x="139539" y="16539"/>
                    <a:pt x="139455" y="16904"/>
                    <a:pt x="139455" y="17316"/>
                  </a:cubicBezTo>
                  <a:cubicBezTo>
                    <a:pt x="139455" y="17725"/>
                    <a:pt x="139555" y="18102"/>
                    <a:pt x="139752" y="18445"/>
                  </a:cubicBezTo>
                  <a:cubicBezTo>
                    <a:pt x="139950" y="18779"/>
                    <a:pt x="140235" y="19041"/>
                    <a:pt x="140613" y="19231"/>
                  </a:cubicBezTo>
                  <a:cubicBezTo>
                    <a:pt x="140998" y="19421"/>
                    <a:pt x="141461" y="19518"/>
                    <a:pt x="142008" y="19518"/>
                  </a:cubicBezTo>
                  <a:cubicBezTo>
                    <a:pt x="142739" y="19518"/>
                    <a:pt x="143377" y="19375"/>
                    <a:pt x="143920" y="19088"/>
                  </a:cubicBezTo>
                  <a:cubicBezTo>
                    <a:pt x="144474" y="18794"/>
                    <a:pt x="144911" y="18436"/>
                    <a:pt x="145225" y="18018"/>
                  </a:cubicBezTo>
                  <a:cubicBezTo>
                    <a:pt x="145542" y="17587"/>
                    <a:pt x="145710" y="17182"/>
                    <a:pt x="145729" y="16801"/>
                  </a:cubicBezTo>
                  <a:lnTo>
                    <a:pt x="146888" y="18330"/>
                  </a:lnTo>
                  <a:cubicBezTo>
                    <a:pt x="146768" y="18723"/>
                    <a:pt x="146564" y="19141"/>
                    <a:pt x="146279" y="19590"/>
                  </a:cubicBezTo>
                  <a:cubicBezTo>
                    <a:pt x="145992" y="20036"/>
                    <a:pt x="145616" y="20466"/>
                    <a:pt x="145150" y="20875"/>
                  </a:cubicBezTo>
                  <a:cubicBezTo>
                    <a:pt x="144697" y="21277"/>
                    <a:pt x="144147" y="21605"/>
                    <a:pt x="143506" y="21863"/>
                  </a:cubicBezTo>
                  <a:cubicBezTo>
                    <a:pt x="142872" y="22119"/>
                    <a:pt x="142141" y="22250"/>
                    <a:pt x="141309" y="22250"/>
                  </a:cubicBezTo>
                  <a:cubicBezTo>
                    <a:pt x="140260" y="22250"/>
                    <a:pt x="139325" y="22047"/>
                    <a:pt x="138507" y="21648"/>
                  </a:cubicBezTo>
                  <a:cubicBezTo>
                    <a:pt x="137685" y="21240"/>
                    <a:pt x="137041" y="20691"/>
                    <a:pt x="136578" y="20005"/>
                  </a:cubicBezTo>
                  <a:cubicBezTo>
                    <a:pt x="136112" y="19309"/>
                    <a:pt x="135879" y="18523"/>
                    <a:pt x="135879" y="17644"/>
                  </a:cubicBezTo>
                  <a:cubicBezTo>
                    <a:pt x="135879" y="16826"/>
                    <a:pt x="136037" y="16100"/>
                    <a:pt x="136355" y="15473"/>
                  </a:cubicBezTo>
                  <a:cubicBezTo>
                    <a:pt x="136681" y="14833"/>
                    <a:pt x="137154" y="14300"/>
                    <a:pt x="137779" y="13870"/>
                  </a:cubicBezTo>
                  <a:cubicBezTo>
                    <a:pt x="138413" y="13442"/>
                    <a:pt x="139183" y="13118"/>
                    <a:pt x="140092" y="12897"/>
                  </a:cubicBezTo>
                  <a:cubicBezTo>
                    <a:pt x="141002" y="12669"/>
                    <a:pt x="142040" y="12554"/>
                    <a:pt x="143209" y="12554"/>
                  </a:cubicBezTo>
                  <a:lnTo>
                    <a:pt x="146011" y="12554"/>
                  </a:lnTo>
                  <a:close/>
                  <a:moveTo>
                    <a:pt x="161826" y="17775"/>
                  </a:moveTo>
                  <a:cubicBezTo>
                    <a:pt x="161826" y="17431"/>
                    <a:pt x="161738" y="17120"/>
                    <a:pt x="161560" y="16845"/>
                  </a:cubicBezTo>
                  <a:cubicBezTo>
                    <a:pt x="161382" y="16558"/>
                    <a:pt x="161039" y="16299"/>
                    <a:pt x="160534" y="16072"/>
                  </a:cubicBezTo>
                  <a:cubicBezTo>
                    <a:pt x="160043" y="15844"/>
                    <a:pt x="159308" y="15632"/>
                    <a:pt x="158340" y="15442"/>
                  </a:cubicBezTo>
                  <a:cubicBezTo>
                    <a:pt x="157489" y="15261"/>
                    <a:pt x="156709" y="15049"/>
                    <a:pt x="155998" y="14799"/>
                  </a:cubicBezTo>
                  <a:cubicBezTo>
                    <a:pt x="155295" y="14543"/>
                    <a:pt x="154690" y="14231"/>
                    <a:pt x="154185" y="13870"/>
                  </a:cubicBezTo>
                  <a:cubicBezTo>
                    <a:pt x="153681" y="13508"/>
                    <a:pt x="153292" y="13077"/>
                    <a:pt x="153014" y="12582"/>
                  </a:cubicBezTo>
                  <a:cubicBezTo>
                    <a:pt x="152739" y="12089"/>
                    <a:pt x="152600" y="11515"/>
                    <a:pt x="152600" y="10866"/>
                  </a:cubicBezTo>
                  <a:cubicBezTo>
                    <a:pt x="152600" y="10239"/>
                    <a:pt x="152742" y="9644"/>
                    <a:pt x="153030" y="9079"/>
                  </a:cubicBezTo>
                  <a:cubicBezTo>
                    <a:pt x="153315" y="8518"/>
                    <a:pt x="153726" y="8022"/>
                    <a:pt x="154260" y="7595"/>
                  </a:cubicBezTo>
                  <a:cubicBezTo>
                    <a:pt x="154794" y="7164"/>
                    <a:pt x="155441" y="6824"/>
                    <a:pt x="156205" y="6578"/>
                  </a:cubicBezTo>
                  <a:cubicBezTo>
                    <a:pt x="156975" y="6331"/>
                    <a:pt x="157836" y="6207"/>
                    <a:pt x="158784" y="6207"/>
                  </a:cubicBezTo>
                  <a:cubicBezTo>
                    <a:pt x="160130" y="6207"/>
                    <a:pt x="161282" y="6425"/>
                    <a:pt x="162243" y="6865"/>
                  </a:cubicBezTo>
                  <a:cubicBezTo>
                    <a:pt x="163211" y="7292"/>
                    <a:pt x="163952" y="7878"/>
                    <a:pt x="164466" y="8624"/>
                  </a:cubicBezTo>
                  <a:cubicBezTo>
                    <a:pt x="164981" y="9357"/>
                    <a:pt x="165240" y="10186"/>
                    <a:pt x="165240" y="11109"/>
                  </a:cubicBezTo>
                  <a:lnTo>
                    <a:pt x="161664" y="11109"/>
                  </a:lnTo>
                  <a:cubicBezTo>
                    <a:pt x="161664" y="10701"/>
                    <a:pt x="161554" y="10320"/>
                    <a:pt x="161337" y="9968"/>
                  </a:cubicBezTo>
                  <a:cubicBezTo>
                    <a:pt x="161130" y="9603"/>
                    <a:pt x="160813" y="9313"/>
                    <a:pt x="160389" y="9095"/>
                  </a:cubicBezTo>
                  <a:cubicBezTo>
                    <a:pt x="159962" y="8867"/>
                    <a:pt x="159428" y="8752"/>
                    <a:pt x="158784" y="8752"/>
                  </a:cubicBezTo>
                  <a:cubicBezTo>
                    <a:pt x="158172" y="8752"/>
                    <a:pt x="157664" y="8845"/>
                    <a:pt x="157256" y="9039"/>
                  </a:cubicBezTo>
                  <a:cubicBezTo>
                    <a:pt x="156861" y="9219"/>
                    <a:pt x="156564" y="9456"/>
                    <a:pt x="156366" y="9753"/>
                  </a:cubicBezTo>
                  <a:cubicBezTo>
                    <a:pt x="156179" y="10049"/>
                    <a:pt x="156085" y="10370"/>
                    <a:pt x="156085" y="10723"/>
                  </a:cubicBezTo>
                  <a:cubicBezTo>
                    <a:pt x="156085" y="10982"/>
                    <a:pt x="156133" y="11216"/>
                    <a:pt x="156234" y="11424"/>
                  </a:cubicBezTo>
                  <a:cubicBezTo>
                    <a:pt x="156344" y="11624"/>
                    <a:pt x="156522" y="11811"/>
                    <a:pt x="156768" y="11983"/>
                  </a:cubicBezTo>
                  <a:cubicBezTo>
                    <a:pt x="157014" y="12145"/>
                    <a:pt x="157350" y="12298"/>
                    <a:pt x="157777" y="12441"/>
                  </a:cubicBezTo>
                  <a:cubicBezTo>
                    <a:pt x="158211" y="12582"/>
                    <a:pt x="158755" y="12722"/>
                    <a:pt x="159408" y="12856"/>
                  </a:cubicBezTo>
                  <a:cubicBezTo>
                    <a:pt x="160635" y="13102"/>
                    <a:pt x="161690" y="13421"/>
                    <a:pt x="162570" y="13814"/>
                  </a:cubicBezTo>
                  <a:cubicBezTo>
                    <a:pt x="163460" y="14194"/>
                    <a:pt x="164139" y="14690"/>
                    <a:pt x="164615" y="15301"/>
                  </a:cubicBezTo>
                  <a:cubicBezTo>
                    <a:pt x="165091" y="15900"/>
                    <a:pt x="165327" y="16664"/>
                    <a:pt x="165327" y="17587"/>
                  </a:cubicBezTo>
                  <a:cubicBezTo>
                    <a:pt x="165327" y="18274"/>
                    <a:pt x="165175" y="18904"/>
                    <a:pt x="164867" y="19474"/>
                  </a:cubicBezTo>
                  <a:cubicBezTo>
                    <a:pt x="164570" y="20036"/>
                    <a:pt x="164136" y="20529"/>
                    <a:pt x="163563" y="20946"/>
                  </a:cubicBezTo>
                  <a:cubicBezTo>
                    <a:pt x="162987" y="21358"/>
                    <a:pt x="162301" y="21676"/>
                    <a:pt x="161499" y="21907"/>
                  </a:cubicBezTo>
                  <a:cubicBezTo>
                    <a:pt x="160709" y="22135"/>
                    <a:pt x="159819" y="22250"/>
                    <a:pt x="158829" y="22250"/>
                  </a:cubicBezTo>
                  <a:cubicBezTo>
                    <a:pt x="157376" y="22250"/>
                    <a:pt x="156143" y="22001"/>
                    <a:pt x="155137" y="21505"/>
                  </a:cubicBezTo>
                  <a:cubicBezTo>
                    <a:pt x="154127" y="20999"/>
                    <a:pt x="153360" y="20357"/>
                    <a:pt x="152836" y="19574"/>
                  </a:cubicBezTo>
                  <a:cubicBezTo>
                    <a:pt x="152321" y="18785"/>
                    <a:pt x="152066" y="17965"/>
                    <a:pt x="152066" y="17116"/>
                  </a:cubicBezTo>
                  <a:lnTo>
                    <a:pt x="155522" y="17116"/>
                  </a:lnTo>
                  <a:cubicBezTo>
                    <a:pt x="155561" y="17756"/>
                    <a:pt x="155745" y="18264"/>
                    <a:pt x="156072" y="18645"/>
                  </a:cubicBezTo>
                  <a:cubicBezTo>
                    <a:pt x="156405" y="19016"/>
                    <a:pt x="156823" y="19290"/>
                    <a:pt x="157318" y="19462"/>
                  </a:cubicBezTo>
                  <a:cubicBezTo>
                    <a:pt x="157823" y="19624"/>
                    <a:pt x="158340" y="19705"/>
                    <a:pt x="158874" y="19705"/>
                  </a:cubicBezTo>
                  <a:cubicBezTo>
                    <a:pt x="159518" y="19705"/>
                    <a:pt x="160055" y="19624"/>
                    <a:pt x="160492" y="19462"/>
                  </a:cubicBezTo>
                  <a:cubicBezTo>
                    <a:pt x="160926" y="19290"/>
                    <a:pt x="161259" y="19060"/>
                    <a:pt x="161486" y="18776"/>
                  </a:cubicBezTo>
                  <a:cubicBezTo>
                    <a:pt x="161712" y="18479"/>
                    <a:pt x="161826" y="18146"/>
                    <a:pt x="161826" y="17775"/>
                  </a:cubicBezTo>
                  <a:close/>
                  <a:moveTo>
                    <a:pt x="171990" y="0"/>
                  </a:moveTo>
                  <a:lnTo>
                    <a:pt x="171990" y="21963"/>
                  </a:lnTo>
                  <a:lnTo>
                    <a:pt x="168427" y="21963"/>
                  </a:lnTo>
                  <a:lnTo>
                    <a:pt x="168427" y="0"/>
                  </a:lnTo>
                  <a:lnTo>
                    <a:pt x="171990" y="0"/>
                  </a:lnTo>
                  <a:close/>
                  <a:moveTo>
                    <a:pt x="171365" y="13655"/>
                  </a:moveTo>
                  <a:lnTo>
                    <a:pt x="170207" y="13642"/>
                  </a:lnTo>
                  <a:cubicBezTo>
                    <a:pt x="170220" y="12572"/>
                    <a:pt x="170372" y="11587"/>
                    <a:pt x="170670" y="10682"/>
                  </a:cubicBezTo>
                  <a:cubicBezTo>
                    <a:pt x="170974" y="9775"/>
                    <a:pt x="171401" y="8989"/>
                    <a:pt x="171945" y="8321"/>
                  </a:cubicBezTo>
                  <a:cubicBezTo>
                    <a:pt x="172498" y="7644"/>
                    <a:pt x="173161" y="7127"/>
                    <a:pt x="173932" y="6765"/>
                  </a:cubicBezTo>
                  <a:cubicBezTo>
                    <a:pt x="174705" y="6391"/>
                    <a:pt x="175559" y="6207"/>
                    <a:pt x="176498" y="6207"/>
                  </a:cubicBezTo>
                  <a:cubicBezTo>
                    <a:pt x="177291" y="6207"/>
                    <a:pt x="178003" y="6310"/>
                    <a:pt x="178634" y="6522"/>
                  </a:cubicBezTo>
                  <a:cubicBezTo>
                    <a:pt x="179278" y="6731"/>
                    <a:pt x="179831" y="7067"/>
                    <a:pt x="180297" y="7535"/>
                  </a:cubicBezTo>
                  <a:cubicBezTo>
                    <a:pt x="180763" y="7994"/>
                    <a:pt x="181113" y="8593"/>
                    <a:pt x="181349" y="9338"/>
                  </a:cubicBezTo>
                  <a:cubicBezTo>
                    <a:pt x="181598" y="10071"/>
                    <a:pt x="181721" y="10966"/>
                    <a:pt x="181721" y="12026"/>
                  </a:cubicBezTo>
                  <a:lnTo>
                    <a:pt x="181721" y="21963"/>
                  </a:lnTo>
                  <a:lnTo>
                    <a:pt x="178132" y="21963"/>
                  </a:lnTo>
                  <a:lnTo>
                    <a:pt x="178132" y="11998"/>
                  </a:lnTo>
                  <a:cubicBezTo>
                    <a:pt x="178132" y="11253"/>
                    <a:pt x="178016" y="10663"/>
                    <a:pt x="177789" y="10224"/>
                  </a:cubicBezTo>
                  <a:cubicBezTo>
                    <a:pt x="177572" y="9784"/>
                    <a:pt x="177252" y="9472"/>
                    <a:pt x="176825" y="9279"/>
                  </a:cubicBezTo>
                  <a:cubicBezTo>
                    <a:pt x="176401" y="9079"/>
                    <a:pt x="175880" y="8979"/>
                    <a:pt x="175268" y="8979"/>
                  </a:cubicBezTo>
                  <a:cubicBezTo>
                    <a:pt x="174624" y="8979"/>
                    <a:pt x="174055" y="9104"/>
                    <a:pt x="173563" y="9350"/>
                  </a:cubicBezTo>
                  <a:cubicBezTo>
                    <a:pt x="173077" y="9600"/>
                    <a:pt x="172673" y="9937"/>
                    <a:pt x="172346" y="10367"/>
                  </a:cubicBezTo>
                  <a:cubicBezTo>
                    <a:pt x="172019" y="10794"/>
                    <a:pt x="171770" y="11290"/>
                    <a:pt x="171602" y="11855"/>
                  </a:cubicBezTo>
                  <a:cubicBezTo>
                    <a:pt x="171446" y="12416"/>
                    <a:pt x="171365" y="13018"/>
                    <a:pt x="171365" y="13655"/>
                  </a:cubicBezTo>
                  <a:close/>
                  <a:moveTo>
                    <a:pt x="185355" y="0"/>
                  </a:moveTo>
                  <a:lnTo>
                    <a:pt x="188931" y="0"/>
                  </a:lnTo>
                  <a:lnTo>
                    <a:pt x="188931" y="18660"/>
                  </a:lnTo>
                  <a:lnTo>
                    <a:pt x="188591" y="21963"/>
                  </a:lnTo>
                  <a:lnTo>
                    <a:pt x="185355" y="21963"/>
                  </a:lnTo>
                  <a:lnTo>
                    <a:pt x="185355" y="0"/>
                  </a:lnTo>
                  <a:close/>
                  <a:moveTo>
                    <a:pt x="199406" y="14085"/>
                  </a:moveTo>
                  <a:lnTo>
                    <a:pt x="199406" y="14384"/>
                  </a:lnTo>
                  <a:cubicBezTo>
                    <a:pt x="199406" y="15529"/>
                    <a:pt x="199270" y="16583"/>
                    <a:pt x="199005" y="17544"/>
                  </a:cubicBezTo>
                  <a:cubicBezTo>
                    <a:pt x="198746" y="18498"/>
                    <a:pt x="198351" y="19328"/>
                    <a:pt x="197817" y="20033"/>
                  </a:cubicBezTo>
                  <a:cubicBezTo>
                    <a:pt x="197293" y="20737"/>
                    <a:pt x="196639" y="21286"/>
                    <a:pt x="195859" y="21676"/>
                  </a:cubicBezTo>
                  <a:cubicBezTo>
                    <a:pt x="195089" y="22057"/>
                    <a:pt x="194193" y="22250"/>
                    <a:pt x="193173" y="22250"/>
                  </a:cubicBezTo>
                  <a:cubicBezTo>
                    <a:pt x="192173" y="22250"/>
                    <a:pt x="191306" y="22066"/>
                    <a:pt x="190562" y="21704"/>
                  </a:cubicBezTo>
                  <a:cubicBezTo>
                    <a:pt x="189821" y="21343"/>
                    <a:pt x="189199" y="20828"/>
                    <a:pt x="188695" y="20160"/>
                  </a:cubicBezTo>
                  <a:cubicBezTo>
                    <a:pt x="188199" y="19493"/>
                    <a:pt x="187798" y="18698"/>
                    <a:pt x="187491" y="17775"/>
                  </a:cubicBezTo>
                  <a:cubicBezTo>
                    <a:pt x="187187" y="16848"/>
                    <a:pt x="186966" y="15828"/>
                    <a:pt x="186840" y="14715"/>
                  </a:cubicBezTo>
                  <a:lnTo>
                    <a:pt x="186840" y="13754"/>
                  </a:lnTo>
                  <a:cubicBezTo>
                    <a:pt x="186966" y="12631"/>
                    <a:pt x="187187" y="11612"/>
                    <a:pt x="187491" y="10695"/>
                  </a:cubicBezTo>
                  <a:cubicBezTo>
                    <a:pt x="187798" y="9771"/>
                    <a:pt x="188199" y="8976"/>
                    <a:pt x="188695" y="8309"/>
                  </a:cubicBezTo>
                  <a:cubicBezTo>
                    <a:pt x="189199" y="7632"/>
                    <a:pt x="189818" y="7111"/>
                    <a:pt x="190549" y="6749"/>
                  </a:cubicBezTo>
                  <a:cubicBezTo>
                    <a:pt x="191290" y="6387"/>
                    <a:pt x="192154" y="6207"/>
                    <a:pt x="193144" y="6207"/>
                  </a:cubicBezTo>
                  <a:cubicBezTo>
                    <a:pt x="194173" y="6207"/>
                    <a:pt x="195079" y="6397"/>
                    <a:pt x="195859" y="6777"/>
                  </a:cubicBezTo>
                  <a:cubicBezTo>
                    <a:pt x="196649" y="7158"/>
                    <a:pt x="197309" y="7704"/>
                    <a:pt x="197833" y="8409"/>
                  </a:cubicBezTo>
                  <a:cubicBezTo>
                    <a:pt x="198357" y="9104"/>
                    <a:pt x="198746" y="9934"/>
                    <a:pt x="199005" y="10897"/>
                  </a:cubicBezTo>
                  <a:cubicBezTo>
                    <a:pt x="199270" y="11858"/>
                    <a:pt x="199406" y="12922"/>
                    <a:pt x="199406" y="14085"/>
                  </a:cubicBezTo>
                  <a:close/>
                  <a:moveTo>
                    <a:pt x="195830" y="14384"/>
                  </a:moveTo>
                  <a:lnTo>
                    <a:pt x="195830" y="14085"/>
                  </a:lnTo>
                  <a:cubicBezTo>
                    <a:pt x="195830" y="13389"/>
                    <a:pt x="195769" y="12734"/>
                    <a:pt x="195652" y="12126"/>
                  </a:cubicBezTo>
                  <a:cubicBezTo>
                    <a:pt x="195532" y="11506"/>
                    <a:pt x="195335" y="10963"/>
                    <a:pt x="195057" y="10495"/>
                  </a:cubicBezTo>
                  <a:cubicBezTo>
                    <a:pt x="194791" y="10027"/>
                    <a:pt x="194426" y="9662"/>
                    <a:pt x="193960" y="9394"/>
                  </a:cubicBezTo>
                  <a:cubicBezTo>
                    <a:pt x="193507" y="9120"/>
                    <a:pt x="192937" y="8979"/>
                    <a:pt x="192254" y="8979"/>
                  </a:cubicBezTo>
                  <a:cubicBezTo>
                    <a:pt x="191620" y="8979"/>
                    <a:pt x="191076" y="9085"/>
                    <a:pt x="190623" y="9294"/>
                  </a:cubicBezTo>
                  <a:cubicBezTo>
                    <a:pt x="190167" y="9503"/>
                    <a:pt x="189785" y="9790"/>
                    <a:pt x="189481" y="10152"/>
                  </a:cubicBezTo>
                  <a:cubicBezTo>
                    <a:pt x="189173" y="10514"/>
                    <a:pt x="188931" y="10935"/>
                    <a:pt x="188753" y="11412"/>
                  </a:cubicBezTo>
                  <a:cubicBezTo>
                    <a:pt x="188584" y="11886"/>
                    <a:pt x="188471" y="12401"/>
                    <a:pt x="188413" y="12956"/>
                  </a:cubicBezTo>
                  <a:lnTo>
                    <a:pt x="188413" y="15541"/>
                  </a:lnTo>
                  <a:cubicBezTo>
                    <a:pt x="188500" y="16259"/>
                    <a:pt x="188688" y="16917"/>
                    <a:pt x="188976" y="17516"/>
                  </a:cubicBezTo>
                  <a:cubicBezTo>
                    <a:pt x="189271" y="18108"/>
                    <a:pt x="189688" y="18582"/>
                    <a:pt x="190222" y="18947"/>
                  </a:cubicBezTo>
                  <a:cubicBezTo>
                    <a:pt x="190756" y="19300"/>
                    <a:pt x="191442" y="19474"/>
                    <a:pt x="192283" y="19474"/>
                  </a:cubicBezTo>
                  <a:cubicBezTo>
                    <a:pt x="192947" y="19474"/>
                    <a:pt x="193507" y="19346"/>
                    <a:pt x="193960" y="19088"/>
                  </a:cubicBezTo>
                  <a:cubicBezTo>
                    <a:pt x="194416" y="18832"/>
                    <a:pt x="194775" y="18473"/>
                    <a:pt x="195044" y="18018"/>
                  </a:cubicBezTo>
                  <a:cubicBezTo>
                    <a:pt x="195319" y="17550"/>
                    <a:pt x="195519" y="17007"/>
                    <a:pt x="195636" y="16387"/>
                  </a:cubicBezTo>
                  <a:cubicBezTo>
                    <a:pt x="195765" y="15766"/>
                    <a:pt x="195830" y="15099"/>
                    <a:pt x="195830" y="14384"/>
                  </a:cubicBezTo>
                  <a:close/>
                  <a:moveTo>
                    <a:pt x="201749" y="14400"/>
                  </a:moveTo>
                  <a:lnTo>
                    <a:pt x="201749" y="14069"/>
                  </a:lnTo>
                  <a:cubicBezTo>
                    <a:pt x="201749" y="12956"/>
                    <a:pt x="201917" y="11920"/>
                    <a:pt x="202254" y="10966"/>
                  </a:cubicBezTo>
                  <a:cubicBezTo>
                    <a:pt x="202590" y="10005"/>
                    <a:pt x="203076" y="9170"/>
                    <a:pt x="203707" y="8465"/>
                  </a:cubicBezTo>
                  <a:cubicBezTo>
                    <a:pt x="204351" y="7750"/>
                    <a:pt x="205131" y="7198"/>
                    <a:pt x="206050" y="6805"/>
                  </a:cubicBezTo>
                  <a:cubicBezTo>
                    <a:pt x="206982" y="6406"/>
                    <a:pt x="208030" y="6207"/>
                    <a:pt x="209195" y="6207"/>
                  </a:cubicBezTo>
                  <a:cubicBezTo>
                    <a:pt x="210373" y="6207"/>
                    <a:pt x="211421" y="6406"/>
                    <a:pt x="212340" y="6805"/>
                  </a:cubicBezTo>
                  <a:cubicBezTo>
                    <a:pt x="213272" y="7198"/>
                    <a:pt x="214059" y="7750"/>
                    <a:pt x="214699" y="8465"/>
                  </a:cubicBezTo>
                  <a:cubicBezTo>
                    <a:pt x="215344" y="9170"/>
                    <a:pt x="215832" y="10005"/>
                    <a:pt x="216169" y="10966"/>
                  </a:cubicBezTo>
                  <a:cubicBezTo>
                    <a:pt x="216505" y="11920"/>
                    <a:pt x="216674" y="12956"/>
                    <a:pt x="216674" y="14069"/>
                  </a:cubicBezTo>
                  <a:lnTo>
                    <a:pt x="216674" y="14400"/>
                  </a:lnTo>
                  <a:cubicBezTo>
                    <a:pt x="216674" y="15513"/>
                    <a:pt x="216505" y="16549"/>
                    <a:pt x="216169" y="17503"/>
                  </a:cubicBezTo>
                  <a:cubicBezTo>
                    <a:pt x="215832" y="18454"/>
                    <a:pt x="215344" y="19290"/>
                    <a:pt x="214699" y="20005"/>
                  </a:cubicBezTo>
                  <a:cubicBezTo>
                    <a:pt x="214059" y="20709"/>
                    <a:pt x="213276" y="21261"/>
                    <a:pt x="212357" y="21664"/>
                  </a:cubicBezTo>
                  <a:cubicBezTo>
                    <a:pt x="211438" y="22054"/>
                    <a:pt x="210392" y="22250"/>
                    <a:pt x="209227" y="22250"/>
                  </a:cubicBezTo>
                  <a:cubicBezTo>
                    <a:pt x="208049" y="22250"/>
                    <a:pt x="206994" y="22054"/>
                    <a:pt x="206066" y="21664"/>
                  </a:cubicBezTo>
                  <a:cubicBezTo>
                    <a:pt x="205147" y="21261"/>
                    <a:pt x="204364" y="20709"/>
                    <a:pt x="203723" y="20005"/>
                  </a:cubicBezTo>
                  <a:cubicBezTo>
                    <a:pt x="203079" y="19290"/>
                    <a:pt x="202590" y="18454"/>
                    <a:pt x="202254" y="17503"/>
                  </a:cubicBezTo>
                  <a:cubicBezTo>
                    <a:pt x="201917" y="16549"/>
                    <a:pt x="201749" y="15513"/>
                    <a:pt x="201749" y="14400"/>
                  </a:cubicBezTo>
                  <a:close/>
                  <a:moveTo>
                    <a:pt x="205325" y="14069"/>
                  </a:moveTo>
                  <a:lnTo>
                    <a:pt x="205325" y="14400"/>
                  </a:lnTo>
                  <a:cubicBezTo>
                    <a:pt x="205325" y="15095"/>
                    <a:pt x="205399" y="15754"/>
                    <a:pt x="205548" y="16371"/>
                  </a:cubicBezTo>
                  <a:cubicBezTo>
                    <a:pt x="205694" y="16992"/>
                    <a:pt x="205927" y="17534"/>
                    <a:pt x="206244" y="18002"/>
                  </a:cubicBezTo>
                  <a:cubicBezTo>
                    <a:pt x="206561" y="18470"/>
                    <a:pt x="206965" y="18835"/>
                    <a:pt x="207460" y="19103"/>
                  </a:cubicBezTo>
                  <a:cubicBezTo>
                    <a:pt x="207956" y="19371"/>
                    <a:pt x="208545" y="19502"/>
                    <a:pt x="209227" y="19502"/>
                  </a:cubicBezTo>
                  <a:cubicBezTo>
                    <a:pt x="209887" y="19502"/>
                    <a:pt x="210464" y="19371"/>
                    <a:pt x="210946" y="19103"/>
                  </a:cubicBezTo>
                  <a:cubicBezTo>
                    <a:pt x="211441" y="18835"/>
                    <a:pt x="211845" y="18470"/>
                    <a:pt x="212162" y="18002"/>
                  </a:cubicBezTo>
                  <a:cubicBezTo>
                    <a:pt x="212480" y="17534"/>
                    <a:pt x="212713" y="16992"/>
                    <a:pt x="212861" y="16371"/>
                  </a:cubicBezTo>
                  <a:cubicBezTo>
                    <a:pt x="213020" y="15754"/>
                    <a:pt x="213098" y="15095"/>
                    <a:pt x="213098" y="14400"/>
                  </a:cubicBezTo>
                  <a:lnTo>
                    <a:pt x="213098" y="14069"/>
                  </a:lnTo>
                  <a:cubicBezTo>
                    <a:pt x="213098" y="13383"/>
                    <a:pt x="213020" y="12734"/>
                    <a:pt x="212861" y="12126"/>
                  </a:cubicBezTo>
                  <a:cubicBezTo>
                    <a:pt x="212713" y="11506"/>
                    <a:pt x="212473" y="10957"/>
                    <a:pt x="212150" y="10483"/>
                  </a:cubicBezTo>
                  <a:cubicBezTo>
                    <a:pt x="211832" y="10005"/>
                    <a:pt x="211428" y="9634"/>
                    <a:pt x="210933" y="9366"/>
                  </a:cubicBezTo>
                  <a:cubicBezTo>
                    <a:pt x="210447" y="9088"/>
                    <a:pt x="209868" y="8951"/>
                    <a:pt x="209195" y="8951"/>
                  </a:cubicBezTo>
                  <a:cubicBezTo>
                    <a:pt x="208525" y="8951"/>
                    <a:pt x="207939" y="9088"/>
                    <a:pt x="207444" y="9366"/>
                  </a:cubicBezTo>
                  <a:cubicBezTo>
                    <a:pt x="206962" y="9634"/>
                    <a:pt x="206561" y="10005"/>
                    <a:pt x="206244" y="10483"/>
                  </a:cubicBezTo>
                  <a:cubicBezTo>
                    <a:pt x="205927" y="10957"/>
                    <a:pt x="205694" y="11506"/>
                    <a:pt x="205548" y="12126"/>
                  </a:cubicBezTo>
                  <a:cubicBezTo>
                    <a:pt x="205399" y="12734"/>
                    <a:pt x="205325" y="13383"/>
                    <a:pt x="205325" y="14069"/>
                  </a:cubicBezTo>
                  <a:close/>
                  <a:moveTo>
                    <a:pt x="228718" y="18860"/>
                  </a:moveTo>
                  <a:lnTo>
                    <a:pt x="228718" y="11481"/>
                  </a:lnTo>
                  <a:cubicBezTo>
                    <a:pt x="228718" y="10929"/>
                    <a:pt x="228615" y="10451"/>
                    <a:pt x="228407" y="10052"/>
                  </a:cubicBezTo>
                  <a:cubicBezTo>
                    <a:pt x="228200" y="9653"/>
                    <a:pt x="227883" y="9341"/>
                    <a:pt x="227459" y="9123"/>
                  </a:cubicBezTo>
                  <a:cubicBezTo>
                    <a:pt x="227042" y="8904"/>
                    <a:pt x="226518" y="8795"/>
                    <a:pt x="225887" y="8795"/>
                  </a:cubicBezTo>
                  <a:cubicBezTo>
                    <a:pt x="225301" y="8795"/>
                    <a:pt x="224799" y="8889"/>
                    <a:pt x="224372" y="9079"/>
                  </a:cubicBezTo>
                  <a:cubicBezTo>
                    <a:pt x="223948" y="9269"/>
                    <a:pt x="223615" y="9528"/>
                    <a:pt x="223379" y="9853"/>
                  </a:cubicBezTo>
                  <a:cubicBezTo>
                    <a:pt x="223142" y="10177"/>
                    <a:pt x="223023" y="10542"/>
                    <a:pt x="223023" y="10954"/>
                  </a:cubicBezTo>
                  <a:lnTo>
                    <a:pt x="219463" y="10954"/>
                  </a:lnTo>
                  <a:cubicBezTo>
                    <a:pt x="219463" y="10342"/>
                    <a:pt x="219615" y="9753"/>
                    <a:pt x="219922" y="9179"/>
                  </a:cubicBezTo>
                  <a:cubicBezTo>
                    <a:pt x="220230" y="8608"/>
                    <a:pt x="220673" y="8097"/>
                    <a:pt x="221256" y="7651"/>
                  </a:cubicBezTo>
                  <a:cubicBezTo>
                    <a:pt x="221842" y="7202"/>
                    <a:pt x="222537" y="6849"/>
                    <a:pt x="223350" y="6593"/>
                  </a:cubicBezTo>
                  <a:cubicBezTo>
                    <a:pt x="224159" y="6334"/>
                    <a:pt x="225071" y="6207"/>
                    <a:pt x="226077" y="6207"/>
                  </a:cubicBezTo>
                  <a:cubicBezTo>
                    <a:pt x="227285" y="6207"/>
                    <a:pt x="228352" y="6400"/>
                    <a:pt x="229284" y="6793"/>
                  </a:cubicBezTo>
                  <a:cubicBezTo>
                    <a:pt x="230223" y="7183"/>
                    <a:pt x="230961" y="7775"/>
                    <a:pt x="231495" y="8564"/>
                  </a:cubicBezTo>
                  <a:cubicBezTo>
                    <a:pt x="232038" y="9347"/>
                    <a:pt x="232310" y="10330"/>
                    <a:pt x="232310" y="11512"/>
                  </a:cubicBezTo>
                  <a:lnTo>
                    <a:pt x="232310" y="18389"/>
                  </a:lnTo>
                  <a:cubicBezTo>
                    <a:pt x="232310" y="19094"/>
                    <a:pt x="232359" y="19727"/>
                    <a:pt x="232459" y="20288"/>
                  </a:cubicBezTo>
                  <a:cubicBezTo>
                    <a:pt x="232566" y="20844"/>
                    <a:pt x="232721" y="21324"/>
                    <a:pt x="232918" y="21736"/>
                  </a:cubicBezTo>
                  <a:lnTo>
                    <a:pt x="232918" y="21963"/>
                  </a:lnTo>
                  <a:lnTo>
                    <a:pt x="229252" y="21963"/>
                  </a:lnTo>
                  <a:cubicBezTo>
                    <a:pt x="229087" y="21592"/>
                    <a:pt x="228951" y="21118"/>
                    <a:pt x="228854" y="20547"/>
                  </a:cubicBezTo>
                  <a:cubicBezTo>
                    <a:pt x="228763" y="19967"/>
                    <a:pt x="228718" y="19403"/>
                    <a:pt x="228718" y="18860"/>
                  </a:cubicBezTo>
                  <a:close/>
                  <a:moveTo>
                    <a:pt x="229239" y="12554"/>
                  </a:moveTo>
                  <a:lnTo>
                    <a:pt x="229268" y="14684"/>
                  </a:lnTo>
                  <a:lnTo>
                    <a:pt x="226702" y="14684"/>
                  </a:lnTo>
                  <a:cubicBezTo>
                    <a:pt x="226039" y="14684"/>
                    <a:pt x="225456" y="14746"/>
                    <a:pt x="224951" y="14871"/>
                  </a:cubicBezTo>
                  <a:cubicBezTo>
                    <a:pt x="224447" y="14986"/>
                    <a:pt x="224026" y="15158"/>
                    <a:pt x="223689" y="15385"/>
                  </a:cubicBezTo>
                  <a:cubicBezTo>
                    <a:pt x="223353" y="15613"/>
                    <a:pt x="223100" y="15891"/>
                    <a:pt x="222935" y="16215"/>
                  </a:cubicBezTo>
                  <a:cubicBezTo>
                    <a:pt x="222767" y="16539"/>
                    <a:pt x="222683" y="16904"/>
                    <a:pt x="222683" y="17316"/>
                  </a:cubicBezTo>
                  <a:cubicBezTo>
                    <a:pt x="222683" y="17725"/>
                    <a:pt x="222780" y="18102"/>
                    <a:pt x="222977" y="18445"/>
                  </a:cubicBezTo>
                  <a:cubicBezTo>
                    <a:pt x="223175" y="18779"/>
                    <a:pt x="223463" y="19041"/>
                    <a:pt x="223838" y="19231"/>
                  </a:cubicBezTo>
                  <a:cubicBezTo>
                    <a:pt x="224223" y="19421"/>
                    <a:pt x="224689" y="19518"/>
                    <a:pt x="225233" y="19518"/>
                  </a:cubicBezTo>
                  <a:cubicBezTo>
                    <a:pt x="225964" y="19518"/>
                    <a:pt x="226602" y="19375"/>
                    <a:pt x="227145" y="19088"/>
                  </a:cubicBezTo>
                  <a:cubicBezTo>
                    <a:pt x="227702" y="18794"/>
                    <a:pt x="228136" y="18436"/>
                    <a:pt x="228453" y="18018"/>
                  </a:cubicBezTo>
                  <a:cubicBezTo>
                    <a:pt x="228770" y="17587"/>
                    <a:pt x="228938" y="17182"/>
                    <a:pt x="228958" y="16801"/>
                  </a:cubicBezTo>
                  <a:lnTo>
                    <a:pt x="230113" y="18330"/>
                  </a:lnTo>
                  <a:cubicBezTo>
                    <a:pt x="229996" y="18723"/>
                    <a:pt x="229792" y="19141"/>
                    <a:pt x="229504" y="19590"/>
                  </a:cubicBezTo>
                  <a:cubicBezTo>
                    <a:pt x="229220" y="20036"/>
                    <a:pt x="228844" y="20466"/>
                    <a:pt x="228378" y="20875"/>
                  </a:cubicBezTo>
                  <a:cubicBezTo>
                    <a:pt x="227922" y="21277"/>
                    <a:pt x="227375" y="21605"/>
                    <a:pt x="226731" y="21863"/>
                  </a:cubicBezTo>
                  <a:cubicBezTo>
                    <a:pt x="226100" y="22119"/>
                    <a:pt x="225366" y="22250"/>
                    <a:pt x="224537" y="22250"/>
                  </a:cubicBezTo>
                  <a:cubicBezTo>
                    <a:pt x="223489" y="22250"/>
                    <a:pt x="222553" y="22047"/>
                    <a:pt x="221732" y="21648"/>
                  </a:cubicBezTo>
                  <a:cubicBezTo>
                    <a:pt x="220913" y="21240"/>
                    <a:pt x="220269" y="20691"/>
                    <a:pt x="219803" y="20005"/>
                  </a:cubicBezTo>
                  <a:cubicBezTo>
                    <a:pt x="219340" y="19309"/>
                    <a:pt x="219107" y="18523"/>
                    <a:pt x="219107" y="17644"/>
                  </a:cubicBezTo>
                  <a:cubicBezTo>
                    <a:pt x="219107" y="16826"/>
                    <a:pt x="219266" y="16100"/>
                    <a:pt x="219579" y="15473"/>
                  </a:cubicBezTo>
                  <a:cubicBezTo>
                    <a:pt x="219906" y="14833"/>
                    <a:pt x="220382" y="14300"/>
                    <a:pt x="221007" y="13870"/>
                  </a:cubicBezTo>
                  <a:cubicBezTo>
                    <a:pt x="221638" y="13442"/>
                    <a:pt x="222411" y="13118"/>
                    <a:pt x="223320" y="12897"/>
                  </a:cubicBezTo>
                  <a:cubicBezTo>
                    <a:pt x="224230" y="12669"/>
                    <a:pt x="225268" y="12554"/>
                    <a:pt x="226434" y="12554"/>
                  </a:cubicBezTo>
                  <a:lnTo>
                    <a:pt x="229239" y="12554"/>
                  </a:lnTo>
                  <a:close/>
                  <a:moveTo>
                    <a:pt x="239640" y="9438"/>
                  </a:moveTo>
                  <a:lnTo>
                    <a:pt x="239640" y="21963"/>
                  </a:lnTo>
                  <a:lnTo>
                    <a:pt x="236064" y="21963"/>
                  </a:lnTo>
                  <a:lnTo>
                    <a:pt x="236064" y="6494"/>
                  </a:lnTo>
                  <a:lnTo>
                    <a:pt x="239475" y="6494"/>
                  </a:lnTo>
                  <a:lnTo>
                    <a:pt x="239640" y="9438"/>
                  </a:lnTo>
                  <a:close/>
                  <a:moveTo>
                    <a:pt x="244549" y="6391"/>
                  </a:moveTo>
                  <a:lnTo>
                    <a:pt x="244520" y="9594"/>
                  </a:lnTo>
                  <a:cubicBezTo>
                    <a:pt x="244303" y="9556"/>
                    <a:pt x="244064" y="9528"/>
                    <a:pt x="243808" y="9509"/>
                  </a:cubicBezTo>
                  <a:cubicBezTo>
                    <a:pt x="243559" y="9491"/>
                    <a:pt x="243313" y="9481"/>
                    <a:pt x="243067" y="9481"/>
                  </a:cubicBezTo>
                  <a:cubicBezTo>
                    <a:pt x="242452" y="9481"/>
                    <a:pt x="241915" y="9566"/>
                    <a:pt x="241449" y="9737"/>
                  </a:cubicBezTo>
                  <a:cubicBezTo>
                    <a:pt x="240983" y="9899"/>
                    <a:pt x="240591" y="10140"/>
                    <a:pt x="240277" y="10451"/>
                  </a:cubicBezTo>
                  <a:cubicBezTo>
                    <a:pt x="239970" y="10757"/>
                    <a:pt x="239734" y="11128"/>
                    <a:pt x="239565" y="11568"/>
                  </a:cubicBezTo>
                  <a:cubicBezTo>
                    <a:pt x="239397" y="12008"/>
                    <a:pt x="239297" y="12497"/>
                    <a:pt x="239268" y="13040"/>
                  </a:cubicBezTo>
                  <a:lnTo>
                    <a:pt x="238452" y="13099"/>
                  </a:lnTo>
                  <a:cubicBezTo>
                    <a:pt x="238452" y="12126"/>
                    <a:pt x="238549" y="11225"/>
                    <a:pt x="238747" y="10395"/>
                  </a:cubicBezTo>
                  <a:cubicBezTo>
                    <a:pt x="238947" y="9566"/>
                    <a:pt x="239242" y="8836"/>
                    <a:pt x="239640" y="8209"/>
                  </a:cubicBezTo>
                  <a:cubicBezTo>
                    <a:pt x="240044" y="7579"/>
                    <a:pt x="240549" y="7089"/>
                    <a:pt x="241151" y="6734"/>
                  </a:cubicBezTo>
                  <a:cubicBezTo>
                    <a:pt x="241766" y="6381"/>
                    <a:pt x="242471" y="6207"/>
                    <a:pt x="243274" y="6207"/>
                  </a:cubicBezTo>
                  <a:cubicBezTo>
                    <a:pt x="243491" y="6207"/>
                    <a:pt x="243724" y="6225"/>
                    <a:pt x="243970" y="6263"/>
                  </a:cubicBezTo>
                  <a:cubicBezTo>
                    <a:pt x="244228" y="6300"/>
                    <a:pt x="244419" y="6344"/>
                    <a:pt x="244549" y="6391"/>
                  </a:cubicBezTo>
                  <a:close/>
                  <a:moveTo>
                    <a:pt x="256283" y="18760"/>
                  </a:moveTo>
                  <a:lnTo>
                    <a:pt x="256283" y="0"/>
                  </a:lnTo>
                  <a:lnTo>
                    <a:pt x="259875" y="0"/>
                  </a:lnTo>
                  <a:lnTo>
                    <a:pt x="259875" y="21963"/>
                  </a:lnTo>
                  <a:lnTo>
                    <a:pt x="256626" y="21963"/>
                  </a:lnTo>
                  <a:lnTo>
                    <a:pt x="256283" y="18760"/>
                  </a:lnTo>
                  <a:close/>
                  <a:moveTo>
                    <a:pt x="245840" y="14400"/>
                  </a:moveTo>
                  <a:lnTo>
                    <a:pt x="245840" y="14097"/>
                  </a:lnTo>
                  <a:cubicBezTo>
                    <a:pt x="245840" y="12925"/>
                    <a:pt x="245982" y="11858"/>
                    <a:pt x="246271" y="10897"/>
                  </a:cubicBezTo>
                  <a:cubicBezTo>
                    <a:pt x="246555" y="9924"/>
                    <a:pt x="246973" y="9088"/>
                    <a:pt x="247516" y="8393"/>
                  </a:cubicBezTo>
                  <a:cubicBezTo>
                    <a:pt x="248060" y="7688"/>
                    <a:pt x="248723" y="7148"/>
                    <a:pt x="249503" y="6777"/>
                  </a:cubicBezTo>
                  <a:cubicBezTo>
                    <a:pt x="250286" y="6397"/>
                    <a:pt x="251167" y="6207"/>
                    <a:pt x="252144" y="6207"/>
                  </a:cubicBezTo>
                  <a:cubicBezTo>
                    <a:pt x="253115" y="6207"/>
                    <a:pt x="253966" y="6387"/>
                    <a:pt x="254697" y="6749"/>
                  </a:cubicBezTo>
                  <a:cubicBezTo>
                    <a:pt x="255428" y="7111"/>
                    <a:pt x="256050" y="7632"/>
                    <a:pt x="256564" y="8309"/>
                  </a:cubicBezTo>
                  <a:cubicBezTo>
                    <a:pt x="257079" y="8976"/>
                    <a:pt x="257490" y="9775"/>
                    <a:pt x="257797" y="10710"/>
                  </a:cubicBezTo>
                  <a:cubicBezTo>
                    <a:pt x="258105" y="11633"/>
                    <a:pt x="258322" y="12663"/>
                    <a:pt x="258451" y="13798"/>
                  </a:cubicBezTo>
                  <a:lnTo>
                    <a:pt x="258451" y="14755"/>
                  </a:lnTo>
                  <a:cubicBezTo>
                    <a:pt x="258322" y="15863"/>
                    <a:pt x="258105" y="16873"/>
                    <a:pt x="257797" y="17787"/>
                  </a:cubicBezTo>
                  <a:cubicBezTo>
                    <a:pt x="257490" y="18704"/>
                    <a:pt x="257079" y="19493"/>
                    <a:pt x="256564" y="20160"/>
                  </a:cubicBezTo>
                  <a:cubicBezTo>
                    <a:pt x="256050" y="20828"/>
                    <a:pt x="255422" y="21343"/>
                    <a:pt x="254681" y="21704"/>
                  </a:cubicBezTo>
                  <a:cubicBezTo>
                    <a:pt x="253950" y="22066"/>
                    <a:pt x="253095" y="22250"/>
                    <a:pt x="252115" y="22250"/>
                  </a:cubicBezTo>
                  <a:cubicBezTo>
                    <a:pt x="251147" y="22250"/>
                    <a:pt x="250270" y="22054"/>
                    <a:pt x="249490" y="21664"/>
                  </a:cubicBezTo>
                  <a:cubicBezTo>
                    <a:pt x="248717" y="21271"/>
                    <a:pt x="248060" y="20725"/>
                    <a:pt x="247516" y="20017"/>
                  </a:cubicBezTo>
                  <a:cubicBezTo>
                    <a:pt x="246973" y="19312"/>
                    <a:pt x="246555" y="18483"/>
                    <a:pt x="246271" y="17531"/>
                  </a:cubicBezTo>
                  <a:cubicBezTo>
                    <a:pt x="245982" y="16568"/>
                    <a:pt x="245840" y="15523"/>
                    <a:pt x="245840" y="14400"/>
                  </a:cubicBezTo>
                  <a:close/>
                  <a:moveTo>
                    <a:pt x="249416" y="14097"/>
                  </a:moveTo>
                  <a:lnTo>
                    <a:pt x="249416" y="14400"/>
                  </a:lnTo>
                  <a:cubicBezTo>
                    <a:pt x="249416" y="15105"/>
                    <a:pt x="249481" y="15763"/>
                    <a:pt x="249607" y="16371"/>
                  </a:cubicBezTo>
                  <a:cubicBezTo>
                    <a:pt x="249746" y="16982"/>
                    <a:pt x="249960" y="17522"/>
                    <a:pt x="250244" y="17987"/>
                  </a:cubicBezTo>
                  <a:cubicBezTo>
                    <a:pt x="250532" y="18445"/>
                    <a:pt x="250905" y="18807"/>
                    <a:pt x="251358" y="19075"/>
                  </a:cubicBezTo>
                  <a:cubicBezTo>
                    <a:pt x="251824" y="19331"/>
                    <a:pt x="252377" y="19462"/>
                    <a:pt x="253021" y="19462"/>
                  </a:cubicBezTo>
                  <a:cubicBezTo>
                    <a:pt x="253830" y="19462"/>
                    <a:pt x="254500" y="19290"/>
                    <a:pt x="255024" y="18947"/>
                  </a:cubicBezTo>
                  <a:cubicBezTo>
                    <a:pt x="255548" y="18604"/>
                    <a:pt x="255956" y="18139"/>
                    <a:pt x="256254" y="17559"/>
                  </a:cubicBezTo>
                  <a:cubicBezTo>
                    <a:pt x="256561" y="16967"/>
                    <a:pt x="256768" y="16309"/>
                    <a:pt x="256878" y="15585"/>
                  </a:cubicBezTo>
                  <a:lnTo>
                    <a:pt x="256878" y="12996"/>
                  </a:lnTo>
                  <a:cubicBezTo>
                    <a:pt x="256817" y="12435"/>
                    <a:pt x="256694" y="11911"/>
                    <a:pt x="256506" y="11424"/>
                  </a:cubicBezTo>
                  <a:cubicBezTo>
                    <a:pt x="256328" y="10938"/>
                    <a:pt x="256085" y="10514"/>
                    <a:pt x="255778" y="10152"/>
                  </a:cubicBezTo>
                  <a:cubicBezTo>
                    <a:pt x="255474" y="9781"/>
                    <a:pt x="255092" y="9494"/>
                    <a:pt x="254636" y="9294"/>
                  </a:cubicBezTo>
                  <a:cubicBezTo>
                    <a:pt x="254192" y="9085"/>
                    <a:pt x="253662" y="8979"/>
                    <a:pt x="253050" y="8979"/>
                  </a:cubicBezTo>
                  <a:cubicBezTo>
                    <a:pt x="252396" y="8979"/>
                    <a:pt x="251843" y="9113"/>
                    <a:pt x="251387" y="9382"/>
                  </a:cubicBezTo>
                  <a:cubicBezTo>
                    <a:pt x="250934" y="9647"/>
                    <a:pt x="250558" y="10015"/>
                    <a:pt x="250261" y="10483"/>
                  </a:cubicBezTo>
                  <a:cubicBezTo>
                    <a:pt x="249973" y="10947"/>
                    <a:pt x="249762" y="11493"/>
                    <a:pt x="249623" y="12111"/>
                  </a:cubicBezTo>
                  <a:cubicBezTo>
                    <a:pt x="249484" y="12731"/>
                    <a:pt x="249416" y="13393"/>
                    <a:pt x="249416" y="14097"/>
                  </a:cubicBez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ADFC0DE-8664-62B0-631E-4D3752DB5772}"/>
                </a:ext>
              </a:extLst>
            </p:cNvPr>
            <p:cNvSpPr/>
            <p:nvPr/>
          </p:nvSpPr>
          <p:spPr>
            <a:xfrm>
              <a:off x="3100384" y="1873297"/>
              <a:ext cx="25707" cy="11396"/>
            </a:xfrm>
            <a:custGeom>
              <a:avLst/>
              <a:gdLst>
                <a:gd name="connsiteX0" fmla="*/ 0 w 25707"/>
                <a:gd name="connsiteY0" fmla="*/ 0 h 11396"/>
                <a:gd name="connsiteX1" fmla="*/ 12854 w 25707"/>
                <a:gd name="connsiteY1" fmla="*/ 11396 h 11396"/>
                <a:gd name="connsiteX2" fmla="*/ 25707 w 25707"/>
                <a:gd name="connsiteY2" fmla="*/ 0 h 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07" h="11396">
                  <a:moveTo>
                    <a:pt x="0" y="0"/>
                  </a:moveTo>
                  <a:lnTo>
                    <a:pt x="12854" y="11396"/>
                  </a:lnTo>
                  <a:lnTo>
                    <a:pt x="25707" y="0"/>
                  </a:lnTo>
                </a:path>
              </a:pathLst>
            </a:custGeom>
            <a:noFill/>
            <a:ln w="4670" cap="rnd">
              <a:solidFill>
                <a:srgbClr val="5155F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932829B-4CB0-400F-AE32-2D03C1C9427C}"/>
                </a:ext>
              </a:extLst>
            </p:cNvPr>
            <p:cNvSpPr/>
            <p:nvPr/>
          </p:nvSpPr>
          <p:spPr>
            <a:xfrm>
              <a:off x="3705705" y="1841390"/>
              <a:ext cx="177623" cy="72933"/>
            </a:xfrm>
            <a:custGeom>
              <a:avLst/>
              <a:gdLst>
                <a:gd name="connsiteX0" fmla="*/ 165938 w 177623"/>
                <a:gd name="connsiteY0" fmla="*/ 0 h 72933"/>
                <a:gd name="connsiteX1" fmla="*/ 177624 w 177623"/>
                <a:gd name="connsiteY1" fmla="*/ 0 h 72933"/>
                <a:gd name="connsiteX2" fmla="*/ 177624 w 177623"/>
                <a:gd name="connsiteY2" fmla="*/ 72934 h 72933"/>
                <a:gd name="connsiteX3" fmla="*/ 165938 w 177623"/>
                <a:gd name="connsiteY3" fmla="*/ 72934 h 72933"/>
                <a:gd name="connsiteX4" fmla="*/ 11686 w 177623"/>
                <a:gd name="connsiteY4" fmla="*/ 72934 h 72933"/>
                <a:gd name="connsiteX5" fmla="*/ 0 w 177623"/>
                <a:gd name="connsiteY5" fmla="*/ 72934 h 72933"/>
                <a:gd name="connsiteX6" fmla="*/ 0 w 177623"/>
                <a:gd name="connsiteY6" fmla="*/ 0 h 72933"/>
                <a:gd name="connsiteX7" fmla="*/ 11686 w 177623"/>
                <a:gd name="connsiteY7" fmla="*/ 0 h 7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23" h="72933">
                  <a:moveTo>
                    <a:pt x="165938" y="0"/>
                  </a:moveTo>
                  <a:cubicBezTo>
                    <a:pt x="172392" y="0"/>
                    <a:pt x="177624" y="0"/>
                    <a:pt x="177624" y="0"/>
                  </a:cubicBezTo>
                  <a:lnTo>
                    <a:pt x="177624" y="72934"/>
                  </a:lnTo>
                  <a:cubicBezTo>
                    <a:pt x="177624" y="72934"/>
                    <a:pt x="172392" y="72934"/>
                    <a:pt x="165938" y="72934"/>
                  </a:cubicBezTo>
                  <a:lnTo>
                    <a:pt x="11686" y="72934"/>
                  </a:lnTo>
                  <a:cubicBezTo>
                    <a:pt x="5232" y="72934"/>
                    <a:pt x="0" y="72934"/>
                    <a:pt x="0" y="72934"/>
                  </a:cubicBezTo>
                  <a:lnTo>
                    <a:pt x="0" y="0"/>
                  </a:lnTo>
                  <a:cubicBezTo>
                    <a:pt x="0" y="0"/>
                    <a:pt x="5232" y="0"/>
                    <a:pt x="11686" y="0"/>
                  </a:cubicBez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A267CA7-899E-B793-F5A8-35DD97919561}"/>
                </a:ext>
              </a:extLst>
            </p:cNvPr>
            <p:cNvSpPr/>
            <p:nvPr/>
          </p:nvSpPr>
          <p:spPr>
            <a:xfrm>
              <a:off x="3785419" y="1864053"/>
              <a:ext cx="52230" cy="22247"/>
            </a:xfrm>
            <a:custGeom>
              <a:avLst/>
              <a:gdLst>
                <a:gd name="connsiteX0" fmla="*/ 10355 w 52230"/>
                <a:gd name="connsiteY0" fmla="*/ 3917 h 22247"/>
                <a:gd name="connsiteX1" fmla="*/ 3903 w 52230"/>
                <a:gd name="connsiteY1" fmla="*/ 21960 h 22247"/>
                <a:gd name="connsiteX2" fmla="*/ 0 w 52230"/>
                <a:gd name="connsiteY2" fmla="*/ 21960 h 22247"/>
                <a:gd name="connsiteX3" fmla="*/ 8129 w 52230"/>
                <a:gd name="connsiteY3" fmla="*/ 1142 h 22247"/>
                <a:gd name="connsiteX4" fmla="*/ 10621 w 52230"/>
                <a:gd name="connsiteY4" fmla="*/ 1142 h 22247"/>
                <a:gd name="connsiteX5" fmla="*/ 10355 w 52230"/>
                <a:gd name="connsiteY5" fmla="*/ 3917 h 22247"/>
                <a:gd name="connsiteX6" fmla="*/ 15760 w 52230"/>
                <a:gd name="connsiteY6" fmla="*/ 21960 h 22247"/>
                <a:gd name="connsiteX7" fmla="*/ 9287 w 52230"/>
                <a:gd name="connsiteY7" fmla="*/ 3917 h 22247"/>
                <a:gd name="connsiteX8" fmla="*/ 9006 w 52230"/>
                <a:gd name="connsiteY8" fmla="*/ 1142 h 22247"/>
                <a:gd name="connsiteX9" fmla="*/ 11511 w 52230"/>
                <a:gd name="connsiteY9" fmla="*/ 1142 h 22247"/>
                <a:gd name="connsiteX10" fmla="*/ 19675 w 52230"/>
                <a:gd name="connsiteY10" fmla="*/ 21960 h 22247"/>
                <a:gd name="connsiteX11" fmla="*/ 15760 w 52230"/>
                <a:gd name="connsiteY11" fmla="*/ 21960 h 22247"/>
                <a:gd name="connsiteX12" fmla="*/ 15436 w 52230"/>
                <a:gd name="connsiteY12" fmla="*/ 14241 h 22247"/>
                <a:gd name="connsiteX13" fmla="*/ 15436 w 52230"/>
                <a:gd name="connsiteY13" fmla="*/ 17085 h 22247"/>
                <a:gd name="connsiteX14" fmla="*/ 3696 w 52230"/>
                <a:gd name="connsiteY14" fmla="*/ 17085 h 22247"/>
                <a:gd name="connsiteX15" fmla="*/ 3696 w 52230"/>
                <a:gd name="connsiteY15" fmla="*/ 14241 h 22247"/>
                <a:gd name="connsiteX16" fmla="*/ 15436 w 52230"/>
                <a:gd name="connsiteY16" fmla="*/ 14241 h 22247"/>
                <a:gd name="connsiteX17" fmla="*/ 31519 w 52230"/>
                <a:gd name="connsiteY17" fmla="*/ 18757 h 22247"/>
                <a:gd name="connsiteX18" fmla="*/ 31519 w 52230"/>
                <a:gd name="connsiteY18" fmla="*/ 0 h 22247"/>
                <a:gd name="connsiteX19" fmla="*/ 35111 w 52230"/>
                <a:gd name="connsiteY19" fmla="*/ 0 h 22247"/>
                <a:gd name="connsiteX20" fmla="*/ 35111 w 52230"/>
                <a:gd name="connsiteY20" fmla="*/ 21960 h 22247"/>
                <a:gd name="connsiteX21" fmla="*/ 31875 w 52230"/>
                <a:gd name="connsiteY21" fmla="*/ 21960 h 22247"/>
                <a:gd name="connsiteX22" fmla="*/ 31519 w 52230"/>
                <a:gd name="connsiteY22" fmla="*/ 18757 h 22247"/>
                <a:gd name="connsiteX23" fmla="*/ 21067 w 52230"/>
                <a:gd name="connsiteY23" fmla="*/ 14397 h 22247"/>
                <a:gd name="connsiteX24" fmla="*/ 21067 w 52230"/>
                <a:gd name="connsiteY24" fmla="*/ 14097 h 22247"/>
                <a:gd name="connsiteX25" fmla="*/ 21520 w 52230"/>
                <a:gd name="connsiteY25" fmla="*/ 10894 h 22247"/>
                <a:gd name="connsiteX26" fmla="*/ 22750 w 52230"/>
                <a:gd name="connsiteY26" fmla="*/ 8393 h 22247"/>
                <a:gd name="connsiteX27" fmla="*/ 24756 w 52230"/>
                <a:gd name="connsiteY27" fmla="*/ 6777 h 22247"/>
                <a:gd name="connsiteX28" fmla="*/ 27377 w 52230"/>
                <a:gd name="connsiteY28" fmla="*/ 6203 h 22247"/>
                <a:gd name="connsiteX29" fmla="*/ 29934 w 52230"/>
                <a:gd name="connsiteY29" fmla="*/ 6746 h 22247"/>
                <a:gd name="connsiteX30" fmla="*/ 31810 w 52230"/>
                <a:gd name="connsiteY30" fmla="*/ 8306 h 22247"/>
                <a:gd name="connsiteX31" fmla="*/ 33040 w 52230"/>
                <a:gd name="connsiteY31" fmla="*/ 10707 h 22247"/>
                <a:gd name="connsiteX32" fmla="*/ 33687 w 52230"/>
                <a:gd name="connsiteY32" fmla="*/ 13798 h 22247"/>
                <a:gd name="connsiteX33" fmla="*/ 33687 w 52230"/>
                <a:gd name="connsiteY33" fmla="*/ 14755 h 22247"/>
                <a:gd name="connsiteX34" fmla="*/ 33040 w 52230"/>
                <a:gd name="connsiteY34" fmla="*/ 17787 h 22247"/>
                <a:gd name="connsiteX35" fmla="*/ 31810 w 52230"/>
                <a:gd name="connsiteY35" fmla="*/ 20160 h 22247"/>
                <a:gd name="connsiteX36" fmla="*/ 29934 w 52230"/>
                <a:gd name="connsiteY36" fmla="*/ 21704 h 22247"/>
                <a:gd name="connsiteX37" fmla="*/ 27345 w 52230"/>
                <a:gd name="connsiteY37" fmla="*/ 22247 h 22247"/>
                <a:gd name="connsiteX38" fmla="*/ 24724 w 52230"/>
                <a:gd name="connsiteY38" fmla="*/ 21661 h 22247"/>
                <a:gd name="connsiteX39" fmla="*/ 22750 w 52230"/>
                <a:gd name="connsiteY39" fmla="*/ 20017 h 22247"/>
                <a:gd name="connsiteX40" fmla="*/ 21520 w 52230"/>
                <a:gd name="connsiteY40" fmla="*/ 17528 h 22247"/>
                <a:gd name="connsiteX41" fmla="*/ 21067 w 52230"/>
                <a:gd name="connsiteY41" fmla="*/ 14397 h 22247"/>
                <a:gd name="connsiteX42" fmla="*/ 24659 w 52230"/>
                <a:gd name="connsiteY42" fmla="*/ 14097 h 22247"/>
                <a:gd name="connsiteX43" fmla="*/ 24659 w 52230"/>
                <a:gd name="connsiteY43" fmla="*/ 14397 h 22247"/>
                <a:gd name="connsiteX44" fmla="*/ 24853 w 52230"/>
                <a:gd name="connsiteY44" fmla="*/ 16371 h 22247"/>
                <a:gd name="connsiteX45" fmla="*/ 25500 w 52230"/>
                <a:gd name="connsiteY45" fmla="*/ 17987 h 22247"/>
                <a:gd name="connsiteX46" fmla="*/ 26600 w 52230"/>
                <a:gd name="connsiteY46" fmla="*/ 19072 h 22247"/>
                <a:gd name="connsiteX47" fmla="*/ 28251 w 52230"/>
                <a:gd name="connsiteY47" fmla="*/ 19459 h 22247"/>
                <a:gd name="connsiteX48" fmla="*/ 30257 w 52230"/>
                <a:gd name="connsiteY48" fmla="*/ 18944 h 22247"/>
                <a:gd name="connsiteX49" fmla="*/ 31487 w 52230"/>
                <a:gd name="connsiteY49" fmla="*/ 17556 h 22247"/>
                <a:gd name="connsiteX50" fmla="*/ 32134 w 52230"/>
                <a:gd name="connsiteY50" fmla="*/ 15585 h 22247"/>
                <a:gd name="connsiteX51" fmla="*/ 32134 w 52230"/>
                <a:gd name="connsiteY51" fmla="*/ 12996 h 22247"/>
                <a:gd name="connsiteX52" fmla="*/ 31746 w 52230"/>
                <a:gd name="connsiteY52" fmla="*/ 11424 h 22247"/>
                <a:gd name="connsiteX53" fmla="*/ 31034 w 52230"/>
                <a:gd name="connsiteY53" fmla="*/ 10152 h 22247"/>
                <a:gd name="connsiteX54" fmla="*/ 29869 w 52230"/>
                <a:gd name="connsiteY54" fmla="*/ 9291 h 22247"/>
                <a:gd name="connsiteX55" fmla="*/ 28283 w 52230"/>
                <a:gd name="connsiteY55" fmla="*/ 8979 h 22247"/>
                <a:gd name="connsiteX56" fmla="*/ 26633 w 52230"/>
                <a:gd name="connsiteY56" fmla="*/ 9379 h 22247"/>
                <a:gd name="connsiteX57" fmla="*/ 25500 w 52230"/>
                <a:gd name="connsiteY57" fmla="*/ 10479 h 22247"/>
                <a:gd name="connsiteX58" fmla="*/ 24853 w 52230"/>
                <a:gd name="connsiteY58" fmla="*/ 12111 h 22247"/>
                <a:gd name="connsiteX59" fmla="*/ 24659 w 52230"/>
                <a:gd name="connsiteY59" fmla="*/ 14097 h 22247"/>
                <a:gd name="connsiteX60" fmla="*/ 48638 w 52230"/>
                <a:gd name="connsiteY60" fmla="*/ 18757 h 22247"/>
                <a:gd name="connsiteX61" fmla="*/ 48638 w 52230"/>
                <a:gd name="connsiteY61" fmla="*/ 0 h 22247"/>
                <a:gd name="connsiteX62" fmla="*/ 52230 w 52230"/>
                <a:gd name="connsiteY62" fmla="*/ 0 h 22247"/>
                <a:gd name="connsiteX63" fmla="*/ 52230 w 52230"/>
                <a:gd name="connsiteY63" fmla="*/ 21960 h 22247"/>
                <a:gd name="connsiteX64" fmla="*/ 48994 w 52230"/>
                <a:gd name="connsiteY64" fmla="*/ 21960 h 22247"/>
                <a:gd name="connsiteX65" fmla="*/ 48638 w 52230"/>
                <a:gd name="connsiteY65" fmla="*/ 18757 h 22247"/>
                <a:gd name="connsiteX66" fmla="*/ 38185 w 52230"/>
                <a:gd name="connsiteY66" fmla="*/ 14397 h 22247"/>
                <a:gd name="connsiteX67" fmla="*/ 38185 w 52230"/>
                <a:gd name="connsiteY67" fmla="*/ 14097 h 22247"/>
                <a:gd name="connsiteX68" fmla="*/ 38639 w 52230"/>
                <a:gd name="connsiteY68" fmla="*/ 10894 h 22247"/>
                <a:gd name="connsiteX69" fmla="*/ 39868 w 52230"/>
                <a:gd name="connsiteY69" fmla="*/ 8393 h 22247"/>
                <a:gd name="connsiteX70" fmla="*/ 41875 w 52230"/>
                <a:gd name="connsiteY70" fmla="*/ 6777 h 22247"/>
                <a:gd name="connsiteX71" fmla="*/ 44496 w 52230"/>
                <a:gd name="connsiteY71" fmla="*/ 6203 h 22247"/>
                <a:gd name="connsiteX72" fmla="*/ 47052 w 52230"/>
                <a:gd name="connsiteY72" fmla="*/ 6746 h 22247"/>
                <a:gd name="connsiteX73" fmla="*/ 48929 w 52230"/>
                <a:gd name="connsiteY73" fmla="*/ 8306 h 22247"/>
                <a:gd name="connsiteX74" fmla="*/ 50159 w 52230"/>
                <a:gd name="connsiteY74" fmla="*/ 10707 h 22247"/>
                <a:gd name="connsiteX75" fmla="*/ 50806 w 52230"/>
                <a:gd name="connsiteY75" fmla="*/ 13798 h 22247"/>
                <a:gd name="connsiteX76" fmla="*/ 50806 w 52230"/>
                <a:gd name="connsiteY76" fmla="*/ 14755 h 22247"/>
                <a:gd name="connsiteX77" fmla="*/ 50159 w 52230"/>
                <a:gd name="connsiteY77" fmla="*/ 17787 h 22247"/>
                <a:gd name="connsiteX78" fmla="*/ 48929 w 52230"/>
                <a:gd name="connsiteY78" fmla="*/ 20160 h 22247"/>
                <a:gd name="connsiteX79" fmla="*/ 47052 w 52230"/>
                <a:gd name="connsiteY79" fmla="*/ 21704 h 22247"/>
                <a:gd name="connsiteX80" fmla="*/ 44463 w 52230"/>
                <a:gd name="connsiteY80" fmla="*/ 22247 h 22247"/>
                <a:gd name="connsiteX81" fmla="*/ 41842 w 52230"/>
                <a:gd name="connsiteY81" fmla="*/ 21661 h 22247"/>
                <a:gd name="connsiteX82" fmla="*/ 39868 w 52230"/>
                <a:gd name="connsiteY82" fmla="*/ 20017 h 22247"/>
                <a:gd name="connsiteX83" fmla="*/ 38639 w 52230"/>
                <a:gd name="connsiteY83" fmla="*/ 17528 h 22247"/>
                <a:gd name="connsiteX84" fmla="*/ 38185 w 52230"/>
                <a:gd name="connsiteY84" fmla="*/ 14397 h 22247"/>
                <a:gd name="connsiteX85" fmla="*/ 41778 w 52230"/>
                <a:gd name="connsiteY85" fmla="*/ 14097 h 22247"/>
                <a:gd name="connsiteX86" fmla="*/ 41778 w 52230"/>
                <a:gd name="connsiteY86" fmla="*/ 14397 h 22247"/>
                <a:gd name="connsiteX87" fmla="*/ 41972 w 52230"/>
                <a:gd name="connsiteY87" fmla="*/ 16371 h 22247"/>
                <a:gd name="connsiteX88" fmla="*/ 42619 w 52230"/>
                <a:gd name="connsiteY88" fmla="*/ 17987 h 22247"/>
                <a:gd name="connsiteX89" fmla="*/ 43719 w 52230"/>
                <a:gd name="connsiteY89" fmla="*/ 19072 h 22247"/>
                <a:gd name="connsiteX90" fmla="*/ 45370 w 52230"/>
                <a:gd name="connsiteY90" fmla="*/ 19459 h 22247"/>
                <a:gd name="connsiteX91" fmla="*/ 47376 w 52230"/>
                <a:gd name="connsiteY91" fmla="*/ 18944 h 22247"/>
                <a:gd name="connsiteX92" fmla="*/ 48606 w 52230"/>
                <a:gd name="connsiteY92" fmla="*/ 17556 h 22247"/>
                <a:gd name="connsiteX93" fmla="*/ 49253 w 52230"/>
                <a:gd name="connsiteY93" fmla="*/ 15585 h 22247"/>
                <a:gd name="connsiteX94" fmla="*/ 49253 w 52230"/>
                <a:gd name="connsiteY94" fmla="*/ 12996 h 22247"/>
                <a:gd name="connsiteX95" fmla="*/ 48865 w 52230"/>
                <a:gd name="connsiteY95" fmla="*/ 11424 h 22247"/>
                <a:gd name="connsiteX96" fmla="*/ 48153 w 52230"/>
                <a:gd name="connsiteY96" fmla="*/ 10152 h 22247"/>
                <a:gd name="connsiteX97" fmla="*/ 46988 w 52230"/>
                <a:gd name="connsiteY97" fmla="*/ 9291 h 22247"/>
                <a:gd name="connsiteX98" fmla="*/ 45402 w 52230"/>
                <a:gd name="connsiteY98" fmla="*/ 8979 h 22247"/>
                <a:gd name="connsiteX99" fmla="*/ 43752 w 52230"/>
                <a:gd name="connsiteY99" fmla="*/ 9379 h 22247"/>
                <a:gd name="connsiteX100" fmla="*/ 42619 w 52230"/>
                <a:gd name="connsiteY100" fmla="*/ 10479 h 22247"/>
                <a:gd name="connsiteX101" fmla="*/ 41972 w 52230"/>
                <a:gd name="connsiteY101" fmla="*/ 12111 h 22247"/>
                <a:gd name="connsiteX102" fmla="*/ 41778 w 52230"/>
                <a:gd name="connsiteY102" fmla="*/ 14097 h 2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2230" h="22247">
                  <a:moveTo>
                    <a:pt x="10355" y="3917"/>
                  </a:moveTo>
                  <a:lnTo>
                    <a:pt x="3903" y="21960"/>
                  </a:lnTo>
                  <a:lnTo>
                    <a:pt x="0" y="21960"/>
                  </a:lnTo>
                  <a:lnTo>
                    <a:pt x="8129" y="1142"/>
                  </a:lnTo>
                  <a:lnTo>
                    <a:pt x="10621" y="1142"/>
                  </a:lnTo>
                  <a:lnTo>
                    <a:pt x="10355" y="3917"/>
                  </a:lnTo>
                  <a:close/>
                  <a:moveTo>
                    <a:pt x="15760" y="21960"/>
                  </a:moveTo>
                  <a:lnTo>
                    <a:pt x="9287" y="3917"/>
                  </a:lnTo>
                  <a:lnTo>
                    <a:pt x="9006" y="1142"/>
                  </a:lnTo>
                  <a:lnTo>
                    <a:pt x="11511" y="1142"/>
                  </a:lnTo>
                  <a:lnTo>
                    <a:pt x="19675" y="21960"/>
                  </a:lnTo>
                  <a:lnTo>
                    <a:pt x="15760" y="21960"/>
                  </a:lnTo>
                  <a:close/>
                  <a:moveTo>
                    <a:pt x="15436" y="14241"/>
                  </a:moveTo>
                  <a:lnTo>
                    <a:pt x="15436" y="17085"/>
                  </a:lnTo>
                  <a:lnTo>
                    <a:pt x="3696" y="17085"/>
                  </a:lnTo>
                  <a:lnTo>
                    <a:pt x="3696" y="14241"/>
                  </a:lnTo>
                  <a:lnTo>
                    <a:pt x="15436" y="14241"/>
                  </a:lnTo>
                  <a:close/>
                  <a:moveTo>
                    <a:pt x="31519" y="18757"/>
                  </a:moveTo>
                  <a:lnTo>
                    <a:pt x="31519" y="0"/>
                  </a:lnTo>
                  <a:lnTo>
                    <a:pt x="35111" y="0"/>
                  </a:lnTo>
                  <a:lnTo>
                    <a:pt x="35111" y="21960"/>
                  </a:lnTo>
                  <a:lnTo>
                    <a:pt x="31875" y="21960"/>
                  </a:lnTo>
                  <a:lnTo>
                    <a:pt x="31519" y="18757"/>
                  </a:lnTo>
                  <a:close/>
                  <a:moveTo>
                    <a:pt x="21067" y="14397"/>
                  </a:moveTo>
                  <a:lnTo>
                    <a:pt x="21067" y="14097"/>
                  </a:lnTo>
                  <a:cubicBezTo>
                    <a:pt x="21067" y="12925"/>
                    <a:pt x="21229" y="11858"/>
                    <a:pt x="21520" y="10894"/>
                  </a:cubicBezTo>
                  <a:cubicBezTo>
                    <a:pt x="21811" y="9921"/>
                    <a:pt x="22199" y="9088"/>
                    <a:pt x="22750" y="8393"/>
                  </a:cubicBezTo>
                  <a:cubicBezTo>
                    <a:pt x="23300" y="7685"/>
                    <a:pt x="23979" y="7148"/>
                    <a:pt x="24756" y="6777"/>
                  </a:cubicBezTo>
                  <a:cubicBezTo>
                    <a:pt x="25533" y="6394"/>
                    <a:pt x="26406" y="6203"/>
                    <a:pt x="27377" y="6203"/>
                  </a:cubicBezTo>
                  <a:cubicBezTo>
                    <a:pt x="28348" y="6203"/>
                    <a:pt x="29222" y="6384"/>
                    <a:pt x="29934" y="6746"/>
                  </a:cubicBezTo>
                  <a:cubicBezTo>
                    <a:pt x="30678" y="7111"/>
                    <a:pt x="31293" y="7629"/>
                    <a:pt x="31810" y="8306"/>
                  </a:cubicBezTo>
                  <a:cubicBezTo>
                    <a:pt x="32328" y="8973"/>
                    <a:pt x="32716" y="9775"/>
                    <a:pt x="33040" y="10707"/>
                  </a:cubicBezTo>
                  <a:cubicBezTo>
                    <a:pt x="33331" y="11633"/>
                    <a:pt x="33558" y="12663"/>
                    <a:pt x="33687" y="13798"/>
                  </a:cubicBezTo>
                  <a:lnTo>
                    <a:pt x="33687" y="14755"/>
                  </a:lnTo>
                  <a:cubicBezTo>
                    <a:pt x="33558" y="15860"/>
                    <a:pt x="33331" y="16870"/>
                    <a:pt x="33040" y="17787"/>
                  </a:cubicBezTo>
                  <a:cubicBezTo>
                    <a:pt x="32716" y="18701"/>
                    <a:pt x="32328" y="19493"/>
                    <a:pt x="31810" y="20160"/>
                  </a:cubicBezTo>
                  <a:cubicBezTo>
                    <a:pt x="31293" y="20828"/>
                    <a:pt x="30678" y="21343"/>
                    <a:pt x="29934" y="21704"/>
                  </a:cubicBezTo>
                  <a:cubicBezTo>
                    <a:pt x="29189" y="22066"/>
                    <a:pt x="28348" y="22247"/>
                    <a:pt x="27345" y="22247"/>
                  </a:cubicBezTo>
                  <a:cubicBezTo>
                    <a:pt x="26374" y="22247"/>
                    <a:pt x="25500" y="22051"/>
                    <a:pt x="24724" y="21661"/>
                  </a:cubicBezTo>
                  <a:cubicBezTo>
                    <a:pt x="23947" y="21271"/>
                    <a:pt x="23300" y="20722"/>
                    <a:pt x="22750" y="20017"/>
                  </a:cubicBezTo>
                  <a:cubicBezTo>
                    <a:pt x="22199" y="19312"/>
                    <a:pt x="21811" y="18483"/>
                    <a:pt x="21520" y="17528"/>
                  </a:cubicBezTo>
                  <a:cubicBezTo>
                    <a:pt x="21229" y="16564"/>
                    <a:pt x="21067" y="15523"/>
                    <a:pt x="21067" y="14397"/>
                  </a:cubicBezTo>
                  <a:close/>
                  <a:moveTo>
                    <a:pt x="24659" y="14097"/>
                  </a:moveTo>
                  <a:lnTo>
                    <a:pt x="24659" y="14397"/>
                  </a:lnTo>
                  <a:cubicBezTo>
                    <a:pt x="24659" y="15102"/>
                    <a:pt x="24724" y="15760"/>
                    <a:pt x="24853" y="16371"/>
                  </a:cubicBezTo>
                  <a:cubicBezTo>
                    <a:pt x="24982" y="16979"/>
                    <a:pt x="25209" y="17519"/>
                    <a:pt x="25500" y="17987"/>
                  </a:cubicBezTo>
                  <a:cubicBezTo>
                    <a:pt x="25759" y="18442"/>
                    <a:pt x="26147" y="18807"/>
                    <a:pt x="26600" y="19072"/>
                  </a:cubicBezTo>
                  <a:cubicBezTo>
                    <a:pt x="27053" y="19331"/>
                    <a:pt x="27604" y="19459"/>
                    <a:pt x="28251" y="19459"/>
                  </a:cubicBezTo>
                  <a:cubicBezTo>
                    <a:pt x="29060" y="19459"/>
                    <a:pt x="29739" y="19287"/>
                    <a:pt x="30257" y="18944"/>
                  </a:cubicBezTo>
                  <a:cubicBezTo>
                    <a:pt x="30775" y="18601"/>
                    <a:pt x="31196" y="18139"/>
                    <a:pt x="31487" y="17556"/>
                  </a:cubicBezTo>
                  <a:cubicBezTo>
                    <a:pt x="31810" y="16967"/>
                    <a:pt x="32005" y="16309"/>
                    <a:pt x="32134" y="15585"/>
                  </a:cubicBezTo>
                  <a:lnTo>
                    <a:pt x="32134" y="12996"/>
                  </a:lnTo>
                  <a:cubicBezTo>
                    <a:pt x="32069" y="12432"/>
                    <a:pt x="31940" y="11908"/>
                    <a:pt x="31746" y="11424"/>
                  </a:cubicBezTo>
                  <a:cubicBezTo>
                    <a:pt x="31584" y="10938"/>
                    <a:pt x="31325" y="10514"/>
                    <a:pt x="31034" y="10152"/>
                  </a:cubicBezTo>
                  <a:cubicBezTo>
                    <a:pt x="30710" y="9778"/>
                    <a:pt x="30322" y="9494"/>
                    <a:pt x="29869" y="9291"/>
                  </a:cubicBezTo>
                  <a:cubicBezTo>
                    <a:pt x="29448" y="9082"/>
                    <a:pt x="28898" y="8979"/>
                    <a:pt x="28283" y="8979"/>
                  </a:cubicBezTo>
                  <a:cubicBezTo>
                    <a:pt x="27636" y="8979"/>
                    <a:pt x="27086" y="9110"/>
                    <a:pt x="26633" y="9379"/>
                  </a:cubicBezTo>
                  <a:cubicBezTo>
                    <a:pt x="26180" y="9647"/>
                    <a:pt x="25791" y="10012"/>
                    <a:pt x="25500" y="10479"/>
                  </a:cubicBezTo>
                  <a:cubicBezTo>
                    <a:pt x="25209" y="10947"/>
                    <a:pt x="25015" y="11490"/>
                    <a:pt x="24853" y="12111"/>
                  </a:cubicBezTo>
                  <a:cubicBezTo>
                    <a:pt x="24724" y="12728"/>
                    <a:pt x="24659" y="13392"/>
                    <a:pt x="24659" y="14097"/>
                  </a:cubicBezTo>
                  <a:close/>
                  <a:moveTo>
                    <a:pt x="48638" y="18757"/>
                  </a:moveTo>
                  <a:lnTo>
                    <a:pt x="48638" y="0"/>
                  </a:lnTo>
                  <a:lnTo>
                    <a:pt x="52230" y="0"/>
                  </a:lnTo>
                  <a:lnTo>
                    <a:pt x="52230" y="21960"/>
                  </a:lnTo>
                  <a:lnTo>
                    <a:pt x="48994" y="21960"/>
                  </a:lnTo>
                  <a:lnTo>
                    <a:pt x="48638" y="18757"/>
                  </a:lnTo>
                  <a:close/>
                  <a:moveTo>
                    <a:pt x="38185" y="14397"/>
                  </a:moveTo>
                  <a:lnTo>
                    <a:pt x="38185" y="14097"/>
                  </a:lnTo>
                  <a:cubicBezTo>
                    <a:pt x="38185" y="12925"/>
                    <a:pt x="38347" y="11858"/>
                    <a:pt x="38639" y="10894"/>
                  </a:cubicBezTo>
                  <a:cubicBezTo>
                    <a:pt x="38930" y="9921"/>
                    <a:pt x="39318" y="9088"/>
                    <a:pt x="39868" y="8393"/>
                  </a:cubicBezTo>
                  <a:cubicBezTo>
                    <a:pt x="40418" y="7685"/>
                    <a:pt x="41098" y="7148"/>
                    <a:pt x="41875" y="6777"/>
                  </a:cubicBezTo>
                  <a:cubicBezTo>
                    <a:pt x="42651" y="6394"/>
                    <a:pt x="43525" y="6203"/>
                    <a:pt x="44496" y="6203"/>
                  </a:cubicBezTo>
                  <a:cubicBezTo>
                    <a:pt x="45467" y="6203"/>
                    <a:pt x="46340" y="6384"/>
                    <a:pt x="47052" y="6746"/>
                  </a:cubicBezTo>
                  <a:cubicBezTo>
                    <a:pt x="47797" y="7111"/>
                    <a:pt x="48411" y="7629"/>
                    <a:pt x="48929" y="8306"/>
                  </a:cubicBezTo>
                  <a:cubicBezTo>
                    <a:pt x="49447" y="8973"/>
                    <a:pt x="49868" y="9775"/>
                    <a:pt x="50159" y="10707"/>
                  </a:cubicBezTo>
                  <a:cubicBezTo>
                    <a:pt x="50450" y="11633"/>
                    <a:pt x="50677" y="12663"/>
                    <a:pt x="50806" y="13798"/>
                  </a:cubicBezTo>
                  <a:lnTo>
                    <a:pt x="50806" y="14755"/>
                  </a:lnTo>
                  <a:cubicBezTo>
                    <a:pt x="50677" y="15860"/>
                    <a:pt x="50450" y="16870"/>
                    <a:pt x="50159" y="17787"/>
                  </a:cubicBezTo>
                  <a:cubicBezTo>
                    <a:pt x="49868" y="18701"/>
                    <a:pt x="49447" y="19493"/>
                    <a:pt x="48929" y="20160"/>
                  </a:cubicBezTo>
                  <a:cubicBezTo>
                    <a:pt x="48411" y="20828"/>
                    <a:pt x="47797" y="21343"/>
                    <a:pt x="47052" y="21704"/>
                  </a:cubicBezTo>
                  <a:cubicBezTo>
                    <a:pt x="46308" y="22066"/>
                    <a:pt x="45467" y="22247"/>
                    <a:pt x="44463" y="22247"/>
                  </a:cubicBezTo>
                  <a:cubicBezTo>
                    <a:pt x="43493" y="22247"/>
                    <a:pt x="42619" y="22051"/>
                    <a:pt x="41842" y="21661"/>
                  </a:cubicBezTo>
                  <a:cubicBezTo>
                    <a:pt x="41066" y="21271"/>
                    <a:pt x="40418" y="20722"/>
                    <a:pt x="39868" y="20017"/>
                  </a:cubicBezTo>
                  <a:cubicBezTo>
                    <a:pt x="39318" y="19312"/>
                    <a:pt x="38930" y="18483"/>
                    <a:pt x="38639" y="17528"/>
                  </a:cubicBezTo>
                  <a:cubicBezTo>
                    <a:pt x="38347" y="16564"/>
                    <a:pt x="38185" y="15523"/>
                    <a:pt x="38185" y="14397"/>
                  </a:cubicBezTo>
                  <a:close/>
                  <a:moveTo>
                    <a:pt x="41778" y="14097"/>
                  </a:moveTo>
                  <a:lnTo>
                    <a:pt x="41778" y="14397"/>
                  </a:lnTo>
                  <a:cubicBezTo>
                    <a:pt x="41778" y="15102"/>
                    <a:pt x="41842" y="15760"/>
                    <a:pt x="41972" y="16371"/>
                  </a:cubicBezTo>
                  <a:cubicBezTo>
                    <a:pt x="42101" y="16979"/>
                    <a:pt x="42328" y="17519"/>
                    <a:pt x="42619" y="17987"/>
                  </a:cubicBezTo>
                  <a:cubicBezTo>
                    <a:pt x="42910" y="18442"/>
                    <a:pt x="43266" y="18807"/>
                    <a:pt x="43719" y="19072"/>
                  </a:cubicBezTo>
                  <a:cubicBezTo>
                    <a:pt x="44172" y="19331"/>
                    <a:pt x="44755" y="19459"/>
                    <a:pt x="45370" y="19459"/>
                  </a:cubicBezTo>
                  <a:cubicBezTo>
                    <a:pt x="46179" y="19459"/>
                    <a:pt x="46858" y="19287"/>
                    <a:pt x="47376" y="18944"/>
                  </a:cubicBezTo>
                  <a:cubicBezTo>
                    <a:pt x="47894" y="18601"/>
                    <a:pt x="48314" y="18139"/>
                    <a:pt x="48606" y="17556"/>
                  </a:cubicBezTo>
                  <a:cubicBezTo>
                    <a:pt x="48929" y="16967"/>
                    <a:pt x="49123" y="16309"/>
                    <a:pt x="49253" y="15585"/>
                  </a:cubicBezTo>
                  <a:lnTo>
                    <a:pt x="49253" y="12996"/>
                  </a:lnTo>
                  <a:cubicBezTo>
                    <a:pt x="49188" y="12432"/>
                    <a:pt x="49059" y="11908"/>
                    <a:pt x="48865" y="11424"/>
                  </a:cubicBezTo>
                  <a:cubicBezTo>
                    <a:pt x="48703" y="10938"/>
                    <a:pt x="48444" y="10514"/>
                    <a:pt x="48153" y="10152"/>
                  </a:cubicBezTo>
                  <a:cubicBezTo>
                    <a:pt x="47829" y="9778"/>
                    <a:pt x="47441" y="9494"/>
                    <a:pt x="46988" y="9291"/>
                  </a:cubicBezTo>
                  <a:cubicBezTo>
                    <a:pt x="46567" y="9082"/>
                    <a:pt x="46017" y="8979"/>
                    <a:pt x="45402" y="8979"/>
                  </a:cubicBezTo>
                  <a:cubicBezTo>
                    <a:pt x="44755" y="8979"/>
                    <a:pt x="44205" y="9110"/>
                    <a:pt x="43752" y="9379"/>
                  </a:cubicBezTo>
                  <a:cubicBezTo>
                    <a:pt x="43298" y="9647"/>
                    <a:pt x="42910" y="10012"/>
                    <a:pt x="42619" y="10479"/>
                  </a:cubicBezTo>
                  <a:cubicBezTo>
                    <a:pt x="42328" y="10947"/>
                    <a:pt x="42134" y="11490"/>
                    <a:pt x="41972" y="12111"/>
                  </a:cubicBezTo>
                  <a:cubicBezTo>
                    <a:pt x="41842" y="12728"/>
                    <a:pt x="41778" y="13392"/>
                    <a:pt x="41778" y="14097"/>
                  </a:cubicBez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CAB2C14-456B-2CFC-3D4F-340FF68429AA}"/>
                </a:ext>
              </a:extLst>
            </p:cNvPr>
            <p:cNvSpPr/>
            <p:nvPr/>
          </p:nvSpPr>
          <p:spPr>
            <a:xfrm>
              <a:off x="3746602" y="1867599"/>
              <a:ext cx="21031" cy="20516"/>
            </a:xfrm>
            <a:custGeom>
              <a:avLst/>
              <a:gdLst>
                <a:gd name="connsiteX0" fmla="*/ 19151 w 21031"/>
                <a:gd name="connsiteY0" fmla="*/ 12086 h 20516"/>
                <a:gd name="connsiteX1" fmla="*/ 12766 w 21031"/>
                <a:gd name="connsiteY1" fmla="*/ 12086 h 20516"/>
                <a:gd name="connsiteX2" fmla="*/ 12624 w 21031"/>
                <a:gd name="connsiteY2" fmla="*/ 12114 h 20516"/>
                <a:gd name="connsiteX3" fmla="*/ 12501 w 21031"/>
                <a:gd name="connsiteY3" fmla="*/ 12192 h 20516"/>
                <a:gd name="connsiteX4" fmla="*/ 12420 w 21031"/>
                <a:gd name="connsiteY4" fmla="*/ 12310 h 20516"/>
                <a:gd name="connsiteX5" fmla="*/ 12394 w 21031"/>
                <a:gd name="connsiteY5" fmla="*/ 12451 h 20516"/>
                <a:gd name="connsiteX6" fmla="*/ 12394 w 21031"/>
                <a:gd name="connsiteY6" fmla="*/ 18685 h 20516"/>
                <a:gd name="connsiteX7" fmla="*/ 11844 w 21031"/>
                <a:gd name="connsiteY7" fmla="*/ 19980 h 20516"/>
                <a:gd name="connsiteX8" fmla="*/ 10514 w 21031"/>
                <a:gd name="connsiteY8" fmla="*/ 20516 h 20516"/>
                <a:gd name="connsiteX9" fmla="*/ 9187 w 21031"/>
                <a:gd name="connsiteY9" fmla="*/ 19980 h 20516"/>
                <a:gd name="connsiteX10" fmla="*/ 8637 w 21031"/>
                <a:gd name="connsiteY10" fmla="*/ 18685 h 20516"/>
                <a:gd name="connsiteX11" fmla="*/ 8637 w 21031"/>
                <a:gd name="connsiteY11" fmla="*/ 12451 h 20516"/>
                <a:gd name="connsiteX12" fmla="*/ 8608 w 21031"/>
                <a:gd name="connsiteY12" fmla="*/ 12310 h 20516"/>
                <a:gd name="connsiteX13" fmla="*/ 8527 w 21031"/>
                <a:gd name="connsiteY13" fmla="*/ 12192 h 20516"/>
                <a:gd name="connsiteX14" fmla="*/ 8407 w 21031"/>
                <a:gd name="connsiteY14" fmla="*/ 12114 h 20516"/>
                <a:gd name="connsiteX15" fmla="*/ 8262 w 21031"/>
                <a:gd name="connsiteY15" fmla="*/ 12086 h 20516"/>
                <a:gd name="connsiteX16" fmla="*/ 1880 w 21031"/>
                <a:gd name="connsiteY16" fmla="*/ 12086 h 20516"/>
                <a:gd name="connsiteX17" fmla="*/ 1159 w 21031"/>
                <a:gd name="connsiteY17" fmla="*/ 11948 h 20516"/>
                <a:gd name="connsiteX18" fmla="*/ 550 w 21031"/>
                <a:gd name="connsiteY18" fmla="*/ 11549 h 20516"/>
                <a:gd name="connsiteX19" fmla="*/ 142 w 21031"/>
                <a:gd name="connsiteY19" fmla="*/ 10957 h 20516"/>
                <a:gd name="connsiteX20" fmla="*/ 0 w 21031"/>
                <a:gd name="connsiteY20" fmla="*/ 10255 h 20516"/>
                <a:gd name="connsiteX21" fmla="*/ 142 w 21031"/>
                <a:gd name="connsiteY21" fmla="*/ 9553 h 20516"/>
                <a:gd name="connsiteX22" fmla="*/ 550 w 21031"/>
                <a:gd name="connsiteY22" fmla="*/ 8957 h 20516"/>
                <a:gd name="connsiteX23" fmla="*/ 1159 w 21031"/>
                <a:gd name="connsiteY23" fmla="*/ 8561 h 20516"/>
                <a:gd name="connsiteX24" fmla="*/ 1880 w 21031"/>
                <a:gd name="connsiteY24" fmla="*/ 8421 h 20516"/>
                <a:gd name="connsiteX25" fmla="*/ 8262 w 21031"/>
                <a:gd name="connsiteY25" fmla="*/ 8421 h 20516"/>
                <a:gd name="connsiteX26" fmla="*/ 8407 w 21031"/>
                <a:gd name="connsiteY26" fmla="*/ 8396 h 20516"/>
                <a:gd name="connsiteX27" fmla="*/ 8527 w 21031"/>
                <a:gd name="connsiteY27" fmla="*/ 8315 h 20516"/>
                <a:gd name="connsiteX28" fmla="*/ 8608 w 21031"/>
                <a:gd name="connsiteY28" fmla="*/ 8196 h 20516"/>
                <a:gd name="connsiteX29" fmla="*/ 8637 w 21031"/>
                <a:gd name="connsiteY29" fmla="*/ 8059 h 20516"/>
                <a:gd name="connsiteX30" fmla="*/ 8637 w 21031"/>
                <a:gd name="connsiteY30" fmla="*/ 1834 h 20516"/>
                <a:gd name="connsiteX31" fmla="*/ 9187 w 21031"/>
                <a:gd name="connsiteY31" fmla="*/ 536 h 20516"/>
                <a:gd name="connsiteX32" fmla="*/ 10514 w 21031"/>
                <a:gd name="connsiteY32" fmla="*/ 0 h 20516"/>
                <a:gd name="connsiteX33" fmla="*/ 11844 w 21031"/>
                <a:gd name="connsiteY33" fmla="*/ 536 h 20516"/>
                <a:gd name="connsiteX34" fmla="*/ 12394 w 21031"/>
                <a:gd name="connsiteY34" fmla="*/ 1834 h 20516"/>
                <a:gd name="connsiteX35" fmla="*/ 12394 w 21031"/>
                <a:gd name="connsiteY35" fmla="*/ 8059 h 20516"/>
                <a:gd name="connsiteX36" fmla="*/ 12420 w 21031"/>
                <a:gd name="connsiteY36" fmla="*/ 8200 h 20516"/>
                <a:gd name="connsiteX37" fmla="*/ 12498 w 21031"/>
                <a:gd name="connsiteY37" fmla="*/ 8321 h 20516"/>
                <a:gd name="connsiteX38" fmla="*/ 12621 w 21031"/>
                <a:gd name="connsiteY38" fmla="*/ 8402 h 20516"/>
                <a:gd name="connsiteX39" fmla="*/ 12766 w 21031"/>
                <a:gd name="connsiteY39" fmla="*/ 8430 h 20516"/>
                <a:gd name="connsiteX40" fmla="*/ 19151 w 21031"/>
                <a:gd name="connsiteY40" fmla="*/ 8430 h 20516"/>
                <a:gd name="connsiteX41" fmla="*/ 20478 w 21031"/>
                <a:gd name="connsiteY41" fmla="*/ 8967 h 20516"/>
                <a:gd name="connsiteX42" fmla="*/ 21031 w 21031"/>
                <a:gd name="connsiteY42" fmla="*/ 10261 h 20516"/>
                <a:gd name="connsiteX43" fmla="*/ 20478 w 21031"/>
                <a:gd name="connsiteY43" fmla="*/ 11559 h 20516"/>
                <a:gd name="connsiteX44" fmla="*/ 19151 w 21031"/>
                <a:gd name="connsiteY44" fmla="*/ 12095 h 20516"/>
                <a:gd name="connsiteX45" fmla="*/ 19151 w 21031"/>
                <a:gd name="connsiteY45" fmla="*/ 12086 h 2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031" h="20516">
                  <a:moveTo>
                    <a:pt x="19151" y="12086"/>
                  </a:moveTo>
                  <a:lnTo>
                    <a:pt x="12766" y="12086"/>
                  </a:lnTo>
                  <a:cubicBezTo>
                    <a:pt x="12718" y="12086"/>
                    <a:pt x="12669" y="12095"/>
                    <a:pt x="12624" y="12114"/>
                  </a:cubicBezTo>
                  <a:cubicBezTo>
                    <a:pt x="12579" y="12132"/>
                    <a:pt x="12537" y="12157"/>
                    <a:pt x="12501" y="12192"/>
                  </a:cubicBezTo>
                  <a:cubicBezTo>
                    <a:pt x="12469" y="12226"/>
                    <a:pt x="12439" y="12267"/>
                    <a:pt x="12420" y="12310"/>
                  </a:cubicBezTo>
                  <a:cubicBezTo>
                    <a:pt x="12404" y="12357"/>
                    <a:pt x="12394" y="12404"/>
                    <a:pt x="12394" y="12451"/>
                  </a:cubicBezTo>
                  <a:lnTo>
                    <a:pt x="12394" y="18685"/>
                  </a:lnTo>
                  <a:cubicBezTo>
                    <a:pt x="12394" y="19169"/>
                    <a:pt x="12197" y="19637"/>
                    <a:pt x="11844" y="19980"/>
                  </a:cubicBezTo>
                  <a:cubicBezTo>
                    <a:pt x="11491" y="20323"/>
                    <a:pt x="11012" y="20516"/>
                    <a:pt x="10514" y="20516"/>
                  </a:cubicBezTo>
                  <a:cubicBezTo>
                    <a:pt x="10016" y="20516"/>
                    <a:pt x="9540" y="20323"/>
                    <a:pt x="9187" y="19980"/>
                  </a:cubicBezTo>
                  <a:cubicBezTo>
                    <a:pt x="8834" y="19637"/>
                    <a:pt x="8637" y="19169"/>
                    <a:pt x="8637" y="18685"/>
                  </a:cubicBezTo>
                  <a:lnTo>
                    <a:pt x="8637" y="12451"/>
                  </a:lnTo>
                  <a:cubicBezTo>
                    <a:pt x="8637" y="12404"/>
                    <a:pt x="8627" y="12357"/>
                    <a:pt x="8608" y="12310"/>
                  </a:cubicBezTo>
                  <a:cubicBezTo>
                    <a:pt x="8588" y="12267"/>
                    <a:pt x="8563" y="12226"/>
                    <a:pt x="8527" y="12192"/>
                  </a:cubicBezTo>
                  <a:cubicBezTo>
                    <a:pt x="8491" y="12157"/>
                    <a:pt x="8453" y="12132"/>
                    <a:pt x="8407" y="12114"/>
                  </a:cubicBezTo>
                  <a:cubicBezTo>
                    <a:pt x="8362" y="12095"/>
                    <a:pt x="8310" y="12086"/>
                    <a:pt x="8262" y="12086"/>
                  </a:cubicBezTo>
                  <a:lnTo>
                    <a:pt x="1880" y="12086"/>
                  </a:lnTo>
                  <a:cubicBezTo>
                    <a:pt x="1631" y="12086"/>
                    <a:pt x="1388" y="12039"/>
                    <a:pt x="1159" y="11948"/>
                  </a:cubicBezTo>
                  <a:cubicBezTo>
                    <a:pt x="932" y="11855"/>
                    <a:pt x="725" y="11721"/>
                    <a:pt x="550" y="11549"/>
                  </a:cubicBezTo>
                  <a:cubicBezTo>
                    <a:pt x="375" y="11381"/>
                    <a:pt x="236" y="11178"/>
                    <a:pt x="142" y="10957"/>
                  </a:cubicBezTo>
                  <a:cubicBezTo>
                    <a:pt x="49" y="10732"/>
                    <a:pt x="0" y="10495"/>
                    <a:pt x="0" y="10255"/>
                  </a:cubicBezTo>
                  <a:cubicBezTo>
                    <a:pt x="0" y="10015"/>
                    <a:pt x="49" y="9775"/>
                    <a:pt x="142" y="9553"/>
                  </a:cubicBezTo>
                  <a:cubicBezTo>
                    <a:pt x="236" y="9332"/>
                    <a:pt x="375" y="9129"/>
                    <a:pt x="550" y="8957"/>
                  </a:cubicBezTo>
                  <a:cubicBezTo>
                    <a:pt x="725" y="8789"/>
                    <a:pt x="932" y="8655"/>
                    <a:pt x="1159" y="8561"/>
                  </a:cubicBezTo>
                  <a:cubicBezTo>
                    <a:pt x="1388" y="8471"/>
                    <a:pt x="1631" y="8421"/>
                    <a:pt x="1880" y="8421"/>
                  </a:cubicBezTo>
                  <a:lnTo>
                    <a:pt x="8262" y="8421"/>
                  </a:lnTo>
                  <a:cubicBezTo>
                    <a:pt x="8310" y="8424"/>
                    <a:pt x="8362" y="8415"/>
                    <a:pt x="8407" y="8396"/>
                  </a:cubicBezTo>
                  <a:cubicBezTo>
                    <a:pt x="8453" y="8377"/>
                    <a:pt x="8491" y="8349"/>
                    <a:pt x="8527" y="8315"/>
                  </a:cubicBezTo>
                  <a:cubicBezTo>
                    <a:pt x="8563" y="8284"/>
                    <a:pt x="8588" y="8243"/>
                    <a:pt x="8608" y="8196"/>
                  </a:cubicBezTo>
                  <a:cubicBezTo>
                    <a:pt x="8627" y="8153"/>
                    <a:pt x="8637" y="8106"/>
                    <a:pt x="8637" y="8059"/>
                  </a:cubicBezTo>
                  <a:lnTo>
                    <a:pt x="8637" y="1834"/>
                  </a:lnTo>
                  <a:cubicBezTo>
                    <a:pt x="8637" y="1347"/>
                    <a:pt x="8834" y="880"/>
                    <a:pt x="9187" y="536"/>
                  </a:cubicBezTo>
                  <a:cubicBezTo>
                    <a:pt x="9540" y="193"/>
                    <a:pt x="10016" y="0"/>
                    <a:pt x="10514" y="0"/>
                  </a:cubicBezTo>
                  <a:cubicBezTo>
                    <a:pt x="11012" y="0"/>
                    <a:pt x="11491" y="193"/>
                    <a:pt x="11844" y="536"/>
                  </a:cubicBezTo>
                  <a:cubicBezTo>
                    <a:pt x="12197" y="880"/>
                    <a:pt x="12394" y="1347"/>
                    <a:pt x="12394" y="1834"/>
                  </a:cubicBezTo>
                  <a:lnTo>
                    <a:pt x="12394" y="8059"/>
                  </a:lnTo>
                  <a:cubicBezTo>
                    <a:pt x="12391" y="8106"/>
                    <a:pt x="12401" y="8156"/>
                    <a:pt x="12420" y="8200"/>
                  </a:cubicBezTo>
                  <a:cubicBezTo>
                    <a:pt x="12436" y="8246"/>
                    <a:pt x="12465" y="8287"/>
                    <a:pt x="12498" y="8321"/>
                  </a:cubicBezTo>
                  <a:cubicBezTo>
                    <a:pt x="12533" y="8355"/>
                    <a:pt x="12575" y="8384"/>
                    <a:pt x="12621" y="8402"/>
                  </a:cubicBezTo>
                  <a:cubicBezTo>
                    <a:pt x="12669" y="8421"/>
                    <a:pt x="12718" y="8430"/>
                    <a:pt x="12766" y="8430"/>
                  </a:cubicBezTo>
                  <a:lnTo>
                    <a:pt x="19151" y="8430"/>
                  </a:lnTo>
                  <a:cubicBezTo>
                    <a:pt x="19649" y="8430"/>
                    <a:pt x="20128" y="8624"/>
                    <a:pt x="20478" y="8967"/>
                  </a:cubicBezTo>
                  <a:cubicBezTo>
                    <a:pt x="20831" y="9310"/>
                    <a:pt x="21031" y="9778"/>
                    <a:pt x="21031" y="10261"/>
                  </a:cubicBezTo>
                  <a:cubicBezTo>
                    <a:pt x="21031" y="10748"/>
                    <a:pt x="20831" y="11216"/>
                    <a:pt x="20478" y="11559"/>
                  </a:cubicBezTo>
                  <a:cubicBezTo>
                    <a:pt x="20128" y="11902"/>
                    <a:pt x="19649" y="12095"/>
                    <a:pt x="19151" y="12095"/>
                  </a:cubicBezTo>
                  <a:lnTo>
                    <a:pt x="19151" y="12086"/>
                  </a:ln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50343B0-2612-8B84-EDD3-560879EFF19D}"/>
                </a:ext>
              </a:extLst>
            </p:cNvPr>
            <p:cNvSpPr/>
            <p:nvPr/>
          </p:nvSpPr>
          <p:spPr>
            <a:xfrm>
              <a:off x="3184519" y="1843669"/>
              <a:ext cx="3236" cy="66097"/>
            </a:xfrm>
            <a:custGeom>
              <a:avLst/>
              <a:gdLst>
                <a:gd name="connsiteX0" fmla="*/ 0 w 3236"/>
                <a:gd name="connsiteY0" fmla="*/ 0 h 66097"/>
                <a:gd name="connsiteX1" fmla="*/ 0 w 3236"/>
                <a:gd name="connsiteY1" fmla="*/ 66098 h 6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6" h="66097">
                  <a:moveTo>
                    <a:pt x="0" y="0"/>
                  </a:moveTo>
                  <a:lnTo>
                    <a:pt x="0" y="66098"/>
                  </a:lnTo>
                </a:path>
              </a:pathLst>
            </a:custGeom>
            <a:noFill/>
            <a:ln w="2335" cap="flat">
              <a:solidFill>
                <a:srgbClr val="E1E4E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FB05ED3-39D2-7256-6CD5-AE36EBB1EA92}"/>
                </a:ext>
              </a:extLst>
            </p:cNvPr>
            <p:cNvSpPr/>
            <p:nvPr/>
          </p:nvSpPr>
          <p:spPr>
            <a:xfrm>
              <a:off x="3548274" y="1866333"/>
              <a:ext cx="102900" cy="27308"/>
            </a:xfrm>
            <a:custGeom>
              <a:avLst/>
              <a:gdLst>
                <a:gd name="connsiteX0" fmla="*/ 17921 w 102900"/>
                <a:gd name="connsiteY0" fmla="*/ 10380 h 27308"/>
                <a:gd name="connsiteX1" fmla="*/ 17921 w 102900"/>
                <a:gd name="connsiteY1" fmla="*/ 11524 h 27308"/>
                <a:gd name="connsiteX2" fmla="*/ 17284 w 102900"/>
                <a:gd name="connsiteY2" fmla="*/ 15757 h 27308"/>
                <a:gd name="connsiteX3" fmla="*/ 15459 w 102900"/>
                <a:gd name="connsiteY3" fmla="*/ 18944 h 27308"/>
                <a:gd name="connsiteX4" fmla="*/ 12640 w 102900"/>
                <a:gd name="connsiteY4" fmla="*/ 20959 h 27308"/>
                <a:gd name="connsiteX5" fmla="*/ 8993 w 102900"/>
                <a:gd name="connsiteY5" fmla="*/ 21645 h 27308"/>
                <a:gd name="connsiteX6" fmla="*/ 5356 w 102900"/>
                <a:gd name="connsiteY6" fmla="*/ 20959 h 27308"/>
                <a:gd name="connsiteX7" fmla="*/ 2524 w 102900"/>
                <a:gd name="connsiteY7" fmla="*/ 18944 h 27308"/>
                <a:gd name="connsiteX8" fmla="*/ 654 w 102900"/>
                <a:gd name="connsiteY8" fmla="*/ 15757 h 27308"/>
                <a:gd name="connsiteX9" fmla="*/ 0 w 102900"/>
                <a:gd name="connsiteY9" fmla="*/ 11524 h 27308"/>
                <a:gd name="connsiteX10" fmla="*/ 0 w 102900"/>
                <a:gd name="connsiteY10" fmla="*/ 10380 h 27308"/>
                <a:gd name="connsiteX11" fmla="*/ 654 w 102900"/>
                <a:gd name="connsiteY11" fmla="*/ 6163 h 27308"/>
                <a:gd name="connsiteX12" fmla="*/ 2495 w 102900"/>
                <a:gd name="connsiteY12" fmla="*/ 2972 h 27308"/>
                <a:gd name="connsiteX13" fmla="*/ 5327 w 102900"/>
                <a:gd name="connsiteY13" fmla="*/ 957 h 27308"/>
                <a:gd name="connsiteX14" fmla="*/ 8961 w 102900"/>
                <a:gd name="connsiteY14" fmla="*/ 256 h 27308"/>
                <a:gd name="connsiteX15" fmla="*/ 12611 w 102900"/>
                <a:gd name="connsiteY15" fmla="*/ 957 h 27308"/>
                <a:gd name="connsiteX16" fmla="*/ 15446 w 102900"/>
                <a:gd name="connsiteY16" fmla="*/ 2972 h 27308"/>
                <a:gd name="connsiteX17" fmla="*/ 17271 w 102900"/>
                <a:gd name="connsiteY17" fmla="*/ 6163 h 27308"/>
                <a:gd name="connsiteX18" fmla="*/ 17921 w 102900"/>
                <a:gd name="connsiteY18" fmla="*/ 10380 h 27308"/>
                <a:gd name="connsiteX19" fmla="*/ 14200 w 102900"/>
                <a:gd name="connsiteY19" fmla="*/ 11524 h 27308"/>
                <a:gd name="connsiteX20" fmla="*/ 14200 w 102900"/>
                <a:gd name="connsiteY20" fmla="*/ 10352 h 27308"/>
                <a:gd name="connsiteX21" fmla="*/ 13844 w 102900"/>
                <a:gd name="connsiteY21" fmla="*/ 7276 h 27308"/>
                <a:gd name="connsiteX22" fmla="*/ 12818 w 102900"/>
                <a:gd name="connsiteY22" fmla="*/ 5031 h 27308"/>
                <a:gd name="connsiteX23" fmla="*/ 11174 w 102900"/>
                <a:gd name="connsiteY23" fmla="*/ 3658 h 27308"/>
                <a:gd name="connsiteX24" fmla="*/ 8961 w 102900"/>
                <a:gd name="connsiteY24" fmla="*/ 3188 h 27308"/>
                <a:gd name="connsiteX25" fmla="*/ 6767 w 102900"/>
                <a:gd name="connsiteY25" fmla="*/ 3658 h 27308"/>
                <a:gd name="connsiteX26" fmla="*/ 5119 w 102900"/>
                <a:gd name="connsiteY26" fmla="*/ 5031 h 27308"/>
                <a:gd name="connsiteX27" fmla="*/ 4097 w 102900"/>
                <a:gd name="connsiteY27" fmla="*/ 7276 h 27308"/>
                <a:gd name="connsiteX28" fmla="*/ 3741 w 102900"/>
                <a:gd name="connsiteY28" fmla="*/ 10352 h 27308"/>
                <a:gd name="connsiteX29" fmla="*/ 3741 w 102900"/>
                <a:gd name="connsiteY29" fmla="*/ 11524 h 27308"/>
                <a:gd name="connsiteX30" fmla="*/ 4097 w 102900"/>
                <a:gd name="connsiteY30" fmla="*/ 14612 h 27308"/>
                <a:gd name="connsiteX31" fmla="*/ 5136 w 102900"/>
                <a:gd name="connsiteY31" fmla="*/ 16886 h 27308"/>
                <a:gd name="connsiteX32" fmla="*/ 6796 w 102900"/>
                <a:gd name="connsiteY32" fmla="*/ 18274 h 27308"/>
                <a:gd name="connsiteX33" fmla="*/ 8993 w 102900"/>
                <a:gd name="connsiteY33" fmla="*/ 18729 h 27308"/>
                <a:gd name="connsiteX34" fmla="*/ 11203 w 102900"/>
                <a:gd name="connsiteY34" fmla="*/ 18274 h 27308"/>
                <a:gd name="connsiteX35" fmla="*/ 12834 w 102900"/>
                <a:gd name="connsiteY35" fmla="*/ 16886 h 27308"/>
                <a:gd name="connsiteX36" fmla="*/ 13844 w 102900"/>
                <a:gd name="connsiteY36" fmla="*/ 14612 h 27308"/>
                <a:gd name="connsiteX37" fmla="*/ 14200 w 102900"/>
                <a:gd name="connsiteY37" fmla="*/ 11524 h 27308"/>
                <a:gd name="connsiteX38" fmla="*/ 24882 w 102900"/>
                <a:gd name="connsiteY38" fmla="*/ 8864 h 27308"/>
                <a:gd name="connsiteX39" fmla="*/ 24882 w 102900"/>
                <a:gd name="connsiteY39" fmla="*/ 27309 h 27308"/>
                <a:gd name="connsiteX40" fmla="*/ 21306 w 102900"/>
                <a:gd name="connsiteY40" fmla="*/ 27309 h 27308"/>
                <a:gd name="connsiteX41" fmla="*/ 21306 w 102900"/>
                <a:gd name="connsiteY41" fmla="*/ 5888 h 27308"/>
                <a:gd name="connsiteX42" fmla="*/ 24597 w 102900"/>
                <a:gd name="connsiteY42" fmla="*/ 5888 h 27308"/>
                <a:gd name="connsiteX43" fmla="*/ 24882 w 102900"/>
                <a:gd name="connsiteY43" fmla="*/ 8864 h 27308"/>
                <a:gd name="connsiteX44" fmla="*/ 35341 w 102900"/>
                <a:gd name="connsiteY44" fmla="*/ 13483 h 27308"/>
                <a:gd name="connsiteX45" fmla="*/ 35341 w 102900"/>
                <a:gd name="connsiteY45" fmla="*/ 13782 h 27308"/>
                <a:gd name="connsiteX46" fmla="*/ 34924 w 102900"/>
                <a:gd name="connsiteY46" fmla="*/ 16914 h 27308"/>
                <a:gd name="connsiteX47" fmla="*/ 33723 w 102900"/>
                <a:gd name="connsiteY47" fmla="*/ 19415 h 27308"/>
                <a:gd name="connsiteX48" fmla="*/ 31778 w 102900"/>
                <a:gd name="connsiteY48" fmla="*/ 21062 h 27308"/>
                <a:gd name="connsiteX49" fmla="*/ 29108 w 102900"/>
                <a:gd name="connsiteY49" fmla="*/ 21645 h 27308"/>
                <a:gd name="connsiteX50" fmla="*/ 26484 w 102900"/>
                <a:gd name="connsiteY50" fmla="*/ 21118 h 27308"/>
                <a:gd name="connsiteX51" fmla="*/ 24597 w 102900"/>
                <a:gd name="connsiteY51" fmla="*/ 19587 h 27308"/>
                <a:gd name="connsiteX52" fmla="*/ 23351 w 102900"/>
                <a:gd name="connsiteY52" fmla="*/ 17272 h 27308"/>
                <a:gd name="connsiteX53" fmla="*/ 22701 w 102900"/>
                <a:gd name="connsiteY53" fmla="*/ 14325 h 27308"/>
                <a:gd name="connsiteX54" fmla="*/ 22701 w 102900"/>
                <a:gd name="connsiteY54" fmla="*/ 13168 h 27308"/>
                <a:gd name="connsiteX55" fmla="*/ 23351 w 102900"/>
                <a:gd name="connsiteY55" fmla="*/ 10080 h 27308"/>
                <a:gd name="connsiteX56" fmla="*/ 24597 w 102900"/>
                <a:gd name="connsiteY56" fmla="*/ 7691 h 27308"/>
                <a:gd name="connsiteX57" fmla="*/ 26484 w 102900"/>
                <a:gd name="connsiteY57" fmla="*/ 6147 h 27308"/>
                <a:gd name="connsiteX58" fmla="*/ 29079 w 102900"/>
                <a:gd name="connsiteY58" fmla="*/ 5605 h 27308"/>
                <a:gd name="connsiteX59" fmla="*/ 31765 w 102900"/>
                <a:gd name="connsiteY59" fmla="*/ 6175 h 27308"/>
                <a:gd name="connsiteX60" fmla="*/ 33736 w 102900"/>
                <a:gd name="connsiteY60" fmla="*/ 7779 h 27308"/>
                <a:gd name="connsiteX61" fmla="*/ 34940 w 102900"/>
                <a:gd name="connsiteY61" fmla="*/ 10264 h 27308"/>
                <a:gd name="connsiteX62" fmla="*/ 35341 w 102900"/>
                <a:gd name="connsiteY62" fmla="*/ 13483 h 27308"/>
                <a:gd name="connsiteX63" fmla="*/ 31765 w 102900"/>
                <a:gd name="connsiteY63" fmla="*/ 13782 h 27308"/>
                <a:gd name="connsiteX64" fmla="*/ 31765 w 102900"/>
                <a:gd name="connsiteY64" fmla="*/ 13483 h 27308"/>
                <a:gd name="connsiteX65" fmla="*/ 31558 w 102900"/>
                <a:gd name="connsiteY65" fmla="*/ 11496 h 27308"/>
                <a:gd name="connsiteX66" fmla="*/ 30904 w 102900"/>
                <a:gd name="connsiteY66" fmla="*/ 9865 h 27308"/>
                <a:gd name="connsiteX67" fmla="*/ 29762 w 102900"/>
                <a:gd name="connsiteY67" fmla="*/ 8780 h 27308"/>
                <a:gd name="connsiteX68" fmla="*/ 28115 w 102900"/>
                <a:gd name="connsiteY68" fmla="*/ 8377 h 27308"/>
                <a:gd name="connsiteX69" fmla="*/ 26484 w 102900"/>
                <a:gd name="connsiteY69" fmla="*/ 8692 h 27308"/>
                <a:gd name="connsiteX70" fmla="*/ 25342 w 102900"/>
                <a:gd name="connsiteY70" fmla="*/ 9534 h 27308"/>
                <a:gd name="connsiteX71" fmla="*/ 24630 w 102900"/>
                <a:gd name="connsiteY71" fmla="*/ 10810 h 27308"/>
                <a:gd name="connsiteX72" fmla="*/ 24274 w 102900"/>
                <a:gd name="connsiteY72" fmla="*/ 12366 h 27308"/>
                <a:gd name="connsiteX73" fmla="*/ 24274 w 102900"/>
                <a:gd name="connsiteY73" fmla="*/ 15142 h 27308"/>
                <a:gd name="connsiteX74" fmla="*/ 24882 w 102900"/>
                <a:gd name="connsiteY74" fmla="*/ 17029 h 27308"/>
                <a:gd name="connsiteX75" fmla="*/ 26095 w 102900"/>
                <a:gd name="connsiteY75" fmla="*/ 18401 h 27308"/>
                <a:gd name="connsiteX76" fmla="*/ 28144 w 102900"/>
                <a:gd name="connsiteY76" fmla="*/ 18900 h 27308"/>
                <a:gd name="connsiteX77" fmla="*/ 29791 w 102900"/>
                <a:gd name="connsiteY77" fmla="*/ 18501 h 27308"/>
                <a:gd name="connsiteX78" fmla="*/ 30904 w 102900"/>
                <a:gd name="connsiteY78" fmla="*/ 17400 h 27308"/>
                <a:gd name="connsiteX79" fmla="*/ 31558 w 102900"/>
                <a:gd name="connsiteY79" fmla="*/ 15757 h 27308"/>
                <a:gd name="connsiteX80" fmla="*/ 31765 w 102900"/>
                <a:gd name="connsiteY80" fmla="*/ 13782 h 27308"/>
                <a:gd name="connsiteX81" fmla="*/ 45738 w 102900"/>
                <a:gd name="connsiteY81" fmla="*/ 5888 h 27308"/>
                <a:gd name="connsiteX82" fmla="*/ 45738 w 102900"/>
                <a:gd name="connsiteY82" fmla="*/ 8405 h 27308"/>
                <a:gd name="connsiteX83" fmla="*/ 36690 w 102900"/>
                <a:gd name="connsiteY83" fmla="*/ 8405 h 27308"/>
                <a:gd name="connsiteX84" fmla="*/ 36690 w 102900"/>
                <a:gd name="connsiteY84" fmla="*/ 5888 h 27308"/>
                <a:gd name="connsiteX85" fmla="*/ 45738 w 102900"/>
                <a:gd name="connsiteY85" fmla="*/ 5888 h 27308"/>
                <a:gd name="connsiteX86" fmla="*/ 39302 w 102900"/>
                <a:gd name="connsiteY86" fmla="*/ 2102 h 27308"/>
                <a:gd name="connsiteX87" fmla="*/ 42875 w 102900"/>
                <a:gd name="connsiteY87" fmla="*/ 2102 h 27308"/>
                <a:gd name="connsiteX88" fmla="*/ 42875 w 102900"/>
                <a:gd name="connsiteY88" fmla="*/ 17085 h 27308"/>
                <a:gd name="connsiteX89" fmla="*/ 43085 w 102900"/>
                <a:gd name="connsiteY89" fmla="*/ 18186 h 27308"/>
                <a:gd name="connsiteX90" fmla="*/ 43693 w 102900"/>
                <a:gd name="connsiteY90" fmla="*/ 18688 h 27308"/>
                <a:gd name="connsiteX91" fmla="*/ 44596 w 102900"/>
                <a:gd name="connsiteY91" fmla="*/ 18816 h 27308"/>
                <a:gd name="connsiteX92" fmla="*/ 45308 w 102900"/>
                <a:gd name="connsiteY92" fmla="*/ 18773 h 27308"/>
                <a:gd name="connsiteX93" fmla="*/ 45858 w 102900"/>
                <a:gd name="connsiteY93" fmla="*/ 18688 h 27308"/>
                <a:gd name="connsiteX94" fmla="*/ 45871 w 102900"/>
                <a:gd name="connsiteY94" fmla="*/ 21318 h 27308"/>
                <a:gd name="connsiteX95" fmla="*/ 44836 w 102900"/>
                <a:gd name="connsiteY95" fmla="*/ 21545 h 27308"/>
                <a:gd name="connsiteX96" fmla="*/ 43499 w 102900"/>
                <a:gd name="connsiteY96" fmla="*/ 21645 h 27308"/>
                <a:gd name="connsiteX97" fmla="*/ 41318 w 102900"/>
                <a:gd name="connsiteY97" fmla="*/ 21233 h 27308"/>
                <a:gd name="connsiteX98" fmla="*/ 39836 w 102900"/>
                <a:gd name="connsiteY98" fmla="*/ 19845 h 27308"/>
                <a:gd name="connsiteX99" fmla="*/ 39302 w 102900"/>
                <a:gd name="connsiteY99" fmla="*/ 17300 h 27308"/>
                <a:gd name="connsiteX100" fmla="*/ 39302 w 102900"/>
                <a:gd name="connsiteY100" fmla="*/ 2102 h 27308"/>
                <a:gd name="connsiteX101" fmla="*/ 52327 w 102900"/>
                <a:gd name="connsiteY101" fmla="*/ 5888 h 27308"/>
                <a:gd name="connsiteX102" fmla="*/ 52327 w 102900"/>
                <a:gd name="connsiteY102" fmla="*/ 21361 h 27308"/>
                <a:gd name="connsiteX103" fmla="*/ 48735 w 102900"/>
                <a:gd name="connsiteY103" fmla="*/ 21361 h 27308"/>
                <a:gd name="connsiteX104" fmla="*/ 48735 w 102900"/>
                <a:gd name="connsiteY104" fmla="*/ 5888 h 27308"/>
                <a:gd name="connsiteX105" fmla="*/ 52327 w 102900"/>
                <a:gd name="connsiteY105" fmla="*/ 5888 h 27308"/>
                <a:gd name="connsiteX106" fmla="*/ 48499 w 102900"/>
                <a:gd name="connsiteY106" fmla="*/ 1828 h 27308"/>
                <a:gd name="connsiteX107" fmla="*/ 49033 w 102900"/>
                <a:gd name="connsiteY107" fmla="*/ 527 h 27308"/>
                <a:gd name="connsiteX108" fmla="*/ 50547 w 102900"/>
                <a:gd name="connsiteY108" fmla="*/ 0 h 27308"/>
                <a:gd name="connsiteX109" fmla="*/ 52046 w 102900"/>
                <a:gd name="connsiteY109" fmla="*/ 527 h 27308"/>
                <a:gd name="connsiteX110" fmla="*/ 52592 w 102900"/>
                <a:gd name="connsiteY110" fmla="*/ 1828 h 27308"/>
                <a:gd name="connsiteX111" fmla="*/ 52046 w 102900"/>
                <a:gd name="connsiteY111" fmla="*/ 3116 h 27308"/>
                <a:gd name="connsiteX112" fmla="*/ 50547 w 102900"/>
                <a:gd name="connsiteY112" fmla="*/ 3630 h 27308"/>
                <a:gd name="connsiteX113" fmla="*/ 49033 w 102900"/>
                <a:gd name="connsiteY113" fmla="*/ 3116 h 27308"/>
                <a:gd name="connsiteX114" fmla="*/ 48499 w 102900"/>
                <a:gd name="connsiteY114" fmla="*/ 1828 h 27308"/>
                <a:gd name="connsiteX115" fmla="*/ 55560 w 102900"/>
                <a:gd name="connsiteY115" fmla="*/ 13798 h 27308"/>
                <a:gd name="connsiteX116" fmla="*/ 55560 w 102900"/>
                <a:gd name="connsiteY116" fmla="*/ 13467 h 27308"/>
                <a:gd name="connsiteX117" fmla="*/ 56065 w 102900"/>
                <a:gd name="connsiteY117" fmla="*/ 10364 h 27308"/>
                <a:gd name="connsiteX118" fmla="*/ 57518 w 102900"/>
                <a:gd name="connsiteY118" fmla="*/ 7863 h 27308"/>
                <a:gd name="connsiteX119" fmla="*/ 59864 w 102900"/>
                <a:gd name="connsiteY119" fmla="*/ 6203 h 27308"/>
                <a:gd name="connsiteX120" fmla="*/ 63006 w 102900"/>
                <a:gd name="connsiteY120" fmla="*/ 5605 h 27308"/>
                <a:gd name="connsiteX121" fmla="*/ 66152 w 102900"/>
                <a:gd name="connsiteY121" fmla="*/ 6203 h 27308"/>
                <a:gd name="connsiteX122" fmla="*/ 68511 w 102900"/>
                <a:gd name="connsiteY122" fmla="*/ 7863 h 27308"/>
                <a:gd name="connsiteX123" fmla="*/ 69980 w 102900"/>
                <a:gd name="connsiteY123" fmla="*/ 10364 h 27308"/>
                <a:gd name="connsiteX124" fmla="*/ 70485 w 102900"/>
                <a:gd name="connsiteY124" fmla="*/ 13467 h 27308"/>
                <a:gd name="connsiteX125" fmla="*/ 70485 w 102900"/>
                <a:gd name="connsiteY125" fmla="*/ 13798 h 27308"/>
                <a:gd name="connsiteX126" fmla="*/ 69980 w 102900"/>
                <a:gd name="connsiteY126" fmla="*/ 16898 h 27308"/>
                <a:gd name="connsiteX127" fmla="*/ 68511 w 102900"/>
                <a:gd name="connsiteY127" fmla="*/ 19403 h 27308"/>
                <a:gd name="connsiteX128" fmla="*/ 66168 w 102900"/>
                <a:gd name="connsiteY128" fmla="*/ 21062 h 27308"/>
                <a:gd name="connsiteX129" fmla="*/ 63038 w 102900"/>
                <a:gd name="connsiteY129" fmla="*/ 21645 h 27308"/>
                <a:gd name="connsiteX130" fmla="*/ 59877 w 102900"/>
                <a:gd name="connsiteY130" fmla="*/ 21062 h 27308"/>
                <a:gd name="connsiteX131" fmla="*/ 57534 w 102900"/>
                <a:gd name="connsiteY131" fmla="*/ 19403 h 27308"/>
                <a:gd name="connsiteX132" fmla="*/ 56065 w 102900"/>
                <a:gd name="connsiteY132" fmla="*/ 16898 h 27308"/>
                <a:gd name="connsiteX133" fmla="*/ 55560 w 102900"/>
                <a:gd name="connsiteY133" fmla="*/ 13798 h 27308"/>
                <a:gd name="connsiteX134" fmla="*/ 59136 w 102900"/>
                <a:gd name="connsiteY134" fmla="*/ 13467 h 27308"/>
                <a:gd name="connsiteX135" fmla="*/ 59136 w 102900"/>
                <a:gd name="connsiteY135" fmla="*/ 13798 h 27308"/>
                <a:gd name="connsiteX136" fmla="*/ 59359 w 102900"/>
                <a:gd name="connsiteY136" fmla="*/ 15769 h 27308"/>
                <a:gd name="connsiteX137" fmla="*/ 60055 w 102900"/>
                <a:gd name="connsiteY137" fmla="*/ 17400 h 27308"/>
                <a:gd name="connsiteX138" fmla="*/ 61272 w 102900"/>
                <a:gd name="connsiteY138" fmla="*/ 18501 h 27308"/>
                <a:gd name="connsiteX139" fmla="*/ 63038 w 102900"/>
                <a:gd name="connsiteY139" fmla="*/ 18900 h 27308"/>
                <a:gd name="connsiteX140" fmla="*/ 64757 w 102900"/>
                <a:gd name="connsiteY140" fmla="*/ 18501 h 27308"/>
                <a:gd name="connsiteX141" fmla="*/ 65974 w 102900"/>
                <a:gd name="connsiteY141" fmla="*/ 17400 h 27308"/>
                <a:gd name="connsiteX142" fmla="*/ 66672 w 102900"/>
                <a:gd name="connsiteY142" fmla="*/ 15769 h 27308"/>
                <a:gd name="connsiteX143" fmla="*/ 66909 w 102900"/>
                <a:gd name="connsiteY143" fmla="*/ 13798 h 27308"/>
                <a:gd name="connsiteX144" fmla="*/ 66909 w 102900"/>
                <a:gd name="connsiteY144" fmla="*/ 13467 h 27308"/>
                <a:gd name="connsiteX145" fmla="*/ 66672 w 102900"/>
                <a:gd name="connsiteY145" fmla="*/ 11524 h 27308"/>
                <a:gd name="connsiteX146" fmla="*/ 65961 w 102900"/>
                <a:gd name="connsiteY146" fmla="*/ 9881 h 27308"/>
                <a:gd name="connsiteX147" fmla="*/ 64744 w 102900"/>
                <a:gd name="connsiteY147" fmla="*/ 8764 h 27308"/>
                <a:gd name="connsiteX148" fmla="*/ 63006 w 102900"/>
                <a:gd name="connsiteY148" fmla="*/ 8349 h 27308"/>
                <a:gd name="connsiteX149" fmla="*/ 61259 w 102900"/>
                <a:gd name="connsiteY149" fmla="*/ 8764 h 27308"/>
                <a:gd name="connsiteX150" fmla="*/ 60055 w 102900"/>
                <a:gd name="connsiteY150" fmla="*/ 9881 h 27308"/>
                <a:gd name="connsiteX151" fmla="*/ 59359 w 102900"/>
                <a:gd name="connsiteY151" fmla="*/ 11524 h 27308"/>
                <a:gd name="connsiteX152" fmla="*/ 59136 w 102900"/>
                <a:gd name="connsiteY152" fmla="*/ 13467 h 27308"/>
                <a:gd name="connsiteX153" fmla="*/ 77028 w 102900"/>
                <a:gd name="connsiteY153" fmla="*/ 9191 h 27308"/>
                <a:gd name="connsiteX154" fmla="*/ 77028 w 102900"/>
                <a:gd name="connsiteY154" fmla="*/ 21361 h 27308"/>
                <a:gd name="connsiteX155" fmla="*/ 73452 w 102900"/>
                <a:gd name="connsiteY155" fmla="*/ 21361 h 27308"/>
                <a:gd name="connsiteX156" fmla="*/ 73452 w 102900"/>
                <a:gd name="connsiteY156" fmla="*/ 5888 h 27308"/>
                <a:gd name="connsiteX157" fmla="*/ 76821 w 102900"/>
                <a:gd name="connsiteY157" fmla="*/ 5888 h 27308"/>
                <a:gd name="connsiteX158" fmla="*/ 77028 w 102900"/>
                <a:gd name="connsiteY158" fmla="*/ 9191 h 27308"/>
                <a:gd name="connsiteX159" fmla="*/ 76390 w 102900"/>
                <a:gd name="connsiteY159" fmla="*/ 13053 h 27308"/>
                <a:gd name="connsiteX160" fmla="*/ 75232 w 102900"/>
                <a:gd name="connsiteY160" fmla="*/ 13040 h 27308"/>
                <a:gd name="connsiteX161" fmla="*/ 75708 w 102900"/>
                <a:gd name="connsiteY161" fmla="*/ 10021 h 27308"/>
                <a:gd name="connsiteX162" fmla="*/ 77012 w 102900"/>
                <a:gd name="connsiteY162" fmla="*/ 7663 h 27308"/>
                <a:gd name="connsiteX163" fmla="*/ 79031 w 102900"/>
                <a:gd name="connsiteY163" fmla="*/ 6147 h 27308"/>
                <a:gd name="connsiteX164" fmla="*/ 81639 w 102900"/>
                <a:gd name="connsiteY164" fmla="*/ 5605 h 27308"/>
                <a:gd name="connsiteX165" fmla="*/ 83733 w 102900"/>
                <a:gd name="connsiteY165" fmla="*/ 5920 h 27308"/>
                <a:gd name="connsiteX166" fmla="*/ 85351 w 102900"/>
                <a:gd name="connsiteY166" fmla="*/ 6905 h 27308"/>
                <a:gd name="connsiteX167" fmla="*/ 86390 w 102900"/>
                <a:gd name="connsiteY167" fmla="*/ 8692 h 27308"/>
                <a:gd name="connsiteX168" fmla="*/ 86746 w 102900"/>
                <a:gd name="connsiteY168" fmla="*/ 11365 h 27308"/>
                <a:gd name="connsiteX169" fmla="*/ 86746 w 102900"/>
                <a:gd name="connsiteY169" fmla="*/ 21361 h 27308"/>
                <a:gd name="connsiteX170" fmla="*/ 83154 w 102900"/>
                <a:gd name="connsiteY170" fmla="*/ 21361 h 27308"/>
                <a:gd name="connsiteX171" fmla="*/ 83154 w 102900"/>
                <a:gd name="connsiteY171" fmla="*/ 11353 h 27308"/>
                <a:gd name="connsiteX172" fmla="*/ 82814 w 102900"/>
                <a:gd name="connsiteY172" fmla="*/ 9594 h 27308"/>
                <a:gd name="connsiteX173" fmla="*/ 81849 w 102900"/>
                <a:gd name="connsiteY173" fmla="*/ 8664 h 27308"/>
                <a:gd name="connsiteX174" fmla="*/ 80290 w 102900"/>
                <a:gd name="connsiteY174" fmla="*/ 8377 h 27308"/>
                <a:gd name="connsiteX175" fmla="*/ 78643 w 102900"/>
                <a:gd name="connsiteY175" fmla="*/ 8748 h 27308"/>
                <a:gd name="connsiteX176" fmla="*/ 77413 w 102900"/>
                <a:gd name="connsiteY176" fmla="*/ 9765 h 27308"/>
                <a:gd name="connsiteX177" fmla="*/ 76656 w 102900"/>
                <a:gd name="connsiteY177" fmla="*/ 11253 h 27308"/>
                <a:gd name="connsiteX178" fmla="*/ 76390 w 102900"/>
                <a:gd name="connsiteY178" fmla="*/ 13053 h 27308"/>
                <a:gd name="connsiteX179" fmla="*/ 99399 w 102900"/>
                <a:gd name="connsiteY179" fmla="*/ 17173 h 27308"/>
                <a:gd name="connsiteX180" fmla="*/ 99133 w 102900"/>
                <a:gd name="connsiteY180" fmla="*/ 16243 h 27308"/>
                <a:gd name="connsiteX181" fmla="*/ 98108 w 102900"/>
                <a:gd name="connsiteY181" fmla="*/ 15470 h 27308"/>
                <a:gd name="connsiteX182" fmla="*/ 95913 w 102900"/>
                <a:gd name="connsiteY182" fmla="*/ 14840 h 27308"/>
                <a:gd name="connsiteX183" fmla="*/ 93567 w 102900"/>
                <a:gd name="connsiteY183" fmla="*/ 14197 h 27308"/>
                <a:gd name="connsiteX184" fmla="*/ 91758 w 102900"/>
                <a:gd name="connsiteY184" fmla="*/ 13268 h 27308"/>
                <a:gd name="connsiteX185" fmla="*/ 90587 w 102900"/>
                <a:gd name="connsiteY185" fmla="*/ 11980 h 27308"/>
                <a:gd name="connsiteX186" fmla="*/ 90173 w 102900"/>
                <a:gd name="connsiteY186" fmla="*/ 10264 h 27308"/>
                <a:gd name="connsiteX187" fmla="*/ 90600 w 102900"/>
                <a:gd name="connsiteY187" fmla="*/ 8477 h 27308"/>
                <a:gd name="connsiteX188" fmla="*/ 91833 w 102900"/>
                <a:gd name="connsiteY188" fmla="*/ 6989 h 27308"/>
                <a:gd name="connsiteX189" fmla="*/ 93778 w 102900"/>
                <a:gd name="connsiteY189" fmla="*/ 5976 h 27308"/>
                <a:gd name="connsiteX190" fmla="*/ 96357 w 102900"/>
                <a:gd name="connsiteY190" fmla="*/ 5605 h 27308"/>
                <a:gd name="connsiteX191" fmla="*/ 99813 w 102900"/>
                <a:gd name="connsiteY191" fmla="*/ 6263 h 27308"/>
                <a:gd name="connsiteX192" fmla="*/ 102039 w 102900"/>
                <a:gd name="connsiteY192" fmla="*/ 8022 h 27308"/>
                <a:gd name="connsiteX193" fmla="*/ 102810 w 102900"/>
                <a:gd name="connsiteY193" fmla="*/ 10508 h 27308"/>
                <a:gd name="connsiteX194" fmla="*/ 99237 w 102900"/>
                <a:gd name="connsiteY194" fmla="*/ 10508 h 27308"/>
                <a:gd name="connsiteX195" fmla="*/ 98910 w 102900"/>
                <a:gd name="connsiteY195" fmla="*/ 9363 h 27308"/>
                <a:gd name="connsiteX196" fmla="*/ 97959 w 102900"/>
                <a:gd name="connsiteY196" fmla="*/ 8493 h 27308"/>
                <a:gd name="connsiteX197" fmla="*/ 96357 w 102900"/>
                <a:gd name="connsiteY197" fmla="*/ 8150 h 27308"/>
                <a:gd name="connsiteX198" fmla="*/ 94829 w 102900"/>
                <a:gd name="connsiteY198" fmla="*/ 8433 h 27308"/>
                <a:gd name="connsiteX199" fmla="*/ 93939 w 102900"/>
                <a:gd name="connsiteY199" fmla="*/ 9151 h 27308"/>
                <a:gd name="connsiteX200" fmla="*/ 93658 w 102900"/>
                <a:gd name="connsiteY200" fmla="*/ 10121 h 27308"/>
                <a:gd name="connsiteX201" fmla="*/ 93807 w 102900"/>
                <a:gd name="connsiteY201" fmla="*/ 10823 h 27308"/>
                <a:gd name="connsiteX202" fmla="*/ 94341 w 102900"/>
                <a:gd name="connsiteY202" fmla="*/ 11381 h 27308"/>
                <a:gd name="connsiteX203" fmla="*/ 95350 w 102900"/>
                <a:gd name="connsiteY203" fmla="*/ 11839 h 27308"/>
                <a:gd name="connsiteX204" fmla="*/ 96981 w 102900"/>
                <a:gd name="connsiteY204" fmla="*/ 12254 h 27308"/>
                <a:gd name="connsiteX205" fmla="*/ 100140 w 102900"/>
                <a:gd name="connsiteY205" fmla="*/ 13212 h 27308"/>
                <a:gd name="connsiteX206" fmla="*/ 102188 w 102900"/>
                <a:gd name="connsiteY206" fmla="*/ 14696 h 27308"/>
                <a:gd name="connsiteX207" fmla="*/ 102900 w 102900"/>
                <a:gd name="connsiteY207" fmla="*/ 16985 h 27308"/>
                <a:gd name="connsiteX208" fmla="*/ 102441 w 102900"/>
                <a:gd name="connsiteY208" fmla="*/ 18872 h 27308"/>
                <a:gd name="connsiteX209" fmla="*/ 101133 w 102900"/>
                <a:gd name="connsiteY209" fmla="*/ 20345 h 27308"/>
                <a:gd name="connsiteX210" fmla="*/ 99072 w 102900"/>
                <a:gd name="connsiteY210" fmla="*/ 21302 h 27308"/>
                <a:gd name="connsiteX211" fmla="*/ 96402 w 102900"/>
                <a:gd name="connsiteY211" fmla="*/ 21645 h 27308"/>
                <a:gd name="connsiteX212" fmla="*/ 92707 w 102900"/>
                <a:gd name="connsiteY212" fmla="*/ 20903 h 27308"/>
                <a:gd name="connsiteX213" fmla="*/ 90409 w 102900"/>
                <a:gd name="connsiteY213" fmla="*/ 18972 h 27308"/>
                <a:gd name="connsiteX214" fmla="*/ 89635 w 102900"/>
                <a:gd name="connsiteY214" fmla="*/ 16514 h 27308"/>
                <a:gd name="connsiteX215" fmla="*/ 93095 w 102900"/>
                <a:gd name="connsiteY215" fmla="*/ 16514 h 27308"/>
                <a:gd name="connsiteX216" fmla="*/ 93642 w 102900"/>
                <a:gd name="connsiteY216" fmla="*/ 18043 h 27308"/>
                <a:gd name="connsiteX217" fmla="*/ 94888 w 102900"/>
                <a:gd name="connsiteY217" fmla="*/ 18860 h 27308"/>
                <a:gd name="connsiteX218" fmla="*/ 96447 w 102900"/>
                <a:gd name="connsiteY218" fmla="*/ 19100 h 27308"/>
                <a:gd name="connsiteX219" fmla="*/ 98062 w 102900"/>
                <a:gd name="connsiteY219" fmla="*/ 18860 h 27308"/>
                <a:gd name="connsiteX220" fmla="*/ 99059 w 102900"/>
                <a:gd name="connsiteY220" fmla="*/ 18171 h 27308"/>
                <a:gd name="connsiteX221" fmla="*/ 99399 w 102900"/>
                <a:gd name="connsiteY221" fmla="*/ 17173 h 2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02900" h="27308">
                  <a:moveTo>
                    <a:pt x="17921" y="10380"/>
                  </a:moveTo>
                  <a:lnTo>
                    <a:pt x="17921" y="11524"/>
                  </a:lnTo>
                  <a:cubicBezTo>
                    <a:pt x="17921" y="13096"/>
                    <a:pt x="17711" y="14506"/>
                    <a:pt x="17284" y="15757"/>
                  </a:cubicBezTo>
                  <a:cubicBezTo>
                    <a:pt x="16860" y="17004"/>
                    <a:pt x="16251" y="18068"/>
                    <a:pt x="15459" y="18944"/>
                  </a:cubicBezTo>
                  <a:cubicBezTo>
                    <a:pt x="14679" y="19821"/>
                    <a:pt x="13740" y="20494"/>
                    <a:pt x="12640" y="20959"/>
                  </a:cubicBezTo>
                  <a:cubicBezTo>
                    <a:pt x="11543" y="21417"/>
                    <a:pt x="10326" y="21645"/>
                    <a:pt x="8993" y="21645"/>
                  </a:cubicBezTo>
                  <a:cubicBezTo>
                    <a:pt x="7666" y="21645"/>
                    <a:pt x="6456" y="21417"/>
                    <a:pt x="5356" y="20959"/>
                  </a:cubicBezTo>
                  <a:cubicBezTo>
                    <a:pt x="4268" y="20494"/>
                    <a:pt x="3323" y="19821"/>
                    <a:pt x="2524" y="18944"/>
                  </a:cubicBezTo>
                  <a:cubicBezTo>
                    <a:pt x="1722" y="18068"/>
                    <a:pt x="1100" y="17004"/>
                    <a:pt x="654" y="15757"/>
                  </a:cubicBezTo>
                  <a:cubicBezTo>
                    <a:pt x="220" y="14506"/>
                    <a:pt x="0" y="13096"/>
                    <a:pt x="0" y="11524"/>
                  </a:cubicBezTo>
                  <a:lnTo>
                    <a:pt x="0" y="10380"/>
                  </a:lnTo>
                  <a:cubicBezTo>
                    <a:pt x="0" y="8808"/>
                    <a:pt x="220" y="7401"/>
                    <a:pt x="654" y="6163"/>
                  </a:cubicBezTo>
                  <a:cubicBezTo>
                    <a:pt x="1090" y="4912"/>
                    <a:pt x="1702" y="3849"/>
                    <a:pt x="2495" y="2972"/>
                  </a:cubicBezTo>
                  <a:cubicBezTo>
                    <a:pt x="3294" y="2087"/>
                    <a:pt x="4239" y="1416"/>
                    <a:pt x="5327" y="957"/>
                  </a:cubicBezTo>
                  <a:cubicBezTo>
                    <a:pt x="6424" y="490"/>
                    <a:pt x="7637" y="256"/>
                    <a:pt x="8961" y="256"/>
                  </a:cubicBezTo>
                  <a:cubicBezTo>
                    <a:pt x="10297" y="256"/>
                    <a:pt x="11514" y="490"/>
                    <a:pt x="12611" y="957"/>
                  </a:cubicBezTo>
                  <a:cubicBezTo>
                    <a:pt x="13708" y="1416"/>
                    <a:pt x="14653" y="2087"/>
                    <a:pt x="15446" y="2972"/>
                  </a:cubicBezTo>
                  <a:cubicBezTo>
                    <a:pt x="16235" y="3849"/>
                    <a:pt x="16844" y="4912"/>
                    <a:pt x="17271" y="6163"/>
                  </a:cubicBezTo>
                  <a:cubicBezTo>
                    <a:pt x="17704" y="7401"/>
                    <a:pt x="17921" y="8808"/>
                    <a:pt x="17921" y="10380"/>
                  </a:cubicBezTo>
                  <a:close/>
                  <a:moveTo>
                    <a:pt x="14200" y="11524"/>
                  </a:moveTo>
                  <a:lnTo>
                    <a:pt x="14200" y="10352"/>
                  </a:lnTo>
                  <a:cubicBezTo>
                    <a:pt x="14200" y="9188"/>
                    <a:pt x="14080" y="8162"/>
                    <a:pt x="13844" y="7276"/>
                  </a:cubicBezTo>
                  <a:cubicBezTo>
                    <a:pt x="13614" y="6381"/>
                    <a:pt x="13274" y="5633"/>
                    <a:pt x="12818" y="5031"/>
                  </a:cubicBezTo>
                  <a:cubicBezTo>
                    <a:pt x="12375" y="4423"/>
                    <a:pt x="11825" y="3964"/>
                    <a:pt x="11174" y="3658"/>
                  </a:cubicBezTo>
                  <a:cubicBezTo>
                    <a:pt x="10520" y="3343"/>
                    <a:pt x="9783" y="3188"/>
                    <a:pt x="8961" y="3188"/>
                  </a:cubicBezTo>
                  <a:cubicBezTo>
                    <a:pt x="8142" y="3188"/>
                    <a:pt x="7410" y="3343"/>
                    <a:pt x="6767" y="3658"/>
                  </a:cubicBezTo>
                  <a:cubicBezTo>
                    <a:pt x="6123" y="3964"/>
                    <a:pt x="5576" y="4423"/>
                    <a:pt x="5119" y="5031"/>
                  </a:cubicBezTo>
                  <a:cubicBezTo>
                    <a:pt x="4676" y="5633"/>
                    <a:pt x="4333" y="6381"/>
                    <a:pt x="4097" y="7276"/>
                  </a:cubicBezTo>
                  <a:cubicBezTo>
                    <a:pt x="3857" y="8162"/>
                    <a:pt x="3741" y="9188"/>
                    <a:pt x="3741" y="10352"/>
                  </a:cubicBezTo>
                  <a:lnTo>
                    <a:pt x="3741" y="11524"/>
                  </a:lnTo>
                  <a:cubicBezTo>
                    <a:pt x="3741" y="12688"/>
                    <a:pt x="3857" y="13717"/>
                    <a:pt x="4097" y="14612"/>
                  </a:cubicBezTo>
                  <a:cubicBezTo>
                    <a:pt x="4333" y="15507"/>
                    <a:pt x="4679" y="16265"/>
                    <a:pt x="5136" y="16886"/>
                  </a:cubicBezTo>
                  <a:cubicBezTo>
                    <a:pt x="5598" y="17494"/>
                    <a:pt x="6152" y="17959"/>
                    <a:pt x="6796" y="18274"/>
                  </a:cubicBezTo>
                  <a:cubicBezTo>
                    <a:pt x="7440" y="18576"/>
                    <a:pt x="8171" y="18729"/>
                    <a:pt x="8993" y="18729"/>
                  </a:cubicBezTo>
                  <a:cubicBezTo>
                    <a:pt x="9821" y="18729"/>
                    <a:pt x="10559" y="18576"/>
                    <a:pt x="11203" y="18274"/>
                  </a:cubicBezTo>
                  <a:cubicBezTo>
                    <a:pt x="11844" y="17959"/>
                    <a:pt x="12388" y="17494"/>
                    <a:pt x="12834" y="16886"/>
                  </a:cubicBezTo>
                  <a:cubicBezTo>
                    <a:pt x="13281" y="16265"/>
                    <a:pt x="13614" y="15507"/>
                    <a:pt x="13844" y="14612"/>
                  </a:cubicBezTo>
                  <a:cubicBezTo>
                    <a:pt x="14080" y="13717"/>
                    <a:pt x="14200" y="12688"/>
                    <a:pt x="14200" y="11524"/>
                  </a:cubicBezTo>
                  <a:close/>
                  <a:moveTo>
                    <a:pt x="24882" y="8864"/>
                  </a:moveTo>
                  <a:lnTo>
                    <a:pt x="24882" y="27309"/>
                  </a:lnTo>
                  <a:lnTo>
                    <a:pt x="21306" y="27309"/>
                  </a:lnTo>
                  <a:lnTo>
                    <a:pt x="21306" y="5888"/>
                  </a:lnTo>
                  <a:lnTo>
                    <a:pt x="24597" y="5888"/>
                  </a:lnTo>
                  <a:lnTo>
                    <a:pt x="24882" y="8864"/>
                  </a:lnTo>
                  <a:close/>
                  <a:moveTo>
                    <a:pt x="35341" y="13483"/>
                  </a:moveTo>
                  <a:lnTo>
                    <a:pt x="35341" y="13782"/>
                  </a:lnTo>
                  <a:cubicBezTo>
                    <a:pt x="35341" y="14908"/>
                    <a:pt x="35202" y="15950"/>
                    <a:pt x="34924" y="16914"/>
                  </a:cubicBezTo>
                  <a:cubicBezTo>
                    <a:pt x="34658" y="17868"/>
                    <a:pt x="34257" y="18701"/>
                    <a:pt x="33723" y="19415"/>
                  </a:cubicBezTo>
                  <a:cubicBezTo>
                    <a:pt x="33199" y="20120"/>
                    <a:pt x="32552" y="20669"/>
                    <a:pt x="31778" y="21062"/>
                  </a:cubicBezTo>
                  <a:cubicBezTo>
                    <a:pt x="31008" y="21452"/>
                    <a:pt x="30118" y="21645"/>
                    <a:pt x="29108" y="21645"/>
                  </a:cubicBezTo>
                  <a:cubicBezTo>
                    <a:pt x="28108" y="21645"/>
                    <a:pt x="27235" y="21470"/>
                    <a:pt x="26484" y="21118"/>
                  </a:cubicBezTo>
                  <a:cubicBezTo>
                    <a:pt x="25740" y="20756"/>
                    <a:pt x="25112" y="20245"/>
                    <a:pt x="24597" y="19587"/>
                  </a:cubicBezTo>
                  <a:cubicBezTo>
                    <a:pt x="24083" y="18929"/>
                    <a:pt x="23668" y="18158"/>
                    <a:pt x="23351" y="17272"/>
                  </a:cubicBezTo>
                  <a:cubicBezTo>
                    <a:pt x="23047" y="16374"/>
                    <a:pt x="22827" y="15395"/>
                    <a:pt x="22701" y="14325"/>
                  </a:cubicBezTo>
                  <a:lnTo>
                    <a:pt x="22701" y="13168"/>
                  </a:lnTo>
                  <a:cubicBezTo>
                    <a:pt x="22827" y="12033"/>
                    <a:pt x="23047" y="11003"/>
                    <a:pt x="23351" y="10080"/>
                  </a:cubicBezTo>
                  <a:cubicBezTo>
                    <a:pt x="23668" y="9154"/>
                    <a:pt x="24083" y="8359"/>
                    <a:pt x="24597" y="7691"/>
                  </a:cubicBezTo>
                  <a:cubicBezTo>
                    <a:pt x="25112" y="7024"/>
                    <a:pt x="25740" y="6509"/>
                    <a:pt x="26484" y="6147"/>
                  </a:cubicBezTo>
                  <a:cubicBezTo>
                    <a:pt x="27225" y="5786"/>
                    <a:pt x="28089" y="5605"/>
                    <a:pt x="29079" y="5605"/>
                  </a:cubicBezTo>
                  <a:cubicBezTo>
                    <a:pt x="30089" y="5605"/>
                    <a:pt x="30982" y="5795"/>
                    <a:pt x="31765" y="6175"/>
                  </a:cubicBezTo>
                  <a:cubicBezTo>
                    <a:pt x="32545" y="6547"/>
                    <a:pt x="33202" y="7083"/>
                    <a:pt x="33736" y="7779"/>
                  </a:cubicBezTo>
                  <a:cubicBezTo>
                    <a:pt x="34270" y="8465"/>
                    <a:pt x="34671" y="9294"/>
                    <a:pt x="34940" y="10264"/>
                  </a:cubicBezTo>
                  <a:cubicBezTo>
                    <a:pt x="35205" y="11228"/>
                    <a:pt x="35341" y="12301"/>
                    <a:pt x="35341" y="13483"/>
                  </a:cubicBezTo>
                  <a:close/>
                  <a:moveTo>
                    <a:pt x="31765" y="13782"/>
                  </a:moveTo>
                  <a:lnTo>
                    <a:pt x="31765" y="13483"/>
                  </a:lnTo>
                  <a:cubicBezTo>
                    <a:pt x="31765" y="12769"/>
                    <a:pt x="31694" y="12104"/>
                    <a:pt x="31558" y="11496"/>
                  </a:cubicBezTo>
                  <a:cubicBezTo>
                    <a:pt x="31419" y="10876"/>
                    <a:pt x="31199" y="10333"/>
                    <a:pt x="30904" y="9865"/>
                  </a:cubicBezTo>
                  <a:cubicBezTo>
                    <a:pt x="30607" y="9397"/>
                    <a:pt x="30225" y="9035"/>
                    <a:pt x="29762" y="8780"/>
                  </a:cubicBezTo>
                  <a:cubicBezTo>
                    <a:pt x="29306" y="8511"/>
                    <a:pt x="28759" y="8377"/>
                    <a:pt x="28115" y="8377"/>
                  </a:cubicBezTo>
                  <a:cubicBezTo>
                    <a:pt x="27481" y="8377"/>
                    <a:pt x="26937" y="8483"/>
                    <a:pt x="26484" y="8692"/>
                  </a:cubicBezTo>
                  <a:cubicBezTo>
                    <a:pt x="26028" y="8892"/>
                    <a:pt x="25646" y="9173"/>
                    <a:pt x="25342" y="9534"/>
                  </a:cubicBezTo>
                  <a:cubicBezTo>
                    <a:pt x="25034" y="9899"/>
                    <a:pt x="24798" y="10324"/>
                    <a:pt x="24630" y="10810"/>
                  </a:cubicBezTo>
                  <a:cubicBezTo>
                    <a:pt x="24461" y="11284"/>
                    <a:pt x="24342" y="11805"/>
                    <a:pt x="24274" y="12366"/>
                  </a:cubicBezTo>
                  <a:lnTo>
                    <a:pt x="24274" y="15142"/>
                  </a:lnTo>
                  <a:cubicBezTo>
                    <a:pt x="24390" y="15828"/>
                    <a:pt x="24594" y="16455"/>
                    <a:pt x="24882" y="17029"/>
                  </a:cubicBezTo>
                  <a:cubicBezTo>
                    <a:pt x="25167" y="17600"/>
                    <a:pt x="25571" y="18058"/>
                    <a:pt x="26095" y="18401"/>
                  </a:cubicBezTo>
                  <a:cubicBezTo>
                    <a:pt x="26630" y="18735"/>
                    <a:pt x="27312" y="18900"/>
                    <a:pt x="28144" y="18900"/>
                  </a:cubicBezTo>
                  <a:cubicBezTo>
                    <a:pt x="28788" y="18900"/>
                    <a:pt x="29335" y="18769"/>
                    <a:pt x="29791" y="18501"/>
                  </a:cubicBezTo>
                  <a:cubicBezTo>
                    <a:pt x="30247" y="18233"/>
                    <a:pt x="30616" y="17868"/>
                    <a:pt x="30904" y="17400"/>
                  </a:cubicBezTo>
                  <a:cubicBezTo>
                    <a:pt x="31199" y="16923"/>
                    <a:pt x="31419" y="16374"/>
                    <a:pt x="31558" y="15757"/>
                  </a:cubicBezTo>
                  <a:cubicBezTo>
                    <a:pt x="31694" y="15136"/>
                    <a:pt x="31765" y="14478"/>
                    <a:pt x="31765" y="13782"/>
                  </a:cubicBezTo>
                  <a:close/>
                  <a:moveTo>
                    <a:pt x="45738" y="5888"/>
                  </a:moveTo>
                  <a:lnTo>
                    <a:pt x="45738" y="8405"/>
                  </a:lnTo>
                  <a:lnTo>
                    <a:pt x="36690" y="8405"/>
                  </a:lnTo>
                  <a:lnTo>
                    <a:pt x="36690" y="5888"/>
                  </a:lnTo>
                  <a:lnTo>
                    <a:pt x="45738" y="5888"/>
                  </a:lnTo>
                  <a:close/>
                  <a:moveTo>
                    <a:pt x="39302" y="2102"/>
                  </a:moveTo>
                  <a:lnTo>
                    <a:pt x="42875" y="2102"/>
                  </a:lnTo>
                  <a:lnTo>
                    <a:pt x="42875" y="17085"/>
                  </a:lnTo>
                  <a:cubicBezTo>
                    <a:pt x="42875" y="17562"/>
                    <a:pt x="42946" y="17930"/>
                    <a:pt x="43085" y="18186"/>
                  </a:cubicBezTo>
                  <a:cubicBezTo>
                    <a:pt x="43231" y="18436"/>
                    <a:pt x="43434" y="18601"/>
                    <a:pt x="43693" y="18688"/>
                  </a:cubicBezTo>
                  <a:cubicBezTo>
                    <a:pt x="43949" y="18773"/>
                    <a:pt x="44250" y="18816"/>
                    <a:pt x="44596" y="18816"/>
                  </a:cubicBezTo>
                  <a:cubicBezTo>
                    <a:pt x="44845" y="18816"/>
                    <a:pt x="45081" y="18801"/>
                    <a:pt x="45308" y="18773"/>
                  </a:cubicBezTo>
                  <a:cubicBezTo>
                    <a:pt x="45538" y="18745"/>
                    <a:pt x="45719" y="18716"/>
                    <a:pt x="45858" y="18688"/>
                  </a:cubicBezTo>
                  <a:lnTo>
                    <a:pt x="45871" y="21318"/>
                  </a:lnTo>
                  <a:cubicBezTo>
                    <a:pt x="45577" y="21405"/>
                    <a:pt x="45230" y="21480"/>
                    <a:pt x="44836" y="21545"/>
                  </a:cubicBezTo>
                  <a:cubicBezTo>
                    <a:pt x="44447" y="21614"/>
                    <a:pt x="44004" y="21645"/>
                    <a:pt x="43499" y="21645"/>
                  </a:cubicBezTo>
                  <a:cubicBezTo>
                    <a:pt x="42677" y="21645"/>
                    <a:pt x="41952" y="21508"/>
                    <a:pt x="41318" y="21233"/>
                  </a:cubicBezTo>
                  <a:cubicBezTo>
                    <a:pt x="40684" y="20946"/>
                    <a:pt x="40192" y="20485"/>
                    <a:pt x="39836" y="19845"/>
                  </a:cubicBezTo>
                  <a:cubicBezTo>
                    <a:pt x="39480" y="19206"/>
                    <a:pt x="39302" y="18358"/>
                    <a:pt x="39302" y="17300"/>
                  </a:cubicBezTo>
                  <a:lnTo>
                    <a:pt x="39302" y="2102"/>
                  </a:lnTo>
                  <a:close/>
                  <a:moveTo>
                    <a:pt x="52327" y="5888"/>
                  </a:moveTo>
                  <a:lnTo>
                    <a:pt x="52327" y="21361"/>
                  </a:lnTo>
                  <a:lnTo>
                    <a:pt x="48735" y="21361"/>
                  </a:lnTo>
                  <a:lnTo>
                    <a:pt x="48735" y="5888"/>
                  </a:lnTo>
                  <a:lnTo>
                    <a:pt x="52327" y="5888"/>
                  </a:lnTo>
                  <a:close/>
                  <a:moveTo>
                    <a:pt x="48499" y="1828"/>
                  </a:moveTo>
                  <a:cubicBezTo>
                    <a:pt x="48499" y="1304"/>
                    <a:pt x="48677" y="870"/>
                    <a:pt x="49033" y="527"/>
                  </a:cubicBezTo>
                  <a:cubicBezTo>
                    <a:pt x="49398" y="175"/>
                    <a:pt x="49903" y="0"/>
                    <a:pt x="50547" y="0"/>
                  </a:cubicBezTo>
                  <a:cubicBezTo>
                    <a:pt x="51178" y="0"/>
                    <a:pt x="51680" y="175"/>
                    <a:pt x="52046" y="527"/>
                  </a:cubicBezTo>
                  <a:cubicBezTo>
                    <a:pt x="52411" y="870"/>
                    <a:pt x="52592" y="1304"/>
                    <a:pt x="52592" y="1828"/>
                  </a:cubicBezTo>
                  <a:cubicBezTo>
                    <a:pt x="52592" y="2345"/>
                    <a:pt x="52411" y="2773"/>
                    <a:pt x="52046" y="3116"/>
                  </a:cubicBezTo>
                  <a:cubicBezTo>
                    <a:pt x="51680" y="3459"/>
                    <a:pt x="51178" y="3630"/>
                    <a:pt x="50547" y="3630"/>
                  </a:cubicBezTo>
                  <a:cubicBezTo>
                    <a:pt x="49903" y="3630"/>
                    <a:pt x="49398" y="3459"/>
                    <a:pt x="49033" y="3116"/>
                  </a:cubicBezTo>
                  <a:cubicBezTo>
                    <a:pt x="48677" y="2773"/>
                    <a:pt x="48499" y="2345"/>
                    <a:pt x="48499" y="1828"/>
                  </a:cubicBezTo>
                  <a:close/>
                  <a:moveTo>
                    <a:pt x="55560" y="13798"/>
                  </a:moveTo>
                  <a:lnTo>
                    <a:pt x="55560" y="13467"/>
                  </a:lnTo>
                  <a:cubicBezTo>
                    <a:pt x="55560" y="12354"/>
                    <a:pt x="55728" y="11318"/>
                    <a:pt x="56065" y="10364"/>
                  </a:cubicBezTo>
                  <a:cubicBezTo>
                    <a:pt x="56401" y="9403"/>
                    <a:pt x="56887" y="8568"/>
                    <a:pt x="57518" y="7863"/>
                  </a:cubicBezTo>
                  <a:cubicBezTo>
                    <a:pt x="58162" y="7148"/>
                    <a:pt x="58942" y="6596"/>
                    <a:pt x="59864" y="6203"/>
                  </a:cubicBezTo>
                  <a:cubicBezTo>
                    <a:pt x="60793" y="5804"/>
                    <a:pt x="61841" y="5605"/>
                    <a:pt x="63006" y="5605"/>
                  </a:cubicBezTo>
                  <a:cubicBezTo>
                    <a:pt x="64184" y="5605"/>
                    <a:pt x="65232" y="5804"/>
                    <a:pt x="66152" y="6203"/>
                  </a:cubicBezTo>
                  <a:cubicBezTo>
                    <a:pt x="67083" y="6596"/>
                    <a:pt x="67870" y="7148"/>
                    <a:pt x="68511" y="7863"/>
                  </a:cubicBezTo>
                  <a:cubicBezTo>
                    <a:pt x="69155" y="8568"/>
                    <a:pt x="69643" y="9403"/>
                    <a:pt x="69980" y="10364"/>
                  </a:cubicBezTo>
                  <a:cubicBezTo>
                    <a:pt x="70316" y="11318"/>
                    <a:pt x="70485" y="12354"/>
                    <a:pt x="70485" y="13467"/>
                  </a:cubicBezTo>
                  <a:lnTo>
                    <a:pt x="70485" y="13798"/>
                  </a:lnTo>
                  <a:cubicBezTo>
                    <a:pt x="70485" y="14911"/>
                    <a:pt x="70316" y="15947"/>
                    <a:pt x="69980" y="16898"/>
                  </a:cubicBezTo>
                  <a:cubicBezTo>
                    <a:pt x="69643" y="17853"/>
                    <a:pt x="69155" y="18688"/>
                    <a:pt x="68511" y="19403"/>
                  </a:cubicBezTo>
                  <a:cubicBezTo>
                    <a:pt x="67870" y="20107"/>
                    <a:pt x="67087" y="20660"/>
                    <a:pt x="66168" y="21062"/>
                  </a:cubicBezTo>
                  <a:cubicBezTo>
                    <a:pt x="65249" y="21452"/>
                    <a:pt x="64203" y="21645"/>
                    <a:pt x="63038" y="21645"/>
                  </a:cubicBezTo>
                  <a:cubicBezTo>
                    <a:pt x="61860" y="21645"/>
                    <a:pt x="60805" y="21452"/>
                    <a:pt x="59877" y="21062"/>
                  </a:cubicBezTo>
                  <a:cubicBezTo>
                    <a:pt x="58958" y="20660"/>
                    <a:pt x="58175" y="20107"/>
                    <a:pt x="57534" y="19403"/>
                  </a:cubicBezTo>
                  <a:cubicBezTo>
                    <a:pt x="56890" y="18688"/>
                    <a:pt x="56401" y="17853"/>
                    <a:pt x="56065" y="16898"/>
                  </a:cubicBezTo>
                  <a:cubicBezTo>
                    <a:pt x="55728" y="15947"/>
                    <a:pt x="55560" y="14911"/>
                    <a:pt x="55560" y="13798"/>
                  </a:cubicBezTo>
                  <a:close/>
                  <a:moveTo>
                    <a:pt x="59136" y="13467"/>
                  </a:moveTo>
                  <a:lnTo>
                    <a:pt x="59136" y="13798"/>
                  </a:lnTo>
                  <a:cubicBezTo>
                    <a:pt x="59136" y="14493"/>
                    <a:pt x="59210" y="15152"/>
                    <a:pt x="59359" y="15769"/>
                  </a:cubicBezTo>
                  <a:cubicBezTo>
                    <a:pt x="59508" y="16390"/>
                    <a:pt x="59738" y="16932"/>
                    <a:pt x="60055" y="17400"/>
                  </a:cubicBezTo>
                  <a:cubicBezTo>
                    <a:pt x="60372" y="17868"/>
                    <a:pt x="60776" y="18233"/>
                    <a:pt x="61272" y="18501"/>
                  </a:cubicBezTo>
                  <a:cubicBezTo>
                    <a:pt x="61767" y="18769"/>
                    <a:pt x="62356" y="18900"/>
                    <a:pt x="63038" y="18900"/>
                  </a:cubicBezTo>
                  <a:cubicBezTo>
                    <a:pt x="63699" y="18900"/>
                    <a:pt x="64275" y="18769"/>
                    <a:pt x="64757" y="18501"/>
                  </a:cubicBezTo>
                  <a:cubicBezTo>
                    <a:pt x="65252" y="18233"/>
                    <a:pt x="65660" y="17868"/>
                    <a:pt x="65974" y="17400"/>
                  </a:cubicBezTo>
                  <a:cubicBezTo>
                    <a:pt x="66291" y="16932"/>
                    <a:pt x="66524" y="16390"/>
                    <a:pt x="66672" y="15769"/>
                  </a:cubicBezTo>
                  <a:cubicBezTo>
                    <a:pt x="66831" y="15152"/>
                    <a:pt x="66909" y="14493"/>
                    <a:pt x="66909" y="13798"/>
                  </a:cubicBezTo>
                  <a:lnTo>
                    <a:pt x="66909" y="13467"/>
                  </a:lnTo>
                  <a:cubicBezTo>
                    <a:pt x="66909" y="12781"/>
                    <a:pt x="66831" y="12132"/>
                    <a:pt x="66672" y="11524"/>
                  </a:cubicBezTo>
                  <a:cubicBezTo>
                    <a:pt x="66524" y="10904"/>
                    <a:pt x="66287" y="10355"/>
                    <a:pt x="65961" y="9881"/>
                  </a:cubicBezTo>
                  <a:cubicBezTo>
                    <a:pt x="65643" y="9403"/>
                    <a:pt x="65239" y="9032"/>
                    <a:pt x="64744" y="8764"/>
                  </a:cubicBezTo>
                  <a:cubicBezTo>
                    <a:pt x="64258" y="8486"/>
                    <a:pt x="63679" y="8349"/>
                    <a:pt x="63006" y="8349"/>
                  </a:cubicBezTo>
                  <a:cubicBezTo>
                    <a:pt x="62336" y="8349"/>
                    <a:pt x="61750" y="8486"/>
                    <a:pt x="61259" y="8764"/>
                  </a:cubicBezTo>
                  <a:cubicBezTo>
                    <a:pt x="60773" y="9032"/>
                    <a:pt x="60372" y="9403"/>
                    <a:pt x="60055" y="9881"/>
                  </a:cubicBezTo>
                  <a:cubicBezTo>
                    <a:pt x="59738" y="10355"/>
                    <a:pt x="59508" y="10904"/>
                    <a:pt x="59359" y="11524"/>
                  </a:cubicBezTo>
                  <a:cubicBezTo>
                    <a:pt x="59210" y="12132"/>
                    <a:pt x="59136" y="12781"/>
                    <a:pt x="59136" y="13467"/>
                  </a:cubicBezTo>
                  <a:close/>
                  <a:moveTo>
                    <a:pt x="77028" y="9191"/>
                  </a:moveTo>
                  <a:lnTo>
                    <a:pt x="77028" y="21361"/>
                  </a:lnTo>
                  <a:lnTo>
                    <a:pt x="73452" y="21361"/>
                  </a:lnTo>
                  <a:lnTo>
                    <a:pt x="73452" y="5888"/>
                  </a:lnTo>
                  <a:lnTo>
                    <a:pt x="76821" y="5888"/>
                  </a:lnTo>
                  <a:lnTo>
                    <a:pt x="77028" y="9191"/>
                  </a:lnTo>
                  <a:close/>
                  <a:moveTo>
                    <a:pt x="76390" y="13053"/>
                  </a:moveTo>
                  <a:lnTo>
                    <a:pt x="75232" y="13040"/>
                  </a:lnTo>
                  <a:cubicBezTo>
                    <a:pt x="75241" y="11942"/>
                    <a:pt x="75400" y="10938"/>
                    <a:pt x="75708" y="10021"/>
                  </a:cubicBezTo>
                  <a:cubicBezTo>
                    <a:pt x="76025" y="9107"/>
                    <a:pt x="76458" y="8321"/>
                    <a:pt x="77012" y="7663"/>
                  </a:cubicBezTo>
                  <a:cubicBezTo>
                    <a:pt x="77575" y="7005"/>
                    <a:pt x="78248" y="6500"/>
                    <a:pt x="79031" y="6147"/>
                  </a:cubicBezTo>
                  <a:cubicBezTo>
                    <a:pt x="79811" y="5786"/>
                    <a:pt x="80681" y="5605"/>
                    <a:pt x="81639" y="5605"/>
                  </a:cubicBezTo>
                  <a:cubicBezTo>
                    <a:pt x="82413" y="5605"/>
                    <a:pt x="83108" y="5708"/>
                    <a:pt x="83733" y="5920"/>
                  </a:cubicBezTo>
                  <a:cubicBezTo>
                    <a:pt x="84367" y="6119"/>
                    <a:pt x="84904" y="6447"/>
                    <a:pt x="85351" y="6905"/>
                  </a:cubicBezTo>
                  <a:cubicBezTo>
                    <a:pt x="85804" y="7364"/>
                    <a:pt x="86150" y="7959"/>
                    <a:pt x="86390" y="8692"/>
                  </a:cubicBezTo>
                  <a:cubicBezTo>
                    <a:pt x="86626" y="9416"/>
                    <a:pt x="86746" y="10308"/>
                    <a:pt x="86746" y="11365"/>
                  </a:cubicBezTo>
                  <a:lnTo>
                    <a:pt x="86746" y="21361"/>
                  </a:lnTo>
                  <a:lnTo>
                    <a:pt x="83154" y="21361"/>
                  </a:lnTo>
                  <a:lnTo>
                    <a:pt x="83154" y="11353"/>
                  </a:lnTo>
                  <a:cubicBezTo>
                    <a:pt x="83154" y="10607"/>
                    <a:pt x="83040" y="10021"/>
                    <a:pt x="82814" y="9594"/>
                  </a:cubicBezTo>
                  <a:cubicBezTo>
                    <a:pt x="82594" y="9154"/>
                    <a:pt x="82274" y="8845"/>
                    <a:pt x="81849" y="8664"/>
                  </a:cubicBezTo>
                  <a:cubicBezTo>
                    <a:pt x="81432" y="8474"/>
                    <a:pt x="80914" y="8377"/>
                    <a:pt x="80290" y="8377"/>
                  </a:cubicBezTo>
                  <a:cubicBezTo>
                    <a:pt x="79678" y="8377"/>
                    <a:pt x="79128" y="8502"/>
                    <a:pt x="78643" y="8748"/>
                  </a:cubicBezTo>
                  <a:cubicBezTo>
                    <a:pt x="78161" y="8998"/>
                    <a:pt x="77750" y="9335"/>
                    <a:pt x="77413" y="9765"/>
                  </a:cubicBezTo>
                  <a:cubicBezTo>
                    <a:pt x="77086" y="10193"/>
                    <a:pt x="76834" y="10688"/>
                    <a:pt x="76656" y="11253"/>
                  </a:cubicBezTo>
                  <a:cubicBezTo>
                    <a:pt x="76478" y="11814"/>
                    <a:pt x="76390" y="12413"/>
                    <a:pt x="76390" y="13053"/>
                  </a:cubicBezTo>
                  <a:close/>
                  <a:moveTo>
                    <a:pt x="99399" y="17173"/>
                  </a:moveTo>
                  <a:cubicBezTo>
                    <a:pt x="99399" y="16829"/>
                    <a:pt x="99311" y="16518"/>
                    <a:pt x="99133" y="16243"/>
                  </a:cubicBezTo>
                  <a:cubicBezTo>
                    <a:pt x="98955" y="15956"/>
                    <a:pt x="98612" y="15697"/>
                    <a:pt x="98108" y="15470"/>
                  </a:cubicBezTo>
                  <a:cubicBezTo>
                    <a:pt x="97612" y="15242"/>
                    <a:pt x="96881" y="15030"/>
                    <a:pt x="95913" y="14840"/>
                  </a:cubicBezTo>
                  <a:cubicBezTo>
                    <a:pt x="95062" y="14659"/>
                    <a:pt x="94279" y="14444"/>
                    <a:pt x="93567" y="14197"/>
                  </a:cubicBezTo>
                  <a:cubicBezTo>
                    <a:pt x="92865" y="13938"/>
                    <a:pt x="92263" y="13630"/>
                    <a:pt x="91758" y="13268"/>
                  </a:cubicBezTo>
                  <a:cubicBezTo>
                    <a:pt x="91253" y="12906"/>
                    <a:pt x="90862" y="12476"/>
                    <a:pt x="90587" y="11980"/>
                  </a:cubicBezTo>
                  <a:cubicBezTo>
                    <a:pt x="90309" y="11487"/>
                    <a:pt x="90173" y="10913"/>
                    <a:pt x="90173" y="10264"/>
                  </a:cubicBezTo>
                  <a:cubicBezTo>
                    <a:pt x="90173" y="9637"/>
                    <a:pt x="90315" y="9042"/>
                    <a:pt x="90600" y="8477"/>
                  </a:cubicBezTo>
                  <a:cubicBezTo>
                    <a:pt x="90888" y="7916"/>
                    <a:pt x="91299" y="7420"/>
                    <a:pt x="91833" y="6989"/>
                  </a:cubicBezTo>
                  <a:cubicBezTo>
                    <a:pt x="92367" y="6562"/>
                    <a:pt x="93014" y="6222"/>
                    <a:pt x="93778" y="5976"/>
                  </a:cubicBezTo>
                  <a:cubicBezTo>
                    <a:pt x="94548" y="5729"/>
                    <a:pt x="95409" y="5605"/>
                    <a:pt x="96357" y="5605"/>
                  </a:cubicBezTo>
                  <a:cubicBezTo>
                    <a:pt x="97703" y="5605"/>
                    <a:pt x="98855" y="5823"/>
                    <a:pt x="99813" y="6263"/>
                  </a:cubicBezTo>
                  <a:cubicBezTo>
                    <a:pt x="100784" y="6690"/>
                    <a:pt x="101525" y="7276"/>
                    <a:pt x="102039" y="8022"/>
                  </a:cubicBezTo>
                  <a:cubicBezTo>
                    <a:pt x="102554" y="8755"/>
                    <a:pt x="102810" y="9584"/>
                    <a:pt x="102810" y="10508"/>
                  </a:cubicBezTo>
                  <a:lnTo>
                    <a:pt x="99237" y="10508"/>
                  </a:lnTo>
                  <a:cubicBezTo>
                    <a:pt x="99237" y="10099"/>
                    <a:pt x="99127" y="9718"/>
                    <a:pt x="98910" y="9363"/>
                  </a:cubicBezTo>
                  <a:cubicBezTo>
                    <a:pt x="98703" y="9001"/>
                    <a:pt x="98386" y="8711"/>
                    <a:pt x="97959" y="8493"/>
                  </a:cubicBezTo>
                  <a:cubicBezTo>
                    <a:pt x="97535" y="8262"/>
                    <a:pt x="97001" y="8150"/>
                    <a:pt x="96357" y="8150"/>
                  </a:cubicBezTo>
                  <a:cubicBezTo>
                    <a:pt x="95745" y="8150"/>
                    <a:pt x="95234" y="8243"/>
                    <a:pt x="94829" y="8433"/>
                  </a:cubicBezTo>
                  <a:cubicBezTo>
                    <a:pt x="94435" y="8617"/>
                    <a:pt x="94137" y="8855"/>
                    <a:pt x="93939" y="9151"/>
                  </a:cubicBezTo>
                  <a:cubicBezTo>
                    <a:pt x="93752" y="9444"/>
                    <a:pt x="93658" y="9768"/>
                    <a:pt x="93658" y="10121"/>
                  </a:cubicBezTo>
                  <a:cubicBezTo>
                    <a:pt x="93658" y="10380"/>
                    <a:pt x="93706" y="10614"/>
                    <a:pt x="93807" y="10823"/>
                  </a:cubicBezTo>
                  <a:cubicBezTo>
                    <a:pt x="93914" y="11022"/>
                    <a:pt x="94092" y="11209"/>
                    <a:pt x="94341" y="11381"/>
                  </a:cubicBezTo>
                  <a:cubicBezTo>
                    <a:pt x="94587" y="11543"/>
                    <a:pt x="94923" y="11696"/>
                    <a:pt x="95350" y="11839"/>
                  </a:cubicBezTo>
                  <a:cubicBezTo>
                    <a:pt x="95784" y="11980"/>
                    <a:pt x="96328" y="12120"/>
                    <a:pt x="96981" y="12254"/>
                  </a:cubicBezTo>
                  <a:cubicBezTo>
                    <a:pt x="98208" y="12501"/>
                    <a:pt x="99259" y="12819"/>
                    <a:pt x="100140" y="13212"/>
                  </a:cubicBezTo>
                  <a:cubicBezTo>
                    <a:pt x="101030" y="13592"/>
                    <a:pt x="101712" y="14088"/>
                    <a:pt x="102188" y="14696"/>
                  </a:cubicBezTo>
                  <a:cubicBezTo>
                    <a:pt x="102664" y="15298"/>
                    <a:pt x="102900" y="16062"/>
                    <a:pt x="102900" y="16985"/>
                  </a:cubicBezTo>
                  <a:cubicBezTo>
                    <a:pt x="102900" y="17672"/>
                    <a:pt x="102748" y="18302"/>
                    <a:pt x="102441" y="18872"/>
                  </a:cubicBezTo>
                  <a:cubicBezTo>
                    <a:pt x="102143" y="19434"/>
                    <a:pt x="101709" y="19927"/>
                    <a:pt x="101133" y="20345"/>
                  </a:cubicBezTo>
                  <a:cubicBezTo>
                    <a:pt x="100561" y="20756"/>
                    <a:pt x="99874" y="21074"/>
                    <a:pt x="99072" y="21302"/>
                  </a:cubicBezTo>
                  <a:cubicBezTo>
                    <a:pt x="98282" y="21533"/>
                    <a:pt x="97392" y="21645"/>
                    <a:pt x="96402" y="21645"/>
                  </a:cubicBezTo>
                  <a:cubicBezTo>
                    <a:pt x="94949" y="21645"/>
                    <a:pt x="93716" y="21399"/>
                    <a:pt x="92707" y="20903"/>
                  </a:cubicBezTo>
                  <a:cubicBezTo>
                    <a:pt x="91700" y="20398"/>
                    <a:pt x="90933" y="19755"/>
                    <a:pt x="90409" y="18972"/>
                  </a:cubicBezTo>
                  <a:cubicBezTo>
                    <a:pt x="89894" y="18183"/>
                    <a:pt x="89635" y="17363"/>
                    <a:pt x="89635" y="16514"/>
                  </a:cubicBezTo>
                  <a:lnTo>
                    <a:pt x="93095" y="16514"/>
                  </a:lnTo>
                  <a:cubicBezTo>
                    <a:pt x="93134" y="17151"/>
                    <a:pt x="93315" y="17662"/>
                    <a:pt x="93642" y="18043"/>
                  </a:cubicBezTo>
                  <a:cubicBezTo>
                    <a:pt x="93978" y="18414"/>
                    <a:pt x="94396" y="18688"/>
                    <a:pt x="94888" y="18860"/>
                  </a:cubicBezTo>
                  <a:cubicBezTo>
                    <a:pt x="95392" y="19019"/>
                    <a:pt x="95913" y="19100"/>
                    <a:pt x="96447" y="19100"/>
                  </a:cubicBezTo>
                  <a:cubicBezTo>
                    <a:pt x="97088" y="19100"/>
                    <a:pt x="97629" y="19019"/>
                    <a:pt x="98062" y="18860"/>
                  </a:cubicBezTo>
                  <a:cubicBezTo>
                    <a:pt x="98499" y="18688"/>
                    <a:pt x="98829" y="18458"/>
                    <a:pt x="99059" y="18171"/>
                  </a:cubicBezTo>
                  <a:cubicBezTo>
                    <a:pt x="99285" y="17877"/>
                    <a:pt x="99399" y="17544"/>
                    <a:pt x="99399" y="17173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A401B60-F575-92D4-A3EC-799D9A62D2E6}"/>
                </a:ext>
              </a:extLst>
            </p:cNvPr>
            <p:cNvSpPr/>
            <p:nvPr/>
          </p:nvSpPr>
          <p:spPr>
            <a:xfrm>
              <a:off x="3493025" y="1864181"/>
              <a:ext cx="35056" cy="28491"/>
            </a:xfrm>
            <a:custGeom>
              <a:avLst/>
              <a:gdLst>
                <a:gd name="connsiteX0" fmla="*/ 6964 w 35056"/>
                <a:gd name="connsiteY0" fmla="*/ 4560 h 28491"/>
                <a:gd name="connsiteX1" fmla="*/ 28092 w 35056"/>
                <a:gd name="connsiteY1" fmla="*/ 4560 h 28491"/>
                <a:gd name="connsiteX2" fmla="*/ 30412 w 35056"/>
                <a:gd name="connsiteY2" fmla="*/ 2280 h 28491"/>
                <a:gd name="connsiteX3" fmla="*/ 28092 w 35056"/>
                <a:gd name="connsiteY3" fmla="*/ 0 h 28491"/>
                <a:gd name="connsiteX4" fmla="*/ 6964 w 35056"/>
                <a:gd name="connsiteY4" fmla="*/ 0 h 28491"/>
                <a:gd name="connsiteX5" fmla="*/ 4644 w 35056"/>
                <a:gd name="connsiteY5" fmla="*/ 2280 h 28491"/>
                <a:gd name="connsiteX6" fmla="*/ 6964 w 35056"/>
                <a:gd name="connsiteY6" fmla="*/ 4560 h 28491"/>
                <a:gd name="connsiteX7" fmla="*/ 2320 w 35056"/>
                <a:gd name="connsiteY7" fmla="*/ 16412 h 28491"/>
                <a:gd name="connsiteX8" fmla="*/ 32733 w 35056"/>
                <a:gd name="connsiteY8" fmla="*/ 16412 h 28491"/>
                <a:gd name="connsiteX9" fmla="*/ 35056 w 35056"/>
                <a:gd name="connsiteY9" fmla="*/ 14132 h 28491"/>
                <a:gd name="connsiteX10" fmla="*/ 32733 w 35056"/>
                <a:gd name="connsiteY10" fmla="*/ 11852 h 28491"/>
                <a:gd name="connsiteX11" fmla="*/ 2320 w 35056"/>
                <a:gd name="connsiteY11" fmla="*/ 11852 h 28491"/>
                <a:gd name="connsiteX12" fmla="*/ 0 w 35056"/>
                <a:gd name="connsiteY12" fmla="*/ 14132 h 28491"/>
                <a:gd name="connsiteX13" fmla="*/ 2320 w 35056"/>
                <a:gd name="connsiteY13" fmla="*/ 16412 h 28491"/>
                <a:gd name="connsiteX14" fmla="*/ 28092 w 35056"/>
                <a:gd name="connsiteY14" fmla="*/ 28263 h 28491"/>
                <a:gd name="connsiteX15" fmla="*/ 13928 w 35056"/>
                <a:gd name="connsiteY15" fmla="*/ 28263 h 28491"/>
                <a:gd name="connsiteX16" fmla="*/ 11608 w 35056"/>
                <a:gd name="connsiteY16" fmla="*/ 25983 h 28491"/>
                <a:gd name="connsiteX17" fmla="*/ 13928 w 35056"/>
                <a:gd name="connsiteY17" fmla="*/ 23704 h 28491"/>
                <a:gd name="connsiteX18" fmla="*/ 28092 w 35056"/>
                <a:gd name="connsiteY18" fmla="*/ 23704 h 28491"/>
                <a:gd name="connsiteX19" fmla="*/ 30412 w 35056"/>
                <a:gd name="connsiteY19" fmla="*/ 25983 h 28491"/>
                <a:gd name="connsiteX20" fmla="*/ 28092 w 35056"/>
                <a:gd name="connsiteY20" fmla="*/ 28263 h 28491"/>
                <a:gd name="connsiteX21" fmla="*/ 8355 w 35056"/>
                <a:gd name="connsiteY21" fmla="*/ 25983 h 28491"/>
                <a:gd name="connsiteX22" fmla="*/ 5802 w 35056"/>
                <a:gd name="connsiteY22" fmla="*/ 28491 h 28491"/>
                <a:gd name="connsiteX23" fmla="*/ 3249 w 35056"/>
                <a:gd name="connsiteY23" fmla="*/ 25983 h 28491"/>
                <a:gd name="connsiteX24" fmla="*/ 5802 w 35056"/>
                <a:gd name="connsiteY24" fmla="*/ 23476 h 28491"/>
                <a:gd name="connsiteX25" fmla="*/ 8355 w 35056"/>
                <a:gd name="connsiteY25" fmla="*/ 25983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56" h="28491">
                  <a:moveTo>
                    <a:pt x="6964" y="4560"/>
                  </a:moveTo>
                  <a:lnTo>
                    <a:pt x="28092" y="4560"/>
                  </a:lnTo>
                  <a:cubicBezTo>
                    <a:pt x="29484" y="4560"/>
                    <a:pt x="30412" y="3649"/>
                    <a:pt x="30412" y="2280"/>
                  </a:cubicBezTo>
                  <a:cubicBezTo>
                    <a:pt x="30412" y="914"/>
                    <a:pt x="29484" y="0"/>
                    <a:pt x="28092" y="0"/>
                  </a:cubicBezTo>
                  <a:lnTo>
                    <a:pt x="6964" y="0"/>
                  </a:lnTo>
                  <a:cubicBezTo>
                    <a:pt x="5572" y="0"/>
                    <a:pt x="4644" y="914"/>
                    <a:pt x="4644" y="2280"/>
                  </a:cubicBezTo>
                  <a:cubicBezTo>
                    <a:pt x="4644" y="3649"/>
                    <a:pt x="5572" y="4560"/>
                    <a:pt x="6964" y="4560"/>
                  </a:cubicBezTo>
                  <a:close/>
                  <a:moveTo>
                    <a:pt x="2320" y="16412"/>
                  </a:moveTo>
                  <a:lnTo>
                    <a:pt x="32733" y="16412"/>
                  </a:lnTo>
                  <a:cubicBezTo>
                    <a:pt x="34128" y="16412"/>
                    <a:pt x="35056" y="15501"/>
                    <a:pt x="35056" y="14132"/>
                  </a:cubicBezTo>
                  <a:cubicBezTo>
                    <a:pt x="35056" y="12766"/>
                    <a:pt x="34128" y="11852"/>
                    <a:pt x="32733" y="11852"/>
                  </a:cubicBezTo>
                  <a:lnTo>
                    <a:pt x="2320" y="11852"/>
                  </a:lnTo>
                  <a:cubicBezTo>
                    <a:pt x="929" y="11852"/>
                    <a:pt x="0" y="12766"/>
                    <a:pt x="0" y="14132"/>
                  </a:cubicBezTo>
                  <a:cubicBezTo>
                    <a:pt x="0" y="15501"/>
                    <a:pt x="929" y="16412"/>
                    <a:pt x="2320" y="16412"/>
                  </a:cubicBezTo>
                  <a:close/>
                  <a:moveTo>
                    <a:pt x="28092" y="28263"/>
                  </a:moveTo>
                  <a:lnTo>
                    <a:pt x="13928" y="28263"/>
                  </a:lnTo>
                  <a:cubicBezTo>
                    <a:pt x="12536" y="28263"/>
                    <a:pt x="11608" y="27353"/>
                    <a:pt x="11608" y="25983"/>
                  </a:cubicBezTo>
                  <a:cubicBezTo>
                    <a:pt x="11608" y="24617"/>
                    <a:pt x="12536" y="23704"/>
                    <a:pt x="13928" y="23704"/>
                  </a:cubicBezTo>
                  <a:lnTo>
                    <a:pt x="28092" y="23704"/>
                  </a:lnTo>
                  <a:cubicBezTo>
                    <a:pt x="29484" y="23704"/>
                    <a:pt x="30412" y="24617"/>
                    <a:pt x="30412" y="25983"/>
                  </a:cubicBezTo>
                  <a:cubicBezTo>
                    <a:pt x="30412" y="27353"/>
                    <a:pt x="29484" y="28263"/>
                    <a:pt x="28092" y="28263"/>
                  </a:cubicBezTo>
                  <a:close/>
                  <a:moveTo>
                    <a:pt x="8355" y="25983"/>
                  </a:moveTo>
                  <a:cubicBezTo>
                    <a:pt x="8355" y="27368"/>
                    <a:pt x="7213" y="28491"/>
                    <a:pt x="5802" y="28491"/>
                  </a:cubicBezTo>
                  <a:cubicBezTo>
                    <a:pt x="4391" y="28491"/>
                    <a:pt x="3249" y="27368"/>
                    <a:pt x="3249" y="25983"/>
                  </a:cubicBezTo>
                  <a:cubicBezTo>
                    <a:pt x="3249" y="24599"/>
                    <a:pt x="4391" y="23476"/>
                    <a:pt x="5802" y="23476"/>
                  </a:cubicBezTo>
                  <a:cubicBezTo>
                    <a:pt x="7213" y="23476"/>
                    <a:pt x="8355" y="24599"/>
                    <a:pt x="8355" y="25983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3" name="Graphic 9">
              <a:extLst>
                <a:ext uri="{FF2B5EF4-FFF2-40B4-BE49-F238E27FC236}">
                  <a16:creationId xmlns:a16="http://schemas.microsoft.com/office/drawing/2014/main" id="{3A160FEC-A750-995F-AE4F-382AD6B7BBA7}"/>
                </a:ext>
              </a:extLst>
            </p:cNvPr>
            <p:cNvGrpSpPr/>
            <p:nvPr/>
          </p:nvGrpSpPr>
          <p:grpSpPr>
            <a:xfrm>
              <a:off x="3242946" y="1861904"/>
              <a:ext cx="187937" cy="33137"/>
              <a:chOff x="3242946" y="1861904"/>
              <a:chExt cx="187937" cy="33137"/>
            </a:xfrm>
            <a:solidFill>
              <a:srgbClr val="5F677E"/>
            </a:solidFill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A4EBB532-48BC-0BF0-1EB8-36703807692D}"/>
                  </a:ext>
                </a:extLst>
              </p:cNvPr>
              <p:cNvSpPr/>
              <p:nvPr/>
            </p:nvSpPr>
            <p:spPr>
              <a:xfrm>
                <a:off x="3293137" y="1866333"/>
                <a:ext cx="137745" cy="21645"/>
              </a:xfrm>
              <a:custGeom>
                <a:avLst/>
                <a:gdLst>
                  <a:gd name="connsiteX0" fmla="*/ 12446 w 137745"/>
                  <a:gd name="connsiteY0" fmla="*/ 16000 h 21645"/>
                  <a:gd name="connsiteX1" fmla="*/ 12239 w 137745"/>
                  <a:gd name="connsiteY1" fmla="*/ 14855 h 21645"/>
                  <a:gd name="connsiteX2" fmla="*/ 11543 w 137745"/>
                  <a:gd name="connsiteY2" fmla="*/ 13938 h 21645"/>
                  <a:gd name="connsiteX3" fmla="*/ 10119 w 137745"/>
                  <a:gd name="connsiteY3" fmla="*/ 13140 h 21645"/>
                  <a:gd name="connsiteX4" fmla="*/ 7805 w 137745"/>
                  <a:gd name="connsiteY4" fmla="*/ 12323 h 21645"/>
                  <a:gd name="connsiteX5" fmla="*/ 4954 w 137745"/>
                  <a:gd name="connsiteY5" fmla="*/ 11309 h 21645"/>
                  <a:gd name="connsiteX6" fmla="*/ 2699 w 137745"/>
                  <a:gd name="connsiteY6" fmla="*/ 9993 h 21645"/>
                  <a:gd name="connsiteX7" fmla="*/ 1200 w 137745"/>
                  <a:gd name="connsiteY7" fmla="*/ 8262 h 21645"/>
                  <a:gd name="connsiteX8" fmla="*/ 667 w 137745"/>
                  <a:gd name="connsiteY8" fmla="*/ 5991 h 21645"/>
                  <a:gd name="connsiteX9" fmla="*/ 1217 w 137745"/>
                  <a:gd name="connsiteY9" fmla="*/ 3674 h 21645"/>
                  <a:gd name="connsiteX10" fmla="*/ 2806 w 137745"/>
                  <a:gd name="connsiteY10" fmla="*/ 1871 h 21645"/>
                  <a:gd name="connsiteX11" fmla="*/ 5252 w 137745"/>
                  <a:gd name="connsiteY11" fmla="*/ 686 h 21645"/>
                  <a:gd name="connsiteX12" fmla="*/ 8368 w 137745"/>
                  <a:gd name="connsiteY12" fmla="*/ 256 h 21645"/>
                  <a:gd name="connsiteX13" fmla="*/ 12507 w 137745"/>
                  <a:gd name="connsiteY13" fmla="*/ 1113 h 21645"/>
                  <a:gd name="connsiteX14" fmla="*/ 15193 w 137745"/>
                  <a:gd name="connsiteY14" fmla="*/ 3415 h 21645"/>
                  <a:gd name="connsiteX15" fmla="*/ 16141 w 137745"/>
                  <a:gd name="connsiteY15" fmla="*/ 6606 h 21645"/>
                  <a:gd name="connsiteX16" fmla="*/ 12446 w 137745"/>
                  <a:gd name="connsiteY16" fmla="*/ 6606 h 21645"/>
                  <a:gd name="connsiteX17" fmla="*/ 11986 w 137745"/>
                  <a:gd name="connsiteY17" fmla="*/ 4787 h 21645"/>
                  <a:gd name="connsiteX18" fmla="*/ 10624 w 137745"/>
                  <a:gd name="connsiteY18" fmla="*/ 3531 h 21645"/>
                  <a:gd name="connsiteX19" fmla="*/ 8323 w 137745"/>
                  <a:gd name="connsiteY19" fmla="*/ 3072 h 21645"/>
                  <a:gd name="connsiteX20" fmla="*/ 6126 w 137745"/>
                  <a:gd name="connsiteY20" fmla="*/ 3459 h 21645"/>
                  <a:gd name="connsiteX21" fmla="*/ 4822 w 137745"/>
                  <a:gd name="connsiteY21" fmla="*/ 4504 h 21645"/>
                  <a:gd name="connsiteX22" fmla="*/ 4391 w 137745"/>
                  <a:gd name="connsiteY22" fmla="*/ 5991 h 21645"/>
                  <a:gd name="connsiteX23" fmla="*/ 4673 w 137745"/>
                  <a:gd name="connsiteY23" fmla="*/ 7061 h 21645"/>
                  <a:gd name="connsiteX24" fmla="*/ 5534 w 137745"/>
                  <a:gd name="connsiteY24" fmla="*/ 7950 h 21645"/>
                  <a:gd name="connsiteX25" fmla="*/ 6987 w 137745"/>
                  <a:gd name="connsiteY25" fmla="*/ 8708 h 21645"/>
                  <a:gd name="connsiteX26" fmla="*/ 9051 w 137745"/>
                  <a:gd name="connsiteY26" fmla="*/ 9394 h 21645"/>
                  <a:gd name="connsiteX27" fmla="*/ 12180 w 137745"/>
                  <a:gd name="connsiteY27" fmla="*/ 10536 h 21645"/>
                  <a:gd name="connsiteX28" fmla="*/ 14407 w 137745"/>
                  <a:gd name="connsiteY28" fmla="*/ 11939 h 21645"/>
                  <a:gd name="connsiteX29" fmla="*/ 15740 w 137745"/>
                  <a:gd name="connsiteY29" fmla="*/ 13726 h 21645"/>
                  <a:gd name="connsiteX30" fmla="*/ 16187 w 137745"/>
                  <a:gd name="connsiteY30" fmla="*/ 15969 h 21645"/>
                  <a:gd name="connsiteX31" fmla="*/ 15637 w 137745"/>
                  <a:gd name="connsiteY31" fmla="*/ 18342 h 21645"/>
                  <a:gd name="connsiteX32" fmla="*/ 14064 w 137745"/>
                  <a:gd name="connsiteY32" fmla="*/ 20132 h 21645"/>
                  <a:gd name="connsiteX33" fmla="*/ 11630 w 137745"/>
                  <a:gd name="connsiteY33" fmla="*/ 21261 h 21645"/>
                  <a:gd name="connsiteX34" fmla="*/ 8485 w 137745"/>
                  <a:gd name="connsiteY34" fmla="*/ 21645 h 21645"/>
                  <a:gd name="connsiteX35" fmla="*/ 5414 w 137745"/>
                  <a:gd name="connsiteY35" fmla="*/ 21246 h 21645"/>
                  <a:gd name="connsiteX36" fmla="*/ 2686 w 137745"/>
                  <a:gd name="connsiteY36" fmla="*/ 20029 h 21645"/>
                  <a:gd name="connsiteX37" fmla="*/ 728 w 137745"/>
                  <a:gd name="connsiteY37" fmla="*/ 17971 h 21645"/>
                  <a:gd name="connsiteX38" fmla="*/ 0 w 137745"/>
                  <a:gd name="connsiteY38" fmla="*/ 15070 h 21645"/>
                  <a:gd name="connsiteX39" fmla="*/ 3725 w 137745"/>
                  <a:gd name="connsiteY39" fmla="*/ 15070 h 21645"/>
                  <a:gd name="connsiteX40" fmla="*/ 4081 w 137745"/>
                  <a:gd name="connsiteY40" fmla="*/ 16798 h 21645"/>
                  <a:gd name="connsiteX41" fmla="*/ 5103 w 137745"/>
                  <a:gd name="connsiteY41" fmla="*/ 17971 h 21645"/>
                  <a:gd name="connsiteX42" fmla="*/ 6618 w 137745"/>
                  <a:gd name="connsiteY42" fmla="*/ 18629 h 21645"/>
                  <a:gd name="connsiteX43" fmla="*/ 8485 w 137745"/>
                  <a:gd name="connsiteY43" fmla="*/ 18844 h 21645"/>
                  <a:gd name="connsiteX44" fmla="*/ 10666 w 137745"/>
                  <a:gd name="connsiteY44" fmla="*/ 18486 h 21645"/>
                  <a:gd name="connsiteX45" fmla="*/ 12002 w 137745"/>
                  <a:gd name="connsiteY45" fmla="*/ 17484 h 21645"/>
                  <a:gd name="connsiteX46" fmla="*/ 12446 w 137745"/>
                  <a:gd name="connsiteY46" fmla="*/ 16000 h 21645"/>
                  <a:gd name="connsiteX47" fmla="*/ 28173 w 137745"/>
                  <a:gd name="connsiteY47" fmla="*/ 18258 h 21645"/>
                  <a:gd name="connsiteX48" fmla="*/ 28173 w 137745"/>
                  <a:gd name="connsiteY48" fmla="*/ 10879 h 21645"/>
                  <a:gd name="connsiteX49" fmla="*/ 27862 w 137745"/>
                  <a:gd name="connsiteY49" fmla="*/ 9450 h 21645"/>
                  <a:gd name="connsiteX50" fmla="*/ 26911 w 137745"/>
                  <a:gd name="connsiteY50" fmla="*/ 8521 h 21645"/>
                  <a:gd name="connsiteX51" fmla="*/ 25338 w 137745"/>
                  <a:gd name="connsiteY51" fmla="*/ 8193 h 21645"/>
                  <a:gd name="connsiteX52" fmla="*/ 23827 w 137745"/>
                  <a:gd name="connsiteY52" fmla="*/ 8477 h 21645"/>
                  <a:gd name="connsiteX53" fmla="*/ 22834 w 137745"/>
                  <a:gd name="connsiteY53" fmla="*/ 9251 h 21645"/>
                  <a:gd name="connsiteX54" fmla="*/ 22478 w 137745"/>
                  <a:gd name="connsiteY54" fmla="*/ 10352 h 21645"/>
                  <a:gd name="connsiteX55" fmla="*/ 18915 w 137745"/>
                  <a:gd name="connsiteY55" fmla="*/ 10352 h 21645"/>
                  <a:gd name="connsiteX56" fmla="*/ 19374 w 137745"/>
                  <a:gd name="connsiteY56" fmla="*/ 8577 h 21645"/>
                  <a:gd name="connsiteX57" fmla="*/ 20711 w 137745"/>
                  <a:gd name="connsiteY57" fmla="*/ 7049 h 21645"/>
                  <a:gd name="connsiteX58" fmla="*/ 22801 w 137745"/>
                  <a:gd name="connsiteY58" fmla="*/ 5991 h 21645"/>
                  <a:gd name="connsiteX59" fmla="*/ 25532 w 137745"/>
                  <a:gd name="connsiteY59" fmla="*/ 5605 h 21645"/>
                  <a:gd name="connsiteX60" fmla="*/ 28736 w 137745"/>
                  <a:gd name="connsiteY60" fmla="*/ 6191 h 21645"/>
                  <a:gd name="connsiteX61" fmla="*/ 30946 w 137745"/>
                  <a:gd name="connsiteY61" fmla="*/ 7963 h 21645"/>
                  <a:gd name="connsiteX62" fmla="*/ 31762 w 137745"/>
                  <a:gd name="connsiteY62" fmla="*/ 10910 h 21645"/>
                  <a:gd name="connsiteX63" fmla="*/ 31762 w 137745"/>
                  <a:gd name="connsiteY63" fmla="*/ 17787 h 21645"/>
                  <a:gd name="connsiteX64" fmla="*/ 31911 w 137745"/>
                  <a:gd name="connsiteY64" fmla="*/ 19686 h 21645"/>
                  <a:gd name="connsiteX65" fmla="*/ 32370 w 137745"/>
                  <a:gd name="connsiteY65" fmla="*/ 21130 h 21645"/>
                  <a:gd name="connsiteX66" fmla="*/ 32370 w 137745"/>
                  <a:gd name="connsiteY66" fmla="*/ 21361 h 21645"/>
                  <a:gd name="connsiteX67" fmla="*/ 28707 w 137745"/>
                  <a:gd name="connsiteY67" fmla="*/ 21361 h 21645"/>
                  <a:gd name="connsiteX68" fmla="*/ 28306 w 137745"/>
                  <a:gd name="connsiteY68" fmla="*/ 19945 h 21645"/>
                  <a:gd name="connsiteX69" fmla="*/ 28173 w 137745"/>
                  <a:gd name="connsiteY69" fmla="*/ 18258 h 21645"/>
                  <a:gd name="connsiteX70" fmla="*/ 28691 w 137745"/>
                  <a:gd name="connsiteY70" fmla="*/ 11952 h 21645"/>
                  <a:gd name="connsiteX71" fmla="*/ 28723 w 137745"/>
                  <a:gd name="connsiteY71" fmla="*/ 14082 h 21645"/>
                  <a:gd name="connsiteX72" fmla="*/ 26154 w 137745"/>
                  <a:gd name="connsiteY72" fmla="*/ 14082 h 21645"/>
                  <a:gd name="connsiteX73" fmla="*/ 24403 w 137745"/>
                  <a:gd name="connsiteY73" fmla="*/ 14269 h 21645"/>
                  <a:gd name="connsiteX74" fmla="*/ 23144 w 137745"/>
                  <a:gd name="connsiteY74" fmla="*/ 14784 h 21645"/>
                  <a:gd name="connsiteX75" fmla="*/ 22387 w 137745"/>
                  <a:gd name="connsiteY75" fmla="*/ 15613 h 21645"/>
                  <a:gd name="connsiteX76" fmla="*/ 22135 w 137745"/>
                  <a:gd name="connsiteY76" fmla="*/ 16714 h 21645"/>
                  <a:gd name="connsiteX77" fmla="*/ 22432 w 137745"/>
                  <a:gd name="connsiteY77" fmla="*/ 17843 h 21645"/>
                  <a:gd name="connsiteX78" fmla="*/ 23293 w 137745"/>
                  <a:gd name="connsiteY78" fmla="*/ 18629 h 21645"/>
                  <a:gd name="connsiteX79" fmla="*/ 24688 w 137745"/>
                  <a:gd name="connsiteY79" fmla="*/ 18916 h 21645"/>
                  <a:gd name="connsiteX80" fmla="*/ 26600 w 137745"/>
                  <a:gd name="connsiteY80" fmla="*/ 18486 h 21645"/>
                  <a:gd name="connsiteX81" fmla="*/ 27904 w 137745"/>
                  <a:gd name="connsiteY81" fmla="*/ 17416 h 21645"/>
                  <a:gd name="connsiteX82" fmla="*/ 28409 w 137745"/>
                  <a:gd name="connsiteY82" fmla="*/ 16199 h 21645"/>
                  <a:gd name="connsiteX83" fmla="*/ 29568 w 137745"/>
                  <a:gd name="connsiteY83" fmla="*/ 17728 h 21645"/>
                  <a:gd name="connsiteX84" fmla="*/ 28959 w 137745"/>
                  <a:gd name="connsiteY84" fmla="*/ 18988 h 21645"/>
                  <a:gd name="connsiteX85" fmla="*/ 27830 w 137745"/>
                  <a:gd name="connsiteY85" fmla="*/ 20273 h 21645"/>
                  <a:gd name="connsiteX86" fmla="*/ 26186 w 137745"/>
                  <a:gd name="connsiteY86" fmla="*/ 21261 h 21645"/>
                  <a:gd name="connsiteX87" fmla="*/ 23989 w 137745"/>
                  <a:gd name="connsiteY87" fmla="*/ 21645 h 21645"/>
                  <a:gd name="connsiteX88" fmla="*/ 21186 w 137745"/>
                  <a:gd name="connsiteY88" fmla="*/ 21046 h 21645"/>
                  <a:gd name="connsiteX89" fmla="*/ 19258 w 137745"/>
                  <a:gd name="connsiteY89" fmla="*/ 19403 h 21645"/>
                  <a:gd name="connsiteX90" fmla="*/ 18559 w 137745"/>
                  <a:gd name="connsiteY90" fmla="*/ 17042 h 21645"/>
                  <a:gd name="connsiteX91" fmla="*/ 19034 w 137745"/>
                  <a:gd name="connsiteY91" fmla="*/ 14868 h 21645"/>
                  <a:gd name="connsiteX92" fmla="*/ 20458 w 137745"/>
                  <a:gd name="connsiteY92" fmla="*/ 13268 h 21645"/>
                  <a:gd name="connsiteX93" fmla="*/ 22772 w 137745"/>
                  <a:gd name="connsiteY93" fmla="*/ 12295 h 21645"/>
                  <a:gd name="connsiteX94" fmla="*/ 25888 w 137745"/>
                  <a:gd name="connsiteY94" fmla="*/ 11952 h 21645"/>
                  <a:gd name="connsiteX95" fmla="*/ 28691 w 137745"/>
                  <a:gd name="connsiteY95" fmla="*/ 11952 h 21645"/>
                  <a:gd name="connsiteX96" fmla="*/ 40486 w 137745"/>
                  <a:gd name="connsiteY96" fmla="*/ 18629 h 21645"/>
                  <a:gd name="connsiteX97" fmla="*/ 44418 w 137745"/>
                  <a:gd name="connsiteY97" fmla="*/ 5888 h 21645"/>
                  <a:gd name="connsiteX98" fmla="*/ 48126 w 137745"/>
                  <a:gd name="connsiteY98" fmla="*/ 5888 h 21645"/>
                  <a:gd name="connsiteX99" fmla="*/ 42548 w 137745"/>
                  <a:gd name="connsiteY99" fmla="*/ 21361 h 21645"/>
                  <a:gd name="connsiteX100" fmla="*/ 40234 w 137745"/>
                  <a:gd name="connsiteY100" fmla="*/ 21361 h 21645"/>
                  <a:gd name="connsiteX101" fmla="*/ 40486 w 137745"/>
                  <a:gd name="connsiteY101" fmla="*/ 18629 h 21645"/>
                  <a:gd name="connsiteX102" fmla="*/ 37473 w 137745"/>
                  <a:gd name="connsiteY102" fmla="*/ 5888 h 21645"/>
                  <a:gd name="connsiteX103" fmla="*/ 41480 w 137745"/>
                  <a:gd name="connsiteY103" fmla="*/ 18688 h 21645"/>
                  <a:gd name="connsiteX104" fmla="*/ 41674 w 137745"/>
                  <a:gd name="connsiteY104" fmla="*/ 21361 h 21645"/>
                  <a:gd name="connsiteX105" fmla="*/ 39360 w 137745"/>
                  <a:gd name="connsiteY105" fmla="*/ 21361 h 21645"/>
                  <a:gd name="connsiteX106" fmla="*/ 33752 w 137745"/>
                  <a:gd name="connsiteY106" fmla="*/ 5888 h 21645"/>
                  <a:gd name="connsiteX107" fmla="*/ 37473 w 137745"/>
                  <a:gd name="connsiteY107" fmla="*/ 5888 h 21645"/>
                  <a:gd name="connsiteX108" fmla="*/ 57207 w 137745"/>
                  <a:gd name="connsiteY108" fmla="*/ 21645 h 21645"/>
                  <a:gd name="connsiteX109" fmla="*/ 53987 w 137745"/>
                  <a:gd name="connsiteY109" fmla="*/ 21090 h 21645"/>
                  <a:gd name="connsiteX110" fmla="*/ 51554 w 137745"/>
                  <a:gd name="connsiteY110" fmla="*/ 19502 h 21645"/>
                  <a:gd name="connsiteX111" fmla="*/ 50026 w 137745"/>
                  <a:gd name="connsiteY111" fmla="*/ 17113 h 21645"/>
                  <a:gd name="connsiteX112" fmla="*/ 49492 w 137745"/>
                  <a:gd name="connsiteY112" fmla="*/ 14154 h 21645"/>
                  <a:gd name="connsiteX113" fmla="*/ 49492 w 137745"/>
                  <a:gd name="connsiteY113" fmla="*/ 13583 h 21645"/>
                  <a:gd name="connsiteX114" fmla="*/ 50039 w 137745"/>
                  <a:gd name="connsiteY114" fmla="*/ 10292 h 21645"/>
                  <a:gd name="connsiteX115" fmla="*/ 51570 w 137745"/>
                  <a:gd name="connsiteY115" fmla="*/ 7779 h 21645"/>
                  <a:gd name="connsiteX116" fmla="*/ 53884 w 137745"/>
                  <a:gd name="connsiteY116" fmla="*/ 6163 h 21645"/>
                  <a:gd name="connsiteX117" fmla="*/ 56777 w 137745"/>
                  <a:gd name="connsiteY117" fmla="*/ 5605 h 21645"/>
                  <a:gd name="connsiteX118" fmla="*/ 59786 w 137745"/>
                  <a:gd name="connsiteY118" fmla="*/ 6163 h 21645"/>
                  <a:gd name="connsiteX119" fmla="*/ 61922 w 137745"/>
                  <a:gd name="connsiteY119" fmla="*/ 7735 h 21645"/>
                  <a:gd name="connsiteX120" fmla="*/ 63200 w 137745"/>
                  <a:gd name="connsiteY120" fmla="*/ 10121 h 21645"/>
                  <a:gd name="connsiteX121" fmla="*/ 63630 w 137745"/>
                  <a:gd name="connsiteY121" fmla="*/ 13184 h 21645"/>
                  <a:gd name="connsiteX122" fmla="*/ 63630 w 137745"/>
                  <a:gd name="connsiteY122" fmla="*/ 14656 h 21645"/>
                  <a:gd name="connsiteX123" fmla="*/ 51227 w 137745"/>
                  <a:gd name="connsiteY123" fmla="*/ 14656 h 21645"/>
                  <a:gd name="connsiteX124" fmla="*/ 51227 w 137745"/>
                  <a:gd name="connsiteY124" fmla="*/ 12182 h 21645"/>
                  <a:gd name="connsiteX125" fmla="*/ 60100 w 137745"/>
                  <a:gd name="connsiteY125" fmla="*/ 12182 h 21645"/>
                  <a:gd name="connsiteX126" fmla="*/ 60100 w 137745"/>
                  <a:gd name="connsiteY126" fmla="*/ 11911 h 21645"/>
                  <a:gd name="connsiteX127" fmla="*/ 59712 w 137745"/>
                  <a:gd name="connsiteY127" fmla="*/ 10164 h 21645"/>
                  <a:gd name="connsiteX128" fmla="*/ 58660 w 137745"/>
                  <a:gd name="connsiteY128" fmla="*/ 8848 h 21645"/>
                  <a:gd name="connsiteX129" fmla="*/ 56760 w 137745"/>
                  <a:gd name="connsiteY129" fmla="*/ 8349 h 21645"/>
                  <a:gd name="connsiteX130" fmla="*/ 55175 w 137745"/>
                  <a:gd name="connsiteY130" fmla="*/ 8720 h 21645"/>
                  <a:gd name="connsiteX131" fmla="*/ 54032 w 137745"/>
                  <a:gd name="connsiteY131" fmla="*/ 9765 h 21645"/>
                  <a:gd name="connsiteX132" fmla="*/ 53320 w 137745"/>
                  <a:gd name="connsiteY132" fmla="*/ 11424 h 21645"/>
                  <a:gd name="connsiteX133" fmla="*/ 53081 w 137745"/>
                  <a:gd name="connsiteY133" fmla="*/ 13583 h 21645"/>
                  <a:gd name="connsiteX134" fmla="*/ 53081 w 137745"/>
                  <a:gd name="connsiteY134" fmla="*/ 14154 h 21645"/>
                  <a:gd name="connsiteX135" fmla="*/ 53363 w 137745"/>
                  <a:gd name="connsiteY135" fmla="*/ 16040 h 21645"/>
                  <a:gd name="connsiteX136" fmla="*/ 54223 w 137745"/>
                  <a:gd name="connsiteY136" fmla="*/ 17544 h 21645"/>
                  <a:gd name="connsiteX137" fmla="*/ 55589 w 137745"/>
                  <a:gd name="connsiteY137" fmla="*/ 18557 h 21645"/>
                  <a:gd name="connsiteX138" fmla="*/ 57414 w 137745"/>
                  <a:gd name="connsiteY138" fmla="*/ 18916 h 21645"/>
                  <a:gd name="connsiteX139" fmla="*/ 59712 w 137745"/>
                  <a:gd name="connsiteY139" fmla="*/ 18414 h 21645"/>
                  <a:gd name="connsiteX140" fmla="*/ 61462 w 137745"/>
                  <a:gd name="connsiteY140" fmla="*/ 17001 h 21645"/>
                  <a:gd name="connsiteX141" fmla="*/ 63349 w 137745"/>
                  <a:gd name="connsiteY141" fmla="*/ 18757 h 21645"/>
                  <a:gd name="connsiteX142" fmla="*/ 61996 w 137745"/>
                  <a:gd name="connsiteY142" fmla="*/ 20160 h 21645"/>
                  <a:gd name="connsiteX143" fmla="*/ 59964 w 137745"/>
                  <a:gd name="connsiteY143" fmla="*/ 21233 h 21645"/>
                  <a:gd name="connsiteX144" fmla="*/ 57207 w 137745"/>
                  <a:gd name="connsiteY144" fmla="*/ 21645 h 21645"/>
                  <a:gd name="connsiteX145" fmla="*/ 81743 w 137745"/>
                  <a:gd name="connsiteY145" fmla="*/ 17556 h 21645"/>
                  <a:gd name="connsiteX146" fmla="*/ 87425 w 137745"/>
                  <a:gd name="connsiteY146" fmla="*/ 543 h 21645"/>
                  <a:gd name="connsiteX147" fmla="*/ 91535 w 137745"/>
                  <a:gd name="connsiteY147" fmla="*/ 543 h 21645"/>
                  <a:gd name="connsiteX148" fmla="*/ 83791 w 137745"/>
                  <a:gd name="connsiteY148" fmla="*/ 21361 h 21645"/>
                  <a:gd name="connsiteX149" fmla="*/ 81018 w 137745"/>
                  <a:gd name="connsiteY149" fmla="*/ 21361 h 21645"/>
                  <a:gd name="connsiteX150" fmla="*/ 81743 w 137745"/>
                  <a:gd name="connsiteY150" fmla="*/ 17556 h 21645"/>
                  <a:gd name="connsiteX151" fmla="*/ 76491 w 137745"/>
                  <a:gd name="connsiteY151" fmla="*/ 543 h 21645"/>
                  <a:gd name="connsiteX152" fmla="*/ 82128 w 137745"/>
                  <a:gd name="connsiteY152" fmla="*/ 17556 h 21645"/>
                  <a:gd name="connsiteX153" fmla="*/ 82901 w 137745"/>
                  <a:gd name="connsiteY153" fmla="*/ 21361 h 21645"/>
                  <a:gd name="connsiteX154" fmla="*/ 80112 w 137745"/>
                  <a:gd name="connsiteY154" fmla="*/ 21361 h 21645"/>
                  <a:gd name="connsiteX155" fmla="*/ 72397 w 137745"/>
                  <a:gd name="connsiteY155" fmla="*/ 543 h 21645"/>
                  <a:gd name="connsiteX156" fmla="*/ 76491 w 137745"/>
                  <a:gd name="connsiteY156" fmla="*/ 543 h 21645"/>
                  <a:gd name="connsiteX157" fmla="*/ 97425 w 137745"/>
                  <a:gd name="connsiteY157" fmla="*/ 5888 h 21645"/>
                  <a:gd name="connsiteX158" fmla="*/ 97425 w 137745"/>
                  <a:gd name="connsiteY158" fmla="*/ 21361 h 21645"/>
                  <a:gd name="connsiteX159" fmla="*/ 93836 w 137745"/>
                  <a:gd name="connsiteY159" fmla="*/ 21361 h 21645"/>
                  <a:gd name="connsiteX160" fmla="*/ 93836 w 137745"/>
                  <a:gd name="connsiteY160" fmla="*/ 5888 h 21645"/>
                  <a:gd name="connsiteX161" fmla="*/ 97425 w 137745"/>
                  <a:gd name="connsiteY161" fmla="*/ 5888 h 21645"/>
                  <a:gd name="connsiteX162" fmla="*/ 93596 w 137745"/>
                  <a:gd name="connsiteY162" fmla="*/ 1828 h 21645"/>
                  <a:gd name="connsiteX163" fmla="*/ 94130 w 137745"/>
                  <a:gd name="connsiteY163" fmla="*/ 527 h 21645"/>
                  <a:gd name="connsiteX164" fmla="*/ 95645 w 137745"/>
                  <a:gd name="connsiteY164" fmla="*/ 0 h 21645"/>
                  <a:gd name="connsiteX165" fmla="*/ 97143 w 137745"/>
                  <a:gd name="connsiteY165" fmla="*/ 527 h 21645"/>
                  <a:gd name="connsiteX166" fmla="*/ 97693 w 137745"/>
                  <a:gd name="connsiteY166" fmla="*/ 1828 h 21645"/>
                  <a:gd name="connsiteX167" fmla="*/ 97143 w 137745"/>
                  <a:gd name="connsiteY167" fmla="*/ 3116 h 21645"/>
                  <a:gd name="connsiteX168" fmla="*/ 95645 w 137745"/>
                  <a:gd name="connsiteY168" fmla="*/ 3630 h 21645"/>
                  <a:gd name="connsiteX169" fmla="*/ 94130 w 137745"/>
                  <a:gd name="connsiteY169" fmla="*/ 3116 h 21645"/>
                  <a:gd name="connsiteX170" fmla="*/ 93596 w 137745"/>
                  <a:gd name="connsiteY170" fmla="*/ 1828 h 21645"/>
                  <a:gd name="connsiteX171" fmla="*/ 108418 w 137745"/>
                  <a:gd name="connsiteY171" fmla="*/ 21645 h 21645"/>
                  <a:gd name="connsiteX172" fmla="*/ 105198 w 137745"/>
                  <a:gd name="connsiteY172" fmla="*/ 21090 h 21645"/>
                  <a:gd name="connsiteX173" fmla="*/ 102764 w 137745"/>
                  <a:gd name="connsiteY173" fmla="*/ 19502 h 21645"/>
                  <a:gd name="connsiteX174" fmla="*/ 101237 w 137745"/>
                  <a:gd name="connsiteY174" fmla="*/ 17113 h 21645"/>
                  <a:gd name="connsiteX175" fmla="*/ 100703 w 137745"/>
                  <a:gd name="connsiteY175" fmla="*/ 14154 h 21645"/>
                  <a:gd name="connsiteX176" fmla="*/ 100703 w 137745"/>
                  <a:gd name="connsiteY176" fmla="*/ 13583 h 21645"/>
                  <a:gd name="connsiteX177" fmla="*/ 101253 w 137745"/>
                  <a:gd name="connsiteY177" fmla="*/ 10292 h 21645"/>
                  <a:gd name="connsiteX178" fmla="*/ 102780 w 137745"/>
                  <a:gd name="connsiteY178" fmla="*/ 7779 h 21645"/>
                  <a:gd name="connsiteX179" fmla="*/ 105094 w 137745"/>
                  <a:gd name="connsiteY179" fmla="*/ 6163 h 21645"/>
                  <a:gd name="connsiteX180" fmla="*/ 107987 w 137745"/>
                  <a:gd name="connsiteY180" fmla="*/ 5605 h 21645"/>
                  <a:gd name="connsiteX181" fmla="*/ 111000 w 137745"/>
                  <a:gd name="connsiteY181" fmla="*/ 6163 h 21645"/>
                  <a:gd name="connsiteX182" fmla="*/ 113136 w 137745"/>
                  <a:gd name="connsiteY182" fmla="*/ 7735 h 21645"/>
                  <a:gd name="connsiteX183" fmla="*/ 114411 w 137745"/>
                  <a:gd name="connsiteY183" fmla="*/ 10121 h 21645"/>
                  <a:gd name="connsiteX184" fmla="*/ 114841 w 137745"/>
                  <a:gd name="connsiteY184" fmla="*/ 13184 h 21645"/>
                  <a:gd name="connsiteX185" fmla="*/ 114841 w 137745"/>
                  <a:gd name="connsiteY185" fmla="*/ 14656 h 21645"/>
                  <a:gd name="connsiteX186" fmla="*/ 102440 w 137745"/>
                  <a:gd name="connsiteY186" fmla="*/ 14656 h 21645"/>
                  <a:gd name="connsiteX187" fmla="*/ 102440 w 137745"/>
                  <a:gd name="connsiteY187" fmla="*/ 12182 h 21645"/>
                  <a:gd name="connsiteX188" fmla="*/ 111311 w 137745"/>
                  <a:gd name="connsiteY188" fmla="*/ 12182 h 21645"/>
                  <a:gd name="connsiteX189" fmla="*/ 111311 w 137745"/>
                  <a:gd name="connsiteY189" fmla="*/ 11911 h 21645"/>
                  <a:gd name="connsiteX190" fmla="*/ 110925 w 137745"/>
                  <a:gd name="connsiteY190" fmla="*/ 10164 h 21645"/>
                  <a:gd name="connsiteX191" fmla="*/ 109870 w 137745"/>
                  <a:gd name="connsiteY191" fmla="*/ 8848 h 21645"/>
                  <a:gd name="connsiteX192" fmla="*/ 107974 w 137745"/>
                  <a:gd name="connsiteY192" fmla="*/ 8349 h 21645"/>
                  <a:gd name="connsiteX193" fmla="*/ 106385 w 137745"/>
                  <a:gd name="connsiteY193" fmla="*/ 8720 h 21645"/>
                  <a:gd name="connsiteX194" fmla="*/ 105243 w 137745"/>
                  <a:gd name="connsiteY194" fmla="*/ 9765 h 21645"/>
                  <a:gd name="connsiteX195" fmla="*/ 104531 w 137745"/>
                  <a:gd name="connsiteY195" fmla="*/ 11424 h 21645"/>
                  <a:gd name="connsiteX196" fmla="*/ 104295 w 137745"/>
                  <a:gd name="connsiteY196" fmla="*/ 13583 h 21645"/>
                  <a:gd name="connsiteX197" fmla="*/ 104295 w 137745"/>
                  <a:gd name="connsiteY197" fmla="*/ 14154 h 21645"/>
                  <a:gd name="connsiteX198" fmla="*/ 104576 w 137745"/>
                  <a:gd name="connsiteY198" fmla="*/ 16040 h 21645"/>
                  <a:gd name="connsiteX199" fmla="*/ 105437 w 137745"/>
                  <a:gd name="connsiteY199" fmla="*/ 17544 h 21645"/>
                  <a:gd name="connsiteX200" fmla="*/ 106800 w 137745"/>
                  <a:gd name="connsiteY200" fmla="*/ 18557 h 21645"/>
                  <a:gd name="connsiteX201" fmla="*/ 108625 w 137745"/>
                  <a:gd name="connsiteY201" fmla="*/ 18916 h 21645"/>
                  <a:gd name="connsiteX202" fmla="*/ 110925 w 137745"/>
                  <a:gd name="connsiteY202" fmla="*/ 18414 h 21645"/>
                  <a:gd name="connsiteX203" fmla="*/ 112676 w 137745"/>
                  <a:gd name="connsiteY203" fmla="*/ 17001 h 21645"/>
                  <a:gd name="connsiteX204" fmla="*/ 114560 w 137745"/>
                  <a:gd name="connsiteY204" fmla="*/ 18757 h 21645"/>
                  <a:gd name="connsiteX205" fmla="*/ 113210 w 137745"/>
                  <a:gd name="connsiteY205" fmla="*/ 20160 h 21645"/>
                  <a:gd name="connsiteX206" fmla="*/ 111178 w 137745"/>
                  <a:gd name="connsiteY206" fmla="*/ 21233 h 21645"/>
                  <a:gd name="connsiteX207" fmla="*/ 108418 w 137745"/>
                  <a:gd name="connsiteY207" fmla="*/ 21645 h 21645"/>
                  <a:gd name="connsiteX208" fmla="*/ 121993 w 137745"/>
                  <a:gd name="connsiteY208" fmla="*/ 17930 h 21645"/>
                  <a:gd name="connsiteX209" fmla="*/ 125701 w 137745"/>
                  <a:gd name="connsiteY209" fmla="*/ 5888 h 21645"/>
                  <a:gd name="connsiteX210" fmla="*/ 127986 w 137745"/>
                  <a:gd name="connsiteY210" fmla="*/ 5888 h 21645"/>
                  <a:gd name="connsiteX211" fmla="*/ 127361 w 137745"/>
                  <a:gd name="connsiteY211" fmla="*/ 9494 h 21645"/>
                  <a:gd name="connsiteX212" fmla="*/ 123624 w 137745"/>
                  <a:gd name="connsiteY212" fmla="*/ 21361 h 21645"/>
                  <a:gd name="connsiteX213" fmla="*/ 121575 w 137745"/>
                  <a:gd name="connsiteY213" fmla="*/ 21361 h 21645"/>
                  <a:gd name="connsiteX214" fmla="*/ 121993 w 137745"/>
                  <a:gd name="connsiteY214" fmla="*/ 17930 h 21645"/>
                  <a:gd name="connsiteX215" fmla="*/ 119812 w 137745"/>
                  <a:gd name="connsiteY215" fmla="*/ 5888 h 21645"/>
                  <a:gd name="connsiteX216" fmla="*/ 122705 w 137745"/>
                  <a:gd name="connsiteY216" fmla="*/ 17987 h 21645"/>
                  <a:gd name="connsiteX217" fmla="*/ 122941 w 137745"/>
                  <a:gd name="connsiteY217" fmla="*/ 21361 h 21645"/>
                  <a:gd name="connsiteX218" fmla="*/ 120656 w 137745"/>
                  <a:gd name="connsiteY218" fmla="*/ 21361 h 21645"/>
                  <a:gd name="connsiteX219" fmla="*/ 116310 w 137745"/>
                  <a:gd name="connsiteY219" fmla="*/ 5888 h 21645"/>
                  <a:gd name="connsiteX220" fmla="*/ 119812 w 137745"/>
                  <a:gd name="connsiteY220" fmla="*/ 5888 h 21645"/>
                  <a:gd name="connsiteX221" fmla="*/ 131458 w 137745"/>
                  <a:gd name="connsiteY221" fmla="*/ 17843 h 21645"/>
                  <a:gd name="connsiteX222" fmla="*/ 134261 w 137745"/>
                  <a:gd name="connsiteY222" fmla="*/ 5888 h 21645"/>
                  <a:gd name="connsiteX223" fmla="*/ 137746 w 137745"/>
                  <a:gd name="connsiteY223" fmla="*/ 5888 h 21645"/>
                  <a:gd name="connsiteX224" fmla="*/ 133416 w 137745"/>
                  <a:gd name="connsiteY224" fmla="*/ 21361 h 21645"/>
                  <a:gd name="connsiteX225" fmla="*/ 131131 w 137745"/>
                  <a:gd name="connsiteY225" fmla="*/ 21361 h 21645"/>
                  <a:gd name="connsiteX226" fmla="*/ 131458 w 137745"/>
                  <a:gd name="connsiteY226" fmla="*/ 17843 h 21645"/>
                  <a:gd name="connsiteX227" fmla="*/ 128371 w 137745"/>
                  <a:gd name="connsiteY227" fmla="*/ 5888 h 21645"/>
                  <a:gd name="connsiteX228" fmla="*/ 132034 w 137745"/>
                  <a:gd name="connsiteY228" fmla="*/ 17787 h 21645"/>
                  <a:gd name="connsiteX229" fmla="*/ 132497 w 137745"/>
                  <a:gd name="connsiteY229" fmla="*/ 21361 h 21645"/>
                  <a:gd name="connsiteX230" fmla="*/ 130449 w 137745"/>
                  <a:gd name="connsiteY230" fmla="*/ 21361 h 21645"/>
                  <a:gd name="connsiteX231" fmla="*/ 126666 w 137745"/>
                  <a:gd name="connsiteY231" fmla="*/ 9478 h 21645"/>
                  <a:gd name="connsiteX232" fmla="*/ 126041 w 137745"/>
                  <a:gd name="connsiteY232" fmla="*/ 5888 h 21645"/>
                  <a:gd name="connsiteX233" fmla="*/ 128371 w 137745"/>
                  <a:gd name="connsiteY233" fmla="*/ 5888 h 2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</a:cxnLst>
                <a:rect l="l" t="t" r="r" b="b"/>
                <a:pathLst>
                  <a:path w="137745" h="21645">
                    <a:moveTo>
                      <a:pt x="12446" y="16000"/>
                    </a:moveTo>
                    <a:cubicBezTo>
                      <a:pt x="12446" y="15569"/>
                      <a:pt x="12378" y="15189"/>
                      <a:pt x="12239" y="14855"/>
                    </a:cubicBezTo>
                    <a:cubicBezTo>
                      <a:pt x="12112" y="14522"/>
                      <a:pt x="11879" y="14216"/>
                      <a:pt x="11543" y="13938"/>
                    </a:cubicBezTo>
                    <a:cubicBezTo>
                      <a:pt x="11206" y="13664"/>
                      <a:pt x="10731" y="13396"/>
                      <a:pt x="10119" y="13140"/>
                    </a:cubicBezTo>
                    <a:cubicBezTo>
                      <a:pt x="9514" y="12872"/>
                      <a:pt x="8744" y="12600"/>
                      <a:pt x="7805" y="12323"/>
                    </a:cubicBezTo>
                    <a:cubicBezTo>
                      <a:pt x="6776" y="12020"/>
                      <a:pt x="5825" y="11680"/>
                      <a:pt x="4954" y="11309"/>
                    </a:cubicBezTo>
                    <a:cubicBezTo>
                      <a:pt x="4093" y="10929"/>
                      <a:pt x="3343" y="10489"/>
                      <a:pt x="2699" y="9993"/>
                    </a:cubicBezTo>
                    <a:cubicBezTo>
                      <a:pt x="2058" y="9488"/>
                      <a:pt x="1556" y="8911"/>
                      <a:pt x="1200" y="8262"/>
                    </a:cubicBezTo>
                    <a:cubicBezTo>
                      <a:pt x="845" y="7607"/>
                      <a:pt x="667" y="6849"/>
                      <a:pt x="667" y="5991"/>
                    </a:cubicBezTo>
                    <a:cubicBezTo>
                      <a:pt x="667" y="5143"/>
                      <a:pt x="851" y="4370"/>
                      <a:pt x="1217" y="3674"/>
                    </a:cubicBezTo>
                    <a:cubicBezTo>
                      <a:pt x="1592" y="2979"/>
                      <a:pt x="2123" y="2377"/>
                      <a:pt x="2806" y="1871"/>
                    </a:cubicBezTo>
                    <a:cubicBezTo>
                      <a:pt x="3498" y="1357"/>
                      <a:pt x="4313" y="961"/>
                      <a:pt x="5252" y="686"/>
                    </a:cubicBezTo>
                    <a:cubicBezTo>
                      <a:pt x="6190" y="399"/>
                      <a:pt x="7229" y="256"/>
                      <a:pt x="8368" y="256"/>
                    </a:cubicBezTo>
                    <a:cubicBezTo>
                      <a:pt x="9970" y="256"/>
                      <a:pt x="11349" y="543"/>
                      <a:pt x="12507" y="1113"/>
                    </a:cubicBezTo>
                    <a:cubicBezTo>
                      <a:pt x="13672" y="1687"/>
                      <a:pt x="14569" y="2455"/>
                      <a:pt x="15193" y="3415"/>
                    </a:cubicBezTo>
                    <a:cubicBezTo>
                      <a:pt x="15824" y="4379"/>
                      <a:pt x="16141" y="5442"/>
                      <a:pt x="16141" y="6606"/>
                    </a:cubicBezTo>
                    <a:lnTo>
                      <a:pt x="12446" y="6606"/>
                    </a:lnTo>
                    <a:cubicBezTo>
                      <a:pt x="12446" y="5920"/>
                      <a:pt x="12294" y="5315"/>
                      <a:pt x="11986" y="4787"/>
                    </a:cubicBezTo>
                    <a:cubicBezTo>
                      <a:pt x="11692" y="4254"/>
                      <a:pt x="11236" y="3836"/>
                      <a:pt x="10624" y="3531"/>
                    </a:cubicBezTo>
                    <a:cubicBezTo>
                      <a:pt x="10019" y="3225"/>
                      <a:pt x="9252" y="3072"/>
                      <a:pt x="8323" y="3072"/>
                    </a:cubicBezTo>
                    <a:cubicBezTo>
                      <a:pt x="7443" y="3072"/>
                      <a:pt x="6711" y="3203"/>
                      <a:pt x="6126" y="3459"/>
                    </a:cubicBezTo>
                    <a:cubicBezTo>
                      <a:pt x="5543" y="3718"/>
                      <a:pt x="5110" y="4064"/>
                      <a:pt x="4822" y="4504"/>
                    </a:cubicBezTo>
                    <a:cubicBezTo>
                      <a:pt x="4534" y="4940"/>
                      <a:pt x="4391" y="5436"/>
                      <a:pt x="4391" y="5991"/>
                    </a:cubicBezTo>
                    <a:cubicBezTo>
                      <a:pt x="4391" y="6381"/>
                      <a:pt x="4485" y="6737"/>
                      <a:pt x="4673" y="7061"/>
                    </a:cubicBezTo>
                    <a:cubicBezTo>
                      <a:pt x="4860" y="7376"/>
                      <a:pt x="5149" y="7672"/>
                      <a:pt x="5534" y="7950"/>
                    </a:cubicBezTo>
                    <a:cubicBezTo>
                      <a:pt x="5919" y="8215"/>
                      <a:pt x="6404" y="8468"/>
                      <a:pt x="6987" y="8708"/>
                    </a:cubicBezTo>
                    <a:cubicBezTo>
                      <a:pt x="7572" y="8945"/>
                      <a:pt x="8258" y="9173"/>
                      <a:pt x="9051" y="9394"/>
                    </a:cubicBezTo>
                    <a:cubicBezTo>
                      <a:pt x="10245" y="9737"/>
                      <a:pt x="11290" y="10118"/>
                      <a:pt x="12180" y="10536"/>
                    </a:cubicBezTo>
                    <a:cubicBezTo>
                      <a:pt x="13070" y="10947"/>
                      <a:pt x="13811" y="11415"/>
                      <a:pt x="14407" y="11939"/>
                    </a:cubicBezTo>
                    <a:cubicBezTo>
                      <a:pt x="14999" y="12463"/>
                      <a:pt x="15442" y="13059"/>
                      <a:pt x="15740" y="13726"/>
                    </a:cubicBezTo>
                    <a:cubicBezTo>
                      <a:pt x="16038" y="14384"/>
                      <a:pt x="16187" y="15133"/>
                      <a:pt x="16187" y="15969"/>
                    </a:cubicBezTo>
                    <a:cubicBezTo>
                      <a:pt x="16187" y="16848"/>
                      <a:pt x="16002" y="17637"/>
                      <a:pt x="15637" y="18342"/>
                    </a:cubicBezTo>
                    <a:cubicBezTo>
                      <a:pt x="15271" y="19041"/>
                      <a:pt x="14747" y="19636"/>
                      <a:pt x="14064" y="20132"/>
                    </a:cubicBezTo>
                    <a:cubicBezTo>
                      <a:pt x="13391" y="20616"/>
                      <a:pt x="12582" y="20993"/>
                      <a:pt x="11630" y="21261"/>
                    </a:cubicBezTo>
                    <a:cubicBezTo>
                      <a:pt x="10692" y="21517"/>
                      <a:pt x="9643" y="21645"/>
                      <a:pt x="8485" y="21645"/>
                    </a:cubicBezTo>
                    <a:cubicBezTo>
                      <a:pt x="7446" y="21645"/>
                      <a:pt x="6424" y="21514"/>
                      <a:pt x="5414" y="21246"/>
                    </a:cubicBezTo>
                    <a:cubicBezTo>
                      <a:pt x="4417" y="20981"/>
                      <a:pt x="3508" y="20575"/>
                      <a:pt x="2686" y="20029"/>
                    </a:cubicBezTo>
                    <a:cubicBezTo>
                      <a:pt x="1864" y="19477"/>
                      <a:pt x="1214" y="18791"/>
                      <a:pt x="728" y="17971"/>
                    </a:cubicBezTo>
                    <a:cubicBezTo>
                      <a:pt x="243" y="17141"/>
                      <a:pt x="0" y="16175"/>
                      <a:pt x="0" y="15070"/>
                    </a:cubicBezTo>
                    <a:lnTo>
                      <a:pt x="3725" y="15070"/>
                    </a:lnTo>
                    <a:cubicBezTo>
                      <a:pt x="3725" y="15747"/>
                      <a:pt x="3841" y="16324"/>
                      <a:pt x="4081" y="16798"/>
                    </a:cubicBezTo>
                    <a:cubicBezTo>
                      <a:pt x="4327" y="17276"/>
                      <a:pt x="4670" y="17668"/>
                      <a:pt x="5103" y="17971"/>
                    </a:cubicBezTo>
                    <a:cubicBezTo>
                      <a:pt x="5540" y="18267"/>
                      <a:pt x="6042" y="18486"/>
                      <a:pt x="6618" y="18629"/>
                    </a:cubicBezTo>
                    <a:cubicBezTo>
                      <a:pt x="7200" y="18773"/>
                      <a:pt x="7825" y="18844"/>
                      <a:pt x="8485" y="18844"/>
                    </a:cubicBezTo>
                    <a:cubicBezTo>
                      <a:pt x="9355" y="18844"/>
                      <a:pt x="10083" y="18726"/>
                      <a:pt x="10666" y="18486"/>
                    </a:cubicBezTo>
                    <a:cubicBezTo>
                      <a:pt x="11261" y="18249"/>
                      <a:pt x="11705" y="17915"/>
                      <a:pt x="12002" y="17484"/>
                    </a:cubicBezTo>
                    <a:cubicBezTo>
                      <a:pt x="12300" y="17057"/>
                      <a:pt x="12446" y="16561"/>
                      <a:pt x="12446" y="16000"/>
                    </a:cubicBezTo>
                    <a:close/>
                    <a:moveTo>
                      <a:pt x="28173" y="18258"/>
                    </a:moveTo>
                    <a:lnTo>
                      <a:pt x="28173" y="10879"/>
                    </a:lnTo>
                    <a:cubicBezTo>
                      <a:pt x="28173" y="10327"/>
                      <a:pt x="28069" y="9849"/>
                      <a:pt x="27862" y="9450"/>
                    </a:cubicBezTo>
                    <a:cubicBezTo>
                      <a:pt x="27652" y="9051"/>
                      <a:pt x="27338" y="8739"/>
                      <a:pt x="26911" y="8521"/>
                    </a:cubicBezTo>
                    <a:cubicBezTo>
                      <a:pt x="26497" y="8302"/>
                      <a:pt x="25973" y="8193"/>
                      <a:pt x="25338" y="8193"/>
                    </a:cubicBezTo>
                    <a:cubicBezTo>
                      <a:pt x="24756" y="8193"/>
                      <a:pt x="24251" y="8287"/>
                      <a:pt x="23827" y="8477"/>
                    </a:cubicBezTo>
                    <a:cubicBezTo>
                      <a:pt x="23400" y="8667"/>
                      <a:pt x="23070" y="8926"/>
                      <a:pt x="22834" y="9251"/>
                    </a:cubicBezTo>
                    <a:cubicBezTo>
                      <a:pt x="22594" y="9575"/>
                      <a:pt x="22478" y="9940"/>
                      <a:pt x="22478" y="10352"/>
                    </a:cubicBezTo>
                    <a:lnTo>
                      <a:pt x="18915" y="10352"/>
                    </a:lnTo>
                    <a:cubicBezTo>
                      <a:pt x="18915" y="9740"/>
                      <a:pt x="19070" y="9151"/>
                      <a:pt x="19374" y="8577"/>
                    </a:cubicBezTo>
                    <a:cubicBezTo>
                      <a:pt x="19682" y="8006"/>
                      <a:pt x="20128" y="7495"/>
                      <a:pt x="20711" y="7049"/>
                    </a:cubicBezTo>
                    <a:cubicBezTo>
                      <a:pt x="21293" y="6600"/>
                      <a:pt x="21992" y="6247"/>
                      <a:pt x="22801" y="5991"/>
                    </a:cubicBezTo>
                    <a:cubicBezTo>
                      <a:pt x="23613" y="5733"/>
                      <a:pt x="24523" y="5605"/>
                      <a:pt x="25532" y="5605"/>
                    </a:cubicBezTo>
                    <a:cubicBezTo>
                      <a:pt x="26740" y="5605"/>
                      <a:pt x="27807" y="5798"/>
                      <a:pt x="28736" y="6191"/>
                    </a:cubicBezTo>
                    <a:cubicBezTo>
                      <a:pt x="29675" y="6581"/>
                      <a:pt x="30412" y="7173"/>
                      <a:pt x="30946" y="7963"/>
                    </a:cubicBezTo>
                    <a:cubicBezTo>
                      <a:pt x="31490" y="8745"/>
                      <a:pt x="31762" y="9728"/>
                      <a:pt x="31762" y="10910"/>
                    </a:cubicBezTo>
                    <a:lnTo>
                      <a:pt x="31762" y="17787"/>
                    </a:lnTo>
                    <a:cubicBezTo>
                      <a:pt x="31762" y="18492"/>
                      <a:pt x="31814" y="19125"/>
                      <a:pt x="31911" y="19686"/>
                    </a:cubicBezTo>
                    <a:cubicBezTo>
                      <a:pt x="32021" y="20242"/>
                      <a:pt x="32173" y="20722"/>
                      <a:pt x="32370" y="21130"/>
                    </a:cubicBezTo>
                    <a:lnTo>
                      <a:pt x="32370" y="21361"/>
                    </a:lnTo>
                    <a:lnTo>
                      <a:pt x="28707" y="21361"/>
                    </a:lnTo>
                    <a:cubicBezTo>
                      <a:pt x="28539" y="20990"/>
                      <a:pt x="28406" y="20516"/>
                      <a:pt x="28306" y="19945"/>
                    </a:cubicBezTo>
                    <a:cubicBezTo>
                      <a:pt x="28218" y="19365"/>
                      <a:pt x="28173" y="18801"/>
                      <a:pt x="28173" y="18258"/>
                    </a:cubicBezTo>
                    <a:close/>
                    <a:moveTo>
                      <a:pt x="28691" y="11952"/>
                    </a:moveTo>
                    <a:lnTo>
                      <a:pt x="28723" y="14082"/>
                    </a:lnTo>
                    <a:lnTo>
                      <a:pt x="26154" y="14082"/>
                    </a:lnTo>
                    <a:cubicBezTo>
                      <a:pt x="25494" y="14082"/>
                      <a:pt x="24908" y="14144"/>
                      <a:pt x="24403" y="14269"/>
                    </a:cubicBezTo>
                    <a:cubicBezTo>
                      <a:pt x="23901" y="14384"/>
                      <a:pt x="23481" y="14556"/>
                      <a:pt x="23144" y="14784"/>
                    </a:cubicBezTo>
                    <a:cubicBezTo>
                      <a:pt x="22808" y="15011"/>
                      <a:pt x="22555" y="15289"/>
                      <a:pt x="22387" y="15613"/>
                    </a:cubicBezTo>
                    <a:cubicBezTo>
                      <a:pt x="22219" y="15938"/>
                      <a:pt x="22135" y="16302"/>
                      <a:pt x="22135" y="16714"/>
                    </a:cubicBezTo>
                    <a:cubicBezTo>
                      <a:pt x="22135" y="17123"/>
                      <a:pt x="22235" y="17500"/>
                      <a:pt x="22432" y="17843"/>
                    </a:cubicBezTo>
                    <a:cubicBezTo>
                      <a:pt x="22630" y="18177"/>
                      <a:pt x="22918" y="18439"/>
                      <a:pt x="23293" y="18629"/>
                    </a:cubicBezTo>
                    <a:cubicBezTo>
                      <a:pt x="23678" y="18819"/>
                      <a:pt x="24141" y="18916"/>
                      <a:pt x="24688" y="18916"/>
                    </a:cubicBezTo>
                    <a:cubicBezTo>
                      <a:pt x="25419" y="18916"/>
                      <a:pt x="26057" y="18773"/>
                      <a:pt x="26600" y="18486"/>
                    </a:cubicBezTo>
                    <a:cubicBezTo>
                      <a:pt x="27154" y="18192"/>
                      <a:pt x="27591" y="17834"/>
                      <a:pt x="27904" y="17416"/>
                    </a:cubicBezTo>
                    <a:cubicBezTo>
                      <a:pt x="28221" y="16985"/>
                      <a:pt x="28390" y="16580"/>
                      <a:pt x="28409" y="16199"/>
                    </a:cubicBezTo>
                    <a:lnTo>
                      <a:pt x="29568" y="17728"/>
                    </a:lnTo>
                    <a:cubicBezTo>
                      <a:pt x="29448" y="18121"/>
                      <a:pt x="29247" y="18539"/>
                      <a:pt x="28959" y="18988"/>
                    </a:cubicBezTo>
                    <a:cubicBezTo>
                      <a:pt x="28671" y="19434"/>
                      <a:pt x="28296" y="19864"/>
                      <a:pt x="27830" y="20273"/>
                    </a:cubicBezTo>
                    <a:cubicBezTo>
                      <a:pt x="27377" y="20675"/>
                      <a:pt x="26827" y="21003"/>
                      <a:pt x="26186" y="21261"/>
                    </a:cubicBezTo>
                    <a:cubicBezTo>
                      <a:pt x="25552" y="21517"/>
                      <a:pt x="24821" y="21645"/>
                      <a:pt x="23989" y="21645"/>
                    </a:cubicBezTo>
                    <a:cubicBezTo>
                      <a:pt x="22940" y="21645"/>
                      <a:pt x="22005" y="21445"/>
                      <a:pt x="21186" y="21046"/>
                    </a:cubicBezTo>
                    <a:cubicBezTo>
                      <a:pt x="20364" y="20638"/>
                      <a:pt x="19721" y="20089"/>
                      <a:pt x="19258" y="19403"/>
                    </a:cubicBezTo>
                    <a:cubicBezTo>
                      <a:pt x="18792" y="18707"/>
                      <a:pt x="18559" y="17918"/>
                      <a:pt x="18559" y="17042"/>
                    </a:cubicBezTo>
                    <a:cubicBezTo>
                      <a:pt x="18559" y="16221"/>
                      <a:pt x="18717" y="15498"/>
                      <a:pt x="19034" y="14868"/>
                    </a:cubicBezTo>
                    <a:cubicBezTo>
                      <a:pt x="19361" y="14231"/>
                      <a:pt x="19834" y="13698"/>
                      <a:pt x="20458" y="13268"/>
                    </a:cubicBezTo>
                    <a:cubicBezTo>
                      <a:pt x="21092" y="12837"/>
                      <a:pt x="21863" y="12516"/>
                      <a:pt x="22772" y="12295"/>
                    </a:cubicBezTo>
                    <a:cubicBezTo>
                      <a:pt x="23681" y="12067"/>
                      <a:pt x="24720" y="11952"/>
                      <a:pt x="25888" y="11952"/>
                    </a:cubicBezTo>
                    <a:lnTo>
                      <a:pt x="28691" y="11952"/>
                    </a:lnTo>
                    <a:close/>
                    <a:moveTo>
                      <a:pt x="40486" y="18629"/>
                    </a:moveTo>
                    <a:lnTo>
                      <a:pt x="44418" y="5888"/>
                    </a:lnTo>
                    <a:lnTo>
                      <a:pt x="48126" y="5888"/>
                    </a:lnTo>
                    <a:lnTo>
                      <a:pt x="42548" y="21361"/>
                    </a:lnTo>
                    <a:lnTo>
                      <a:pt x="40234" y="21361"/>
                    </a:lnTo>
                    <a:lnTo>
                      <a:pt x="40486" y="18629"/>
                    </a:lnTo>
                    <a:close/>
                    <a:moveTo>
                      <a:pt x="37473" y="5888"/>
                    </a:moveTo>
                    <a:lnTo>
                      <a:pt x="41480" y="18688"/>
                    </a:lnTo>
                    <a:lnTo>
                      <a:pt x="41674" y="21361"/>
                    </a:lnTo>
                    <a:lnTo>
                      <a:pt x="39360" y="21361"/>
                    </a:lnTo>
                    <a:lnTo>
                      <a:pt x="33752" y="5888"/>
                    </a:lnTo>
                    <a:lnTo>
                      <a:pt x="37473" y="5888"/>
                    </a:lnTo>
                    <a:close/>
                    <a:moveTo>
                      <a:pt x="57207" y="21645"/>
                    </a:moveTo>
                    <a:cubicBezTo>
                      <a:pt x="56019" y="21645"/>
                      <a:pt x="54945" y="21461"/>
                      <a:pt x="53987" y="21090"/>
                    </a:cubicBezTo>
                    <a:cubicBezTo>
                      <a:pt x="53036" y="20706"/>
                      <a:pt x="52227" y="20179"/>
                      <a:pt x="51554" y="19502"/>
                    </a:cubicBezTo>
                    <a:cubicBezTo>
                      <a:pt x="50890" y="18826"/>
                      <a:pt x="50382" y="18030"/>
                      <a:pt x="50026" y="17113"/>
                    </a:cubicBezTo>
                    <a:cubicBezTo>
                      <a:pt x="49670" y="16199"/>
                      <a:pt x="49492" y="15214"/>
                      <a:pt x="49492" y="14154"/>
                    </a:cubicBezTo>
                    <a:lnTo>
                      <a:pt x="49492" y="13583"/>
                    </a:lnTo>
                    <a:cubicBezTo>
                      <a:pt x="49492" y="12373"/>
                      <a:pt x="49673" y="11275"/>
                      <a:pt x="50039" y="10292"/>
                    </a:cubicBezTo>
                    <a:cubicBezTo>
                      <a:pt x="50405" y="9313"/>
                      <a:pt x="50916" y="8474"/>
                      <a:pt x="51570" y="7779"/>
                    </a:cubicBezTo>
                    <a:cubicBezTo>
                      <a:pt x="52220" y="7071"/>
                      <a:pt x="52994" y="6534"/>
                      <a:pt x="53884" y="6163"/>
                    </a:cubicBezTo>
                    <a:cubicBezTo>
                      <a:pt x="54773" y="5789"/>
                      <a:pt x="55738" y="5605"/>
                      <a:pt x="56777" y="5605"/>
                    </a:cubicBezTo>
                    <a:cubicBezTo>
                      <a:pt x="57922" y="5605"/>
                      <a:pt x="58925" y="5789"/>
                      <a:pt x="59786" y="6163"/>
                    </a:cubicBezTo>
                    <a:cubicBezTo>
                      <a:pt x="60647" y="6534"/>
                      <a:pt x="61359" y="7058"/>
                      <a:pt x="61922" y="7735"/>
                    </a:cubicBezTo>
                    <a:cubicBezTo>
                      <a:pt x="62498" y="8402"/>
                      <a:pt x="62922" y="9198"/>
                      <a:pt x="63200" y="10121"/>
                    </a:cubicBezTo>
                    <a:cubicBezTo>
                      <a:pt x="63485" y="11047"/>
                      <a:pt x="63630" y="12067"/>
                      <a:pt x="63630" y="13184"/>
                    </a:cubicBezTo>
                    <a:lnTo>
                      <a:pt x="63630" y="14656"/>
                    </a:lnTo>
                    <a:lnTo>
                      <a:pt x="51227" y="14656"/>
                    </a:lnTo>
                    <a:lnTo>
                      <a:pt x="51227" y="12182"/>
                    </a:lnTo>
                    <a:lnTo>
                      <a:pt x="60100" y="12182"/>
                    </a:lnTo>
                    <a:lnTo>
                      <a:pt x="60100" y="11911"/>
                    </a:lnTo>
                    <a:cubicBezTo>
                      <a:pt x="60077" y="11290"/>
                      <a:pt x="59951" y="10707"/>
                      <a:pt x="59712" y="10164"/>
                    </a:cubicBezTo>
                    <a:cubicBezTo>
                      <a:pt x="59485" y="9622"/>
                      <a:pt x="59136" y="9182"/>
                      <a:pt x="58660" y="8848"/>
                    </a:cubicBezTo>
                    <a:cubicBezTo>
                      <a:pt x="58184" y="8515"/>
                      <a:pt x="57553" y="8349"/>
                      <a:pt x="56760" y="8349"/>
                    </a:cubicBezTo>
                    <a:cubicBezTo>
                      <a:pt x="56168" y="8349"/>
                      <a:pt x="55638" y="8474"/>
                      <a:pt x="55175" y="8720"/>
                    </a:cubicBezTo>
                    <a:cubicBezTo>
                      <a:pt x="54718" y="8961"/>
                      <a:pt x="54336" y="9307"/>
                      <a:pt x="54032" y="9765"/>
                    </a:cubicBezTo>
                    <a:cubicBezTo>
                      <a:pt x="53725" y="10224"/>
                      <a:pt x="53485" y="10776"/>
                      <a:pt x="53320" y="11424"/>
                    </a:cubicBezTo>
                    <a:cubicBezTo>
                      <a:pt x="53162" y="12061"/>
                      <a:pt x="53081" y="12781"/>
                      <a:pt x="53081" y="13583"/>
                    </a:cubicBezTo>
                    <a:lnTo>
                      <a:pt x="53081" y="14154"/>
                    </a:lnTo>
                    <a:cubicBezTo>
                      <a:pt x="53081" y="14830"/>
                      <a:pt x="53175" y="15460"/>
                      <a:pt x="53363" y="16040"/>
                    </a:cubicBezTo>
                    <a:cubicBezTo>
                      <a:pt x="53560" y="16614"/>
                      <a:pt x="53848" y="17113"/>
                      <a:pt x="54223" y="17544"/>
                    </a:cubicBezTo>
                    <a:cubicBezTo>
                      <a:pt x="54599" y="17971"/>
                      <a:pt x="55055" y="18311"/>
                      <a:pt x="55589" y="18557"/>
                    </a:cubicBezTo>
                    <a:cubicBezTo>
                      <a:pt x="56123" y="18798"/>
                      <a:pt x="56731" y="18916"/>
                      <a:pt x="57414" y="18916"/>
                    </a:cubicBezTo>
                    <a:cubicBezTo>
                      <a:pt x="58275" y="18916"/>
                      <a:pt x="59042" y="18748"/>
                      <a:pt x="59712" y="18414"/>
                    </a:cubicBezTo>
                    <a:cubicBezTo>
                      <a:pt x="60385" y="18080"/>
                      <a:pt x="60971" y="17609"/>
                      <a:pt x="61462" y="17001"/>
                    </a:cubicBezTo>
                    <a:lnTo>
                      <a:pt x="63349" y="18757"/>
                    </a:lnTo>
                    <a:cubicBezTo>
                      <a:pt x="63003" y="19244"/>
                      <a:pt x="62553" y="19711"/>
                      <a:pt x="61996" y="20160"/>
                    </a:cubicBezTo>
                    <a:cubicBezTo>
                      <a:pt x="61443" y="20597"/>
                      <a:pt x="60767" y="20956"/>
                      <a:pt x="59964" y="21233"/>
                    </a:cubicBezTo>
                    <a:cubicBezTo>
                      <a:pt x="59174" y="21508"/>
                      <a:pt x="58255" y="21645"/>
                      <a:pt x="57207" y="21645"/>
                    </a:cubicBezTo>
                    <a:close/>
                    <a:moveTo>
                      <a:pt x="81743" y="17556"/>
                    </a:moveTo>
                    <a:lnTo>
                      <a:pt x="87425" y="543"/>
                    </a:lnTo>
                    <a:lnTo>
                      <a:pt x="91535" y="543"/>
                    </a:lnTo>
                    <a:lnTo>
                      <a:pt x="83791" y="21361"/>
                    </a:lnTo>
                    <a:lnTo>
                      <a:pt x="81018" y="21361"/>
                    </a:lnTo>
                    <a:lnTo>
                      <a:pt x="81743" y="17556"/>
                    </a:lnTo>
                    <a:close/>
                    <a:moveTo>
                      <a:pt x="76491" y="543"/>
                    </a:moveTo>
                    <a:lnTo>
                      <a:pt x="82128" y="17556"/>
                    </a:lnTo>
                    <a:lnTo>
                      <a:pt x="82901" y="21361"/>
                    </a:lnTo>
                    <a:lnTo>
                      <a:pt x="80112" y="21361"/>
                    </a:lnTo>
                    <a:lnTo>
                      <a:pt x="72397" y="543"/>
                    </a:lnTo>
                    <a:lnTo>
                      <a:pt x="76491" y="543"/>
                    </a:lnTo>
                    <a:close/>
                    <a:moveTo>
                      <a:pt x="97425" y="5888"/>
                    </a:moveTo>
                    <a:lnTo>
                      <a:pt x="97425" y="21361"/>
                    </a:lnTo>
                    <a:lnTo>
                      <a:pt x="93836" y="21361"/>
                    </a:lnTo>
                    <a:lnTo>
                      <a:pt x="93836" y="5888"/>
                    </a:lnTo>
                    <a:lnTo>
                      <a:pt x="97425" y="5888"/>
                    </a:lnTo>
                    <a:close/>
                    <a:moveTo>
                      <a:pt x="93596" y="1828"/>
                    </a:moveTo>
                    <a:cubicBezTo>
                      <a:pt x="93596" y="1304"/>
                      <a:pt x="93774" y="870"/>
                      <a:pt x="94130" y="527"/>
                    </a:cubicBezTo>
                    <a:cubicBezTo>
                      <a:pt x="94496" y="175"/>
                      <a:pt x="95001" y="0"/>
                      <a:pt x="95645" y="0"/>
                    </a:cubicBezTo>
                    <a:cubicBezTo>
                      <a:pt x="96276" y="0"/>
                      <a:pt x="96777" y="175"/>
                      <a:pt x="97143" y="527"/>
                    </a:cubicBezTo>
                    <a:cubicBezTo>
                      <a:pt x="97509" y="870"/>
                      <a:pt x="97693" y="1304"/>
                      <a:pt x="97693" y="1828"/>
                    </a:cubicBezTo>
                    <a:cubicBezTo>
                      <a:pt x="97693" y="2345"/>
                      <a:pt x="97509" y="2773"/>
                      <a:pt x="97143" y="3116"/>
                    </a:cubicBezTo>
                    <a:cubicBezTo>
                      <a:pt x="96777" y="3459"/>
                      <a:pt x="96276" y="3630"/>
                      <a:pt x="95645" y="3630"/>
                    </a:cubicBezTo>
                    <a:cubicBezTo>
                      <a:pt x="95001" y="3630"/>
                      <a:pt x="94496" y="3459"/>
                      <a:pt x="94130" y="3116"/>
                    </a:cubicBezTo>
                    <a:cubicBezTo>
                      <a:pt x="93774" y="2773"/>
                      <a:pt x="93596" y="2345"/>
                      <a:pt x="93596" y="1828"/>
                    </a:cubicBezTo>
                    <a:close/>
                    <a:moveTo>
                      <a:pt x="108418" y="21645"/>
                    </a:moveTo>
                    <a:cubicBezTo>
                      <a:pt x="107230" y="21645"/>
                      <a:pt x="106159" y="21461"/>
                      <a:pt x="105198" y="21090"/>
                    </a:cubicBezTo>
                    <a:cubicBezTo>
                      <a:pt x="104249" y="20706"/>
                      <a:pt x="103437" y="20179"/>
                      <a:pt x="102764" y="19502"/>
                    </a:cubicBezTo>
                    <a:cubicBezTo>
                      <a:pt x="102104" y="18826"/>
                      <a:pt x="101593" y="18030"/>
                      <a:pt x="101237" y="17113"/>
                    </a:cubicBezTo>
                    <a:cubicBezTo>
                      <a:pt x="100881" y="16199"/>
                      <a:pt x="100703" y="15214"/>
                      <a:pt x="100703" y="14154"/>
                    </a:cubicBezTo>
                    <a:lnTo>
                      <a:pt x="100703" y="13583"/>
                    </a:lnTo>
                    <a:cubicBezTo>
                      <a:pt x="100703" y="12373"/>
                      <a:pt x="100887" y="11275"/>
                      <a:pt x="101253" y="10292"/>
                    </a:cubicBezTo>
                    <a:cubicBezTo>
                      <a:pt x="101619" y="9313"/>
                      <a:pt x="102127" y="8474"/>
                      <a:pt x="102780" y="7779"/>
                    </a:cubicBezTo>
                    <a:cubicBezTo>
                      <a:pt x="103434" y="7071"/>
                      <a:pt x="104204" y="6534"/>
                      <a:pt x="105094" y="6163"/>
                    </a:cubicBezTo>
                    <a:cubicBezTo>
                      <a:pt x="105984" y="5789"/>
                      <a:pt x="106948" y="5605"/>
                      <a:pt x="107987" y="5605"/>
                    </a:cubicBezTo>
                    <a:cubicBezTo>
                      <a:pt x="109136" y="5605"/>
                      <a:pt x="110139" y="5789"/>
                      <a:pt x="111000" y="6163"/>
                    </a:cubicBezTo>
                    <a:cubicBezTo>
                      <a:pt x="111861" y="6534"/>
                      <a:pt x="112573" y="7058"/>
                      <a:pt x="113136" y="7735"/>
                    </a:cubicBezTo>
                    <a:cubicBezTo>
                      <a:pt x="113709" y="8402"/>
                      <a:pt x="114136" y="9198"/>
                      <a:pt x="114411" y="10121"/>
                    </a:cubicBezTo>
                    <a:cubicBezTo>
                      <a:pt x="114699" y="11047"/>
                      <a:pt x="114841" y="12067"/>
                      <a:pt x="114841" y="13184"/>
                    </a:cubicBezTo>
                    <a:lnTo>
                      <a:pt x="114841" y="14656"/>
                    </a:lnTo>
                    <a:lnTo>
                      <a:pt x="102440" y="14656"/>
                    </a:lnTo>
                    <a:lnTo>
                      <a:pt x="102440" y="12182"/>
                    </a:lnTo>
                    <a:lnTo>
                      <a:pt x="111311" y="12182"/>
                    </a:lnTo>
                    <a:lnTo>
                      <a:pt x="111311" y="11911"/>
                    </a:lnTo>
                    <a:cubicBezTo>
                      <a:pt x="111291" y="11290"/>
                      <a:pt x="111162" y="10707"/>
                      <a:pt x="110925" y="10164"/>
                    </a:cubicBezTo>
                    <a:cubicBezTo>
                      <a:pt x="110699" y="9622"/>
                      <a:pt x="110346" y="9182"/>
                      <a:pt x="109870" y="8848"/>
                    </a:cubicBezTo>
                    <a:cubicBezTo>
                      <a:pt x="109398" y="8515"/>
                      <a:pt x="108764" y="8349"/>
                      <a:pt x="107974" y="8349"/>
                    </a:cubicBezTo>
                    <a:cubicBezTo>
                      <a:pt x="107379" y="8349"/>
                      <a:pt x="106851" y="8474"/>
                      <a:pt x="106385" y="8720"/>
                    </a:cubicBezTo>
                    <a:cubicBezTo>
                      <a:pt x="105929" y="8961"/>
                      <a:pt x="105550" y="9307"/>
                      <a:pt x="105243" y="9765"/>
                    </a:cubicBezTo>
                    <a:cubicBezTo>
                      <a:pt x="104936" y="10224"/>
                      <a:pt x="104699" y="10776"/>
                      <a:pt x="104531" y="11424"/>
                    </a:cubicBezTo>
                    <a:cubicBezTo>
                      <a:pt x="104373" y="12061"/>
                      <a:pt x="104295" y="12781"/>
                      <a:pt x="104295" y="13583"/>
                    </a:cubicBezTo>
                    <a:lnTo>
                      <a:pt x="104295" y="14154"/>
                    </a:lnTo>
                    <a:cubicBezTo>
                      <a:pt x="104295" y="14830"/>
                      <a:pt x="104389" y="15460"/>
                      <a:pt x="104576" y="16040"/>
                    </a:cubicBezTo>
                    <a:cubicBezTo>
                      <a:pt x="104774" y="16614"/>
                      <a:pt x="105058" y="17113"/>
                      <a:pt x="105437" y="17544"/>
                    </a:cubicBezTo>
                    <a:cubicBezTo>
                      <a:pt x="105813" y="17971"/>
                      <a:pt x="106265" y="18311"/>
                      <a:pt x="106800" y="18557"/>
                    </a:cubicBezTo>
                    <a:cubicBezTo>
                      <a:pt x="107333" y="18798"/>
                      <a:pt x="107942" y="18916"/>
                      <a:pt x="108625" y="18916"/>
                    </a:cubicBezTo>
                    <a:cubicBezTo>
                      <a:pt x="109485" y="18916"/>
                      <a:pt x="110252" y="18748"/>
                      <a:pt x="110925" y="18414"/>
                    </a:cubicBezTo>
                    <a:cubicBezTo>
                      <a:pt x="111599" y="18080"/>
                      <a:pt x="112181" y="17609"/>
                      <a:pt x="112676" y="17001"/>
                    </a:cubicBezTo>
                    <a:lnTo>
                      <a:pt x="114560" y="18757"/>
                    </a:lnTo>
                    <a:cubicBezTo>
                      <a:pt x="114213" y="19244"/>
                      <a:pt x="113763" y="19711"/>
                      <a:pt x="113210" y="20160"/>
                    </a:cubicBezTo>
                    <a:cubicBezTo>
                      <a:pt x="112657" y="20597"/>
                      <a:pt x="111977" y="20956"/>
                      <a:pt x="111178" y="21233"/>
                    </a:cubicBezTo>
                    <a:cubicBezTo>
                      <a:pt x="110385" y="21508"/>
                      <a:pt x="109466" y="21645"/>
                      <a:pt x="108418" y="21645"/>
                    </a:cubicBezTo>
                    <a:close/>
                    <a:moveTo>
                      <a:pt x="121993" y="17930"/>
                    </a:moveTo>
                    <a:lnTo>
                      <a:pt x="125701" y="5888"/>
                    </a:lnTo>
                    <a:lnTo>
                      <a:pt x="127986" y="5888"/>
                    </a:lnTo>
                    <a:lnTo>
                      <a:pt x="127361" y="9494"/>
                    </a:lnTo>
                    <a:lnTo>
                      <a:pt x="123624" y="21361"/>
                    </a:lnTo>
                    <a:lnTo>
                      <a:pt x="121575" y="21361"/>
                    </a:lnTo>
                    <a:lnTo>
                      <a:pt x="121993" y="17930"/>
                    </a:lnTo>
                    <a:close/>
                    <a:moveTo>
                      <a:pt x="119812" y="5888"/>
                    </a:moveTo>
                    <a:lnTo>
                      <a:pt x="122705" y="17987"/>
                    </a:lnTo>
                    <a:lnTo>
                      <a:pt x="122941" y="21361"/>
                    </a:lnTo>
                    <a:lnTo>
                      <a:pt x="120656" y="21361"/>
                    </a:lnTo>
                    <a:lnTo>
                      <a:pt x="116310" y="5888"/>
                    </a:lnTo>
                    <a:lnTo>
                      <a:pt x="119812" y="5888"/>
                    </a:lnTo>
                    <a:close/>
                    <a:moveTo>
                      <a:pt x="131458" y="17843"/>
                    </a:moveTo>
                    <a:lnTo>
                      <a:pt x="134261" y="5888"/>
                    </a:lnTo>
                    <a:lnTo>
                      <a:pt x="137746" y="5888"/>
                    </a:lnTo>
                    <a:lnTo>
                      <a:pt x="133416" y="21361"/>
                    </a:lnTo>
                    <a:lnTo>
                      <a:pt x="131131" y="21361"/>
                    </a:lnTo>
                    <a:lnTo>
                      <a:pt x="131458" y="17843"/>
                    </a:lnTo>
                    <a:close/>
                    <a:moveTo>
                      <a:pt x="128371" y="5888"/>
                    </a:moveTo>
                    <a:lnTo>
                      <a:pt x="132034" y="17787"/>
                    </a:lnTo>
                    <a:lnTo>
                      <a:pt x="132497" y="21361"/>
                    </a:lnTo>
                    <a:lnTo>
                      <a:pt x="130449" y="21361"/>
                    </a:lnTo>
                    <a:lnTo>
                      <a:pt x="126666" y="9478"/>
                    </a:lnTo>
                    <a:lnTo>
                      <a:pt x="126041" y="5888"/>
                    </a:lnTo>
                    <a:lnTo>
                      <a:pt x="128371" y="5888"/>
                    </a:lnTo>
                    <a:close/>
                  </a:path>
                </a:pathLst>
              </a:custGeom>
              <a:solidFill>
                <a:srgbClr val="5F677E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1B34C869-F849-7E67-8CDD-B815C8D9A2D7}"/>
                  </a:ext>
                </a:extLst>
              </p:cNvPr>
              <p:cNvSpPr/>
              <p:nvPr/>
            </p:nvSpPr>
            <p:spPr>
              <a:xfrm>
                <a:off x="3242946" y="1861904"/>
                <a:ext cx="29681" cy="33137"/>
              </a:xfrm>
              <a:custGeom>
                <a:avLst/>
                <a:gdLst>
                  <a:gd name="connsiteX0" fmla="*/ 27345 w 29681"/>
                  <a:gd name="connsiteY0" fmla="*/ 2277 h 33137"/>
                  <a:gd name="connsiteX1" fmla="*/ 21733 w 29681"/>
                  <a:gd name="connsiteY1" fmla="*/ 0 h 33137"/>
                  <a:gd name="connsiteX2" fmla="*/ 7712 w 29681"/>
                  <a:gd name="connsiteY2" fmla="*/ 0 h 33137"/>
                  <a:gd name="connsiteX3" fmla="*/ 2336 w 29681"/>
                  <a:gd name="connsiteY3" fmla="*/ 2277 h 33137"/>
                  <a:gd name="connsiteX4" fmla="*/ 0 w 29681"/>
                  <a:gd name="connsiteY4" fmla="*/ 7520 h 33137"/>
                  <a:gd name="connsiteX5" fmla="*/ 0 w 29681"/>
                  <a:gd name="connsiteY5" fmla="*/ 30085 h 33137"/>
                  <a:gd name="connsiteX6" fmla="*/ 466 w 29681"/>
                  <a:gd name="connsiteY6" fmla="*/ 31679 h 33137"/>
                  <a:gd name="connsiteX7" fmla="*/ 1867 w 29681"/>
                  <a:gd name="connsiteY7" fmla="*/ 32820 h 33137"/>
                  <a:gd name="connsiteX8" fmla="*/ 3505 w 29681"/>
                  <a:gd name="connsiteY8" fmla="*/ 33048 h 33137"/>
                  <a:gd name="connsiteX9" fmla="*/ 4906 w 29681"/>
                  <a:gd name="connsiteY9" fmla="*/ 32592 h 33137"/>
                  <a:gd name="connsiteX10" fmla="*/ 14957 w 29681"/>
                  <a:gd name="connsiteY10" fmla="*/ 27577 h 33137"/>
                  <a:gd name="connsiteX11" fmla="*/ 24772 w 29681"/>
                  <a:gd name="connsiteY11" fmla="*/ 32592 h 33137"/>
                  <a:gd name="connsiteX12" fmla="*/ 26642 w 29681"/>
                  <a:gd name="connsiteY12" fmla="*/ 33048 h 33137"/>
                  <a:gd name="connsiteX13" fmla="*/ 28044 w 29681"/>
                  <a:gd name="connsiteY13" fmla="*/ 32820 h 33137"/>
                  <a:gd name="connsiteX14" fmla="*/ 29212 w 29681"/>
                  <a:gd name="connsiteY14" fmla="*/ 31679 h 33137"/>
                  <a:gd name="connsiteX15" fmla="*/ 29681 w 29681"/>
                  <a:gd name="connsiteY15" fmla="*/ 30085 h 33137"/>
                  <a:gd name="connsiteX16" fmla="*/ 29681 w 29681"/>
                  <a:gd name="connsiteY16" fmla="*/ 7520 h 33137"/>
                  <a:gd name="connsiteX17" fmla="*/ 27345 w 29681"/>
                  <a:gd name="connsiteY17" fmla="*/ 2277 h 33137"/>
                  <a:gd name="connsiteX18" fmla="*/ 25707 w 29681"/>
                  <a:gd name="connsiteY18" fmla="*/ 28716 h 33137"/>
                  <a:gd name="connsiteX19" fmla="*/ 14957 w 29681"/>
                  <a:gd name="connsiteY19" fmla="*/ 23245 h 33137"/>
                  <a:gd name="connsiteX20" fmla="*/ 4207 w 29681"/>
                  <a:gd name="connsiteY20" fmla="*/ 28716 h 33137"/>
                  <a:gd name="connsiteX21" fmla="*/ 4207 w 29681"/>
                  <a:gd name="connsiteY21" fmla="*/ 7520 h 33137"/>
                  <a:gd name="connsiteX22" fmla="*/ 5375 w 29681"/>
                  <a:gd name="connsiteY22" fmla="*/ 5012 h 33137"/>
                  <a:gd name="connsiteX23" fmla="*/ 8177 w 29681"/>
                  <a:gd name="connsiteY23" fmla="*/ 3874 h 33137"/>
                  <a:gd name="connsiteX24" fmla="*/ 22202 w 29681"/>
                  <a:gd name="connsiteY24" fmla="*/ 3874 h 33137"/>
                  <a:gd name="connsiteX25" fmla="*/ 25005 w 29681"/>
                  <a:gd name="connsiteY25" fmla="*/ 5012 h 33137"/>
                  <a:gd name="connsiteX26" fmla="*/ 25707 w 29681"/>
                  <a:gd name="connsiteY26" fmla="*/ 7520 h 33137"/>
                  <a:gd name="connsiteX27" fmla="*/ 25707 w 29681"/>
                  <a:gd name="connsiteY27" fmla="*/ 28716 h 33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9681" h="33137">
                    <a:moveTo>
                      <a:pt x="27345" y="2277"/>
                    </a:moveTo>
                    <a:cubicBezTo>
                      <a:pt x="25940" y="911"/>
                      <a:pt x="23837" y="0"/>
                      <a:pt x="21733" y="0"/>
                    </a:cubicBezTo>
                    <a:lnTo>
                      <a:pt x="7712" y="0"/>
                    </a:lnTo>
                    <a:cubicBezTo>
                      <a:pt x="5841" y="0"/>
                      <a:pt x="3738" y="683"/>
                      <a:pt x="2336" y="2277"/>
                    </a:cubicBezTo>
                    <a:cubicBezTo>
                      <a:pt x="935" y="3646"/>
                      <a:pt x="0" y="5467"/>
                      <a:pt x="0" y="7520"/>
                    </a:cubicBezTo>
                    <a:lnTo>
                      <a:pt x="0" y="30085"/>
                    </a:lnTo>
                    <a:cubicBezTo>
                      <a:pt x="0" y="30768"/>
                      <a:pt x="233" y="31223"/>
                      <a:pt x="466" y="31679"/>
                    </a:cubicBezTo>
                    <a:cubicBezTo>
                      <a:pt x="699" y="32134"/>
                      <a:pt x="1168" y="32592"/>
                      <a:pt x="1867" y="32820"/>
                    </a:cubicBezTo>
                    <a:cubicBezTo>
                      <a:pt x="2336" y="33048"/>
                      <a:pt x="2802" y="33048"/>
                      <a:pt x="3505" y="33048"/>
                    </a:cubicBezTo>
                    <a:cubicBezTo>
                      <a:pt x="3971" y="33048"/>
                      <a:pt x="4673" y="32820"/>
                      <a:pt x="4906" y="32592"/>
                    </a:cubicBezTo>
                    <a:lnTo>
                      <a:pt x="14957" y="27577"/>
                    </a:lnTo>
                    <a:lnTo>
                      <a:pt x="24772" y="32592"/>
                    </a:lnTo>
                    <a:cubicBezTo>
                      <a:pt x="25241" y="33048"/>
                      <a:pt x="25940" y="33275"/>
                      <a:pt x="26642" y="33048"/>
                    </a:cubicBezTo>
                    <a:cubicBezTo>
                      <a:pt x="27108" y="33048"/>
                      <a:pt x="27578" y="33048"/>
                      <a:pt x="28044" y="32820"/>
                    </a:cubicBezTo>
                    <a:cubicBezTo>
                      <a:pt x="28513" y="32592"/>
                      <a:pt x="28979" y="32134"/>
                      <a:pt x="29212" y="31679"/>
                    </a:cubicBezTo>
                    <a:cubicBezTo>
                      <a:pt x="29448" y="31223"/>
                      <a:pt x="29681" y="30540"/>
                      <a:pt x="29681" y="30085"/>
                    </a:cubicBezTo>
                    <a:lnTo>
                      <a:pt x="29681" y="7520"/>
                    </a:lnTo>
                    <a:cubicBezTo>
                      <a:pt x="29681" y="5467"/>
                      <a:pt x="28746" y="3646"/>
                      <a:pt x="27345" y="2277"/>
                    </a:cubicBezTo>
                    <a:close/>
                    <a:moveTo>
                      <a:pt x="25707" y="28716"/>
                    </a:moveTo>
                    <a:lnTo>
                      <a:pt x="14957" y="23245"/>
                    </a:lnTo>
                    <a:lnTo>
                      <a:pt x="4207" y="28716"/>
                    </a:lnTo>
                    <a:lnTo>
                      <a:pt x="4207" y="7520"/>
                    </a:lnTo>
                    <a:cubicBezTo>
                      <a:pt x="4207" y="6609"/>
                      <a:pt x="4673" y="5695"/>
                      <a:pt x="5375" y="5012"/>
                    </a:cubicBezTo>
                    <a:cubicBezTo>
                      <a:pt x="6074" y="4329"/>
                      <a:pt x="7009" y="3874"/>
                      <a:pt x="8177" y="3874"/>
                    </a:cubicBezTo>
                    <a:lnTo>
                      <a:pt x="22202" y="3874"/>
                    </a:lnTo>
                    <a:cubicBezTo>
                      <a:pt x="23138" y="3874"/>
                      <a:pt x="24306" y="4329"/>
                      <a:pt x="25005" y="5012"/>
                    </a:cubicBezTo>
                    <a:cubicBezTo>
                      <a:pt x="25241" y="5695"/>
                      <a:pt x="25707" y="6609"/>
                      <a:pt x="25707" y="7520"/>
                    </a:cubicBezTo>
                    <a:lnTo>
                      <a:pt x="25707" y="28716"/>
                    </a:lnTo>
                    <a:close/>
                  </a:path>
                </a:pathLst>
              </a:custGeom>
              <a:solidFill>
                <a:srgbClr val="5F677E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9224693-7AF0-1EC4-96F8-909105428233}"/>
                  </a:ext>
                </a:extLst>
              </p:cNvPr>
              <p:cNvSpPr/>
              <p:nvPr/>
            </p:nvSpPr>
            <p:spPr>
              <a:xfrm>
                <a:off x="3250890" y="1869879"/>
                <a:ext cx="8413" cy="3873"/>
              </a:xfrm>
              <a:custGeom>
                <a:avLst/>
                <a:gdLst>
                  <a:gd name="connsiteX0" fmla="*/ 8414 w 8413"/>
                  <a:gd name="connsiteY0" fmla="*/ 0 h 3873"/>
                  <a:gd name="connsiteX1" fmla="*/ 0 w 8413"/>
                  <a:gd name="connsiteY1" fmla="*/ 0 h 3873"/>
                  <a:gd name="connsiteX2" fmla="*/ 0 w 8413"/>
                  <a:gd name="connsiteY2" fmla="*/ 3874 h 3873"/>
                  <a:gd name="connsiteX3" fmla="*/ 8414 w 8413"/>
                  <a:gd name="connsiteY3" fmla="*/ 3874 h 3873"/>
                  <a:gd name="connsiteX4" fmla="*/ 8414 w 8413"/>
                  <a:gd name="connsiteY4" fmla="*/ 0 h 3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3" h="3873">
                    <a:moveTo>
                      <a:pt x="8414" y="0"/>
                    </a:moveTo>
                    <a:lnTo>
                      <a:pt x="0" y="0"/>
                    </a:lnTo>
                    <a:lnTo>
                      <a:pt x="0" y="3874"/>
                    </a:lnTo>
                    <a:lnTo>
                      <a:pt x="8414" y="3874"/>
                    </a:lnTo>
                    <a:lnTo>
                      <a:pt x="8414" y="0"/>
                    </a:lnTo>
                    <a:close/>
                  </a:path>
                </a:pathLst>
              </a:custGeom>
              <a:solidFill>
                <a:srgbClr val="5F677E"/>
              </a:solidFill>
              <a:ln w="3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90EBEDB-63B9-49BE-FF65-C69E5BC5FD37}"/>
                </a:ext>
              </a:extLst>
            </p:cNvPr>
            <p:cNvSpPr/>
            <p:nvPr/>
          </p:nvSpPr>
          <p:spPr>
            <a:xfrm>
              <a:off x="611316" y="1818598"/>
              <a:ext cx="3272026" cy="2279"/>
            </a:xfrm>
            <a:custGeom>
              <a:avLst/>
              <a:gdLst>
                <a:gd name="connsiteX0" fmla="*/ 0 w 3272026"/>
                <a:gd name="connsiteY0" fmla="*/ 0 h 2279"/>
                <a:gd name="connsiteX1" fmla="*/ 3272026 w 3272026"/>
                <a:gd name="connsiteY1" fmla="*/ 0 h 2279"/>
                <a:gd name="connsiteX2" fmla="*/ 3272026 w 3272026"/>
                <a:gd name="connsiteY2" fmla="*/ 2279 h 2279"/>
                <a:gd name="connsiteX3" fmla="*/ 0 w 3272026"/>
                <a:gd name="connsiteY3" fmla="*/ 2279 h 2279"/>
                <a:gd name="connsiteX4" fmla="*/ 0 w 3272026"/>
                <a:gd name="connsiteY4" fmla="*/ 0 h 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2026" h="2279">
                  <a:moveTo>
                    <a:pt x="0" y="0"/>
                  </a:moveTo>
                  <a:lnTo>
                    <a:pt x="3272026" y="0"/>
                  </a:lnTo>
                  <a:lnTo>
                    <a:pt x="3272026" y="2279"/>
                  </a:lnTo>
                  <a:lnTo>
                    <a:pt x="0" y="2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6C44012-21A2-9724-21C9-E5BFA0855948}"/>
                </a:ext>
              </a:extLst>
            </p:cNvPr>
            <p:cNvSpPr/>
            <p:nvPr/>
          </p:nvSpPr>
          <p:spPr>
            <a:xfrm>
              <a:off x="613823" y="1863679"/>
              <a:ext cx="90146" cy="22250"/>
            </a:xfrm>
            <a:custGeom>
              <a:avLst/>
              <a:gdLst>
                <a:gd name="connsiteX0" fmla="*/ 7967 w 90146"/>
                <a:gd name="connsiteY0" fmla="*/ 13798 h 22250"/>
                <a:gd name="connsiteX1" fmla="*/ 2196 w 90146"/>
                <a:gd name="connsiteY1" fmla="*/ 13798 h 22250"/>
                <a:gd name="connsiteX2" fmla="*/ 2196 w 90146"/>
                <a:gd name="connsiteY2" fmla="*/ 11552 h 22250"/>
                <a:gd name="connsiteX3" fmla="*/ 7967 w 90146"/>
                <a:gd name="connsiteY3" fmla="*/ 11552 h 22250"/>
                <a:gd name="connsiteX4" fmla="*/ 10682 w 90146"/>
                <a:gd name="connsiteY4" fmla="*/ 11038 h 22250"/>
                <a:gd name="connsiteX5" fmla="*/ 12195 w 90146"/>
                <a:gd name="connsiteY5" fmla="*/ 9609 h 22250"/>
                <a:gd name="connsiteX6" fmla="*/ 12684 w 90146"/>
                <a:gd name="connsiteY6" fmla="*/ 7523 h 22250"/>
                <a:gd name="connsiteX7" fmla="*/ 12195 w 90146"/>
                <a:gd name="connsiteY7" fmla="*/ 5505 h 22250"/>
                <a:gd name="connsiteX8" fmla="*/ 10682 w 90146"/>
                <a:gd name="connsiteY8" fmla="*/ 3989 h 22250"/>
                <a:gd name="connsiteX9" fmla="*/ 7967 w 90146"/>
                <a:gd name="connsiteY9" fmla="*/ 3403 h 22250"/>
                <a:gd name="connsiteX10" fmla="*/ 2863 w 90146"/>
                <a:gd name="connsiteY10" fmla="*/ 3403 h 22250"/>
                <a:gd name="connsiteX11" fmla="*/ 2863 w 90146"/>
                <a:gd name="connsiteY11" fmla="*/ 21963 h 22250"/>
                <a:gd name="connsiteX12" fmla="*/ 0 w 90146"/>
                <a:gd name="connsiteY12" fmla="*/ 21963 h 22250"/>
                <a:gd name="connsiteX13" fmla="*/ 0 w 90146"/>
                <a:gd name="connsiteY13" fmla="*/ 1145 h 22250"/>
                <a:gd name="connsiteX14" fmla="*/ 7967 w 90146"/>
                <a:gd name="connsiteY14" fmla="*/ 1145 h 22250"/>
                <a:gd name="connsiteX15" fmla="*/ 12106 w 90146"/>
                <a:gd name="connsiteY15" fmla="*/ 1959 h 22250"/>
                <a:gd name="connsiteX16" fmla="*/ 14672 w 90146"/>
                <a:gd name="connsiteY16" fmla="*/ 4220 h 22250"/>
                <a:gd name="connsiteX17" fmla="*/ 15548 w 90146"/>
                <a:gd name="connsiteY17" fmla="*/ 7492 h 22250"/>
                <a:gd name="connsiteX18" fmla="*/ 14672 w 90146"/>
                <a:gd name="connsiteY18" fmla="*/ 10910 h 22250"/>
                <a:gd name="connsiteX19" fmla="*/ 12106 w 90146"/>
                <a:gd name="connsiteY19" fmla="*/ 13068 h 22250"/>
                <a:gd name="connsiteX20" fmla="*/ 7967 w 90146"/>
                <a:gd name="connsiteY20" fmla="*/ 13798 h 22250"/>
                <a:gd name="connsiteX21" fmla="*/ 28571 w 90146"/>
                <a:gd name="connsiteY21" fmla="*/ 19318 h 22250"/>
                <a:gd name="connsiteX22" fmla="*/ 28571 w 90146"/>
                <a:gd name="connsiteY22" fmla="*/ 11353 h 22250"/>
                <a:gd name="connsiteX23" fmla="*/ 28186 w 90146"/>
                <a:gd name="connsiteY23" fmla="*/ 9765 h 22250"/>
                <a:gd name="connsiteX24" fmla="*/ 27058 w 90146"/>
                <a:gd name="connsiteY24" fmla="*/ 8708 h 22250"/>
                <a:gd name="connsiteX25" fmla="*/ 25189 w 90146"/>
                <a:gd name="connsiteY25" fmla="*/ 8337 h 22250"/>
                <a:gd name="connsiteX26" fmla="*/ 23364 w 90146"/>
                <a:gd name="connsiteY26" fmla="*/ 8680 h 22250"/>
                <a:gd name="connsiteX27" fmla="*/ 22148 w 90146"/>
                <a:gd name="connsiteY27" fmla="*/ 9581 h 22250"/>
                <a:gd name="connsiteX28" fmla="*/ 21717 w 90146"/>
                <a:gd name="connsiteY28" fmla="*/ 10782 h 22250"/>
                <a:gd name="connsiteX29" fmla="*/ 18973 w 90146"/>
                <a:gd name="connsiteY29" fmla="*/ 10782 h 22250"/>
                <a:gd name="connsiteX30" fmla="*/ 19418 w 90146"/>
                <a:gd name="connsiteY30" fmla="*/ 9138 h 22250"/>
                <a:gd name="connsiteX31" fmla="*/ 20694 w 90146"/>
                <a:gd name="connsiteY31" fmla="*/ 7663 h 22250"/>
                <a:gd name="connsiteX32" fmla="*/ 22711 w 90146"/>
                <a:gd name="connsiteY32" fmla="*/ 6606 h 22250"/>
                <a:gd name="connsiteX33" fmla="*/ 25352 w 90146"/>
                <a:gd name="connsiteY33" fmla="*/ 6207 h 22250"/>
                <a:gd name="connsiteX34" fmla="*/ 28438 w 90146"/>
                <a:gd name="connsiteY34" fmla="*/ 6777 h 22250"/>
                <a:gd name="connsiteX35" fmla="*/ 30544 w 90146"/>
                <a:gd name="connsiteY35" fmla="*/ 8508 h 22250"/>
                <a:gd name="connsiteX36" fmla="*/ 31316 w 90146"/>
                <a:gd name="connsiteY36" fmla="*/ 11381 h 22250"/>
                <a:gd name="connsiteX37" fmla="*/ 31316 w 90146"/>
                <a:gd name="connsiteY37" fmla="*/ 18589 h 22250"/>
                <a:gd name="connsiteX38" fmla="*/ 31449 w 90146"/>
                <a:gd name="connsiteY38" fmla="*/ 20232 h 22250"/>
                <a:gd name="connsiteX39" fmla="*/ 31880 w 90146"/>
                <a:gd name="connsiteY39" fmla="*/ 21732 h 22250"/>
                <a:gd name="connsiteX40" fmla="*/ 31880 w 90146"/>
                <a:gd name="connsiteY40" fmla="*/ 21963 h 22250"/>
                <a:gd name="connsiteX41" fmla="*/ 29016 w 90146"/>
                <a:gd name="connsiteY41" fmla="*/ 21963 h 22250"/>
                <a:gd name="connsiteX42" fmla="*/ 28690 w 90146"/>
                <a:gd name="connsiteY42" fmla="*/ 20747 h 22250"/>
                <a:gd name="connsiteX43" fmla="*/ 28571 w 90146"/>
                <a:gd name="connsiteY43" fmla="*/ 19318 h 22250"/>
                <a:gd name="connsiteX44" fmla="*/ 29046 w 90146"/>
                <a:gd name="connsiteY44" fmla="*/ 12582 h 22250"/>
                <a:gd name="connsiteX45" fmla="*/ 29076 w 90146"/>
                <a:gd name="connsiteY45" fmla="*/ 14440 h 22250"/>
                <a:gd name="connsiteX46" fmla="*/ 26301 w 90146"/>
                <a:gd name="connsiteY46" fmla="*/ 14440 h 22250"/>
                <a:gd name="connsiteX47" fmla="*/ 24210 w 90146"/>
                <a:gd name="connsiteY47" fmla="*/ 14628 h 22250"/>
                <a:gd name="connsiteX48" fmla="*/ 22667 w 90146"/>
                <a:gd name="connsiteY48" fmla="*/ 15158 h 22250"/>
                <a:gd name="connsiteX49" fmla="*/ 21717 w 90146"/>
                <a:gd name="connsiteY49" fmla="*/ 16056 h 22250"/>
                <a:gd name="connsiteX50" fmla="*/ 21391 w 90146"/>
                <a:gd name="connsiteY50" fmla="*/ 17300 h 22250"/>
                <a:gd name="connsiteX51" fmla="*/ 21732 w 90146"/>
                <a:gd name="connsiteY51" fmla="*/ 18632 h 22250"/>
                <a:gd name="connsiteX52" fmla="*/ 22756 w 90146"/>
                <a:gd name="connsiteY52" fmla="*/ 19590 h 22250"/>
                <a:gd name="connsiteX53" fmla="*/ 24462 w 90146"/>
                <a:gd name="connsiteY53" fmla="*/ 19933 h 22250"/>
                <a:gd name="connsiteX54" fmla="*/ 26687 w 90146"/>
                <a:gd name="connsiteY54" fmla="*/ 19418 h 22250"/>
                <a:gd name="connsiteX55" fmla="*/ 28215 w 90146"/>
                <a:gd name="connsiteY55" fmla="*/ 18158 h 22250"/>
                <a:gd name="connsiteX56" fmla="*/ 28838 w 90146"/>
                <a:gd name="connsiteY56" fmla="*/ 16714 h 22250"/>
                <a:gd name="connsiteX57" fmla="*/ 30010 w 90146"/>
                <a:gd name="connsiteY57" fmla="*/ 17987 h 22250"/>
                <a:gd name="connsiteX58" fmla="*/ 29446 w 90146"/>
                <a:gd name="connsiteY58" fmla="*/ 19318 h 22250"/>
                <a:gd name="connsiteX59" fmla="*/ 28215 w 90146"/>
                <a:gd name="connsiteY59" fmla="*/ 20719 h 22250"/>
                <a:gd name="connsiteX60" fmla="*/ 26405 w 90146"/>
                <a:gd name="connsiteY60" fmla="*/ 21820 h 22250"/>
                <a:gd name="connsiteX61" fmla="*/ 24061 w 90146"/>
                <a:gd name="connsiteY61" fmla="*/ 22250 h 22250"/>
                <a:gd name="connsiteX62" fmla="*/ 21198 w 90146"/>
                <a:gd name="connsiteY62" fmla="*/ 21633 h 22250"/>
                <a:gd name="connsiteX63" fmla="*/ 19299 w 90146"/>
                <a:gd name="connsiteY63" fmla="*/ 19989 h 22250"/>
                <a:gd name="connsiteX64" fmla="*/ 18632 w 90146"/>
                <a:gd name="connsiteY64" fmla="*/ 17659 h 22250"/>
                <a:gd name="connsiteX65" fmla="*/ 19136 w 90146"/>
                <a:gd name="connsiteY65" fmla="*/ 15473 h 22250"/>
                <a:gd name="connsiteX66" fmla="*/ 20590 w 90146"/>
                <a:gd name="connsiteY66" fmla="*/ 13885 h 22250"/>
                <a:gd name="connsiteX67" fmla="*/ 22874 w 90146"/>
                <a:gd name="connsiteY67" fmla="*/ 12912 h 22250"/>
                <a:gd name="connsiteX68" fmla="*/ 25856 w 90146"/>
                <a:gd name="connsiteY68" fmla="*/ 12582 h 22250"/>
                <a:gd name="connsiteX69" fmla="*/ 29046 w 90146"/>
                <a:gd name="connsiteY69" fmla="*/ 12582 h 22250"/>
                <a:gd name="connsiteX70" fmla="*/ 38910 w 90146"/>
                <a:gd name="connsiteY70" fmla="*/ 9796 h 22250"/>
                <a:gd name="connsiteX71" fmla="*/ 38910 w 90146"/>
                <a:gd name="connsiteY71" fmla="*/ 21963 h 22250"/>
                <a:gd name="connsiteX72" fmla="*/ 36165 w 90146"/>
                <a:gd name="connsiteY72" fmla="*/ 21963 h 22250"/>
                <a:gd name="connsiteX73" fmla="*/ 36165 w 90146"/>
                <a:gd name="connsiteY73" fmla="*/ 6494 h 22250"/>
                <a:gd name="connsiteX74" fmla="*/ 38761 w 90146"/>
                <a:gd name="connsiteY74" fmla="*/ 6494 h 22250"/>
                <a:gd name="connsiteX75" fmla="*/ 38910 w 90146"/>
                <a:gd name="connsiteY75" fmla="*/ 9796 h 22250"/>
                <a:gd name="connsiteX76" fmla="*/ 38257 w 90146"/>
                <a:gd name="connsiteY76" fmla="*/ 13642 h 22250"/>
                <a:gd name="connsiteX77" fmla="*/ 37115 w 90146"/>
                <a:gd name="connsiteY77" fmla="*/ 13598 h 22250"/>
                <a:gd name="connsiteX78" fmla="*/ 37604 w 90146"/>
                <a:gd name="connsiteY78" fmla="*/ 10667 h 22250"/>
                <a:gd name="connsiteX79" fmla="*/ 38939 w 90146"/>
                <a:gd name="connsiteY79" fmla="*/ 8309 h 22250"/>
                <a:gd name="connsiteX80" fmla="*/ 40987 w 90146"/>
                <a:gd name="connsiteY80" fmla="*/ 6765 h 22250"/>
                <a:gd name="connsiteX81" fmla="*/ 43642 w 90146"/>
                <a:gd name="connsiteY81" fmla="*/ 6207 h 22250"/>
                <a:gd name="connsiteX82" fmla="*/ 45779 w 90146"/>
                <a:gd name="connsiteY82" fmla="*/ 6522 h 22250"/>
                <a:gd name="connsiteX83" fmla="*/ 47396 w 90146"/>
                <a:gd name="connsiteY83" fmla="*/ 7492 h 22250"/>
                <a:gd name="connsiteX84" fmla="*/ 48434 w 90146"/>
                <a:gd name="connsiteY84" fmla="*/ 9238 h 22250"/>
                <a:gd name="connsiteX85" fmla="*/ 48790 w 90146"/>
                <a:gd name="connsiteY85" fmla="*/ 11824 h 22250"/>
                <a:gd name="connsiteX86" fmla="*/ 48790 w 90146"/>
                <a:gd name="connsiteY86" fmla="*/ 21963 h 22250"/>
                <a:gd name="connsiteX87" fmla="*/ 46031 w 90146"/>
                <a:gd name="connsiteY87" fmla="*/ 21963 h 22250"/>
                <a:gd name="connsiteX88" fmla="*/ 46031 w 90146"/>
                <a:gd name="connsiteY88" fmla="*/ 11796 h 22250"/>
                <a:gd name="connsiteX89" fmla="*/ 45660 w 90146"/>
                <a:gd name="connsiteY89" fmla="*/ 9853 h 22250"/>
                <a:gd name="connsiteX90" fmla="*/ 44577 w 90146"/>
                <a:gd name="connsiteY90" fmla="*/ 8780 h 22250"/>
                <a:gd name="connsiteX91" fmla="*/ 42826 w 90146"/>
                <a:gd name="connsiteY91" fmla="*/ 8437 h 22250"/>
                <a:gd name="connsiteX92" fmla="*/ 40957 w 90146"/>
                <a:gd name="connsiteY92" fmla="*/ 8851 h 22250"/>
                <a:gd name="connsiteX93" fmla="*/ 39518 w 90146"/>
                <a:gd name="connsiteY93" fmla="*/ 9996 h 22250"/>
                <a:gd name="connsiteX94" fmla="*/ 38584 w 90146"/>
                <a:gd name="connsiteY94" fmla="*/ 11668 h 22250"/>
                <a:gd name="connsiteX95" fmla="*/ 38257 w 90146"/>
                <a:gd name="connsiteY95" fmla="*/ 13642 h 22250"/>
                <a:gd name="connsiteX96" fmla="*/ 60152 w 90146"/>
                <a:gd name="connsiteY96" fmla="*/ 22250 h 22250"/>
                <a:gd name="connsiteX97" fmla="*/ 57111 w 90146"/>
                <a:gd name="connsiteY97" fmla="*/ 21704 h 22250"/>
                <a:gd name="connsiteX98" fmla="*/ 54782 w 90146"/>
                <a:gd name="connsiteY98" fmla="*/ 20148 h 22250"/>
                <a:gd name="connsiteX99" fmla="*/ 53299 w 90146"/>
                <a:gd name="connsiteY99" fmla="*/ 17775 h 22250"/>
                <a:gd name="connsiteX100" fmla="*/ 52779 w 90146"/>
                <a:gd name="connsiteY100" fmla="*/ 14771 h 22250"/>
                <a:gd name="connsiteX101" fmla="*/ 52779 w 90146"/>
                <a:gd name="connsiteY101" fmla="*/ 14169 h 22250"/>
                <a:gd name="connsiteX102" fmla="*/ 53358 w 90146"/>
                <a:gd name="connsiteY102" fmla="*/ 10810 h 22250"/>
                <a:gd name="connsiteX103" fmla="*/ 54930 w 90146"/>
                <a:gd name="connsiteY103" fmla="*/ 8293 h 22250"/>
                <a:gd name="connsiteX104" fmla="*/ 57185 w 90146"/>
                <a:gd name="connsiteY104" fmla="*/ 6734 h 22250"/>
                <a:gd name="connsiteX105" fmla="*/ 59797 w 90146"/>
                <a:gd name="connsiteY105" fmla="*/ 6207 h 22250"/>
                <a:gd name="connsiteX106" fmla="*/ 62764 w 90146"/>
                <a:gd name="connsiteY106" fmla="*/ 6777 h 22250"/>
                <a:gd name="connsiteX107" fmla="*/ 64826 w 90146"/>
                <a:gd name="connsiteY107" fmla="*/ 8380 h 22250"/>
                <a:gd name="connsiteX108" fmla="*/ 66013 w 90146"/>
                <a:gd name="connsiteY108" fmla="*/ 10782 h 22250"/>
                <a:gd name="connsiteX109" fmla="*/ 66398 w 90146"/>
                <a:gd name="connsiteY109" fmla="*/ 13785 h 22250"/>
                <a:gd name="connsiteX110" fmla="*/ 66398 w 90146"/>
                <a:gd name="connsiteY110" fmla="*/ 14971 h 22250"/>
                <a:gd name="connsiteX111" fmla="*/ 54411 w 90146"/>
                <a:gd name="connsiteY111" fmla="*/ 14971 h 22250"/>
                <a:gd name="connsiteX112" fmla="*/ 54411 w 90146"/>
                <a:gd name="connsiteY112" fmla="*/ 12812 h 22250"/>
                <a:gd name="connsiteX113" fmla="*/ 63654 w 90146"/>
                <a:gd name="connsiteY113" fmla="*/ 12812 h 22250"/>
                <a:gd name="connsiteX114" fmla="*/ 63654 w 90146"/>
                <a:gd name="connsiteY114" fmla="*/ 12613 h 22250"/>
                <a:gd name="connsiteX115" fmla="*/ 63209 w 90146"/>
                <a:gd name="connsiteY115" fmla="*/ 10610 h 22250"/>
                <a:gd name="connsiteX116" fmla="*/ 62022 w 90146"/>
                <a:gd name="connsiteY116" fmla="*/ 9007 h 22250"/>
                <a:gd name="connsiteX117" fmla="*/ 59797 w 90146"/>
                <a:gd name="connsiteY117" fmla="*/ 8380 h 22250"/>
                <a:gd name="connsiteX118" fmla="*/ 58076 w 90146"/>
                <a:gd name="connsiteY118" fmla="*/ 8764 h 22250"/>
                <a:gd name="connsiteX119" fmla="*/ 56725 w 90146"/>
                <a:gd name="connsiteY119" fmla="*/ 9881 h 22250"/>
                <a:gd name="connsiteX120" fmla="*/ 55850 w 90146"/>
                <a:gd name="connsiteY120" fmla="*/ 11696 h 22250"/>
                <a:gd name="connsiteX121" fmla="*/ 55539 w 90146"/>
                <a:gd name="connsiteY121" fmla="*/ 14169 h 22250"/>
                <a:gd name="connsiteX122" fmla="*/ 55539 w 90146"/>
                <a:gd name="connsiteY122" fmla="*/ 14771 h 22250"/>
                <a:gd name="connsiteX123" fmla="*/ 55850 w 90146"/>
                <a:gd name="connsiteY123" fmla="*/ 16845 h 22250"/>
                <a:gd name="connsiteX124" fmla="*/ 56785 w 90146"/>
                <a:gd name="connsiteY124" fmla="*/ 18532 h 22250"/>
                <a:gd name="connsiteX125" fmla="*/ 58283 w 90146"/>
                <a:gd name="connsiteY125" fmla="*/ 19674 h 22250"/>
                <a:gd name="connsiteX126" fmla="*/ 60301 w 90146"/>
                <a:gd name="connsiteY126" fmla="*/ 20089 h 22250"/>
                <a:gd name="connsiteX127" fmla="*/ 62764 w 90146"/>
                <a:gd name="connsiteY127" fmla="*/ 19518 h 22250"/>
                <a:gd name="connsiteX128" fmla="*/ 64529 w 90146"/>
                <a:gd name="connsiteY128" fmla="*/ 17987 h 22250"/>
                <a:gd name="connsiteX129" fmla="*/ 66191 w 90146"/>
                <a:gd name="connsiteY129" fmla="*/ 19259 h 22250"/>
                <a:gd name="connsiteX130" fmla="*/ 64870 w 90146"/>
                <a:gd name="connsiteY130" fmla="*/ 20703 h 22250"/>
                <a:gd name="connsiteX131" fmla="*/ 62897 w 90146"/>
                <a:gd name="connsiteY131" fmla="*/ 21820 h 22250"/>
                <a:gd name="connsiteX132" fmla="*/ 60152 w 90146"/>
                <a:gd name="connsiteY132" fmla="*/ 22250 h 22250"/>
                <a:gd name="connsiteX133" fmla="*/ 73117 w 90146"/>
                <a:gd name="connsiteY133" fmla="*/ 0 h 22250"/>
                <a:gd name="connsiteX134" fmla="*/ 73117 w 90146"/>
                <a:gd name="connsiteY134" fmla="*/ 21963 h 22250"/>
                <a:gd name="connsiteX135" fmla="*/ 70358 w 90146"/>
                <a:gd name="connsiteY135" fmla="*/ 21963 h 22250"/>
                <a:gd name="connsiteX136" fmla="*/ 70358 w 90146"/>
                <a:gd name="connsiteY136" fmla="*/ 0 h 22250"/>
                <a:gd name="connsiteX137" fmla="*/ 73117 w 90146"/>
                <a:gd name="connsiteY137" fmla="*/ 0 h 22250"/>
                <a:gd name="connsiteX138" fmla="*/ 87402 w 90146"/>
                <a:gd name="connsiteY138" fmla="*/ 17859 h 22250"/>
                <a:gd name="connsiteX139" fmla="*/ 87135 w 90146"/>
                <a:gd name="connsiteY139" fmla="*/ 16801 h 22250"/>
                <a:gd name="connsiteX140" fmla="*/ 86081 w 90146"/>
                <a:gd name="connsiteY140" fmla="*/ 15900 h 22250"/>
                <a:gd name="connsiteX141" fmla="*/ 83708 w 90146"/>
                <a:gd name="connsiteY141" fmla="*/ 15186 h 22250"/>
                <a:gd name="connsiteX142" fmla="*/ 81289 w 90146"/>
                <a:gd name="connsiteY142" fmla="*/ 14543 h 22250"/>
                <a:gd name="connsiteX143" fmla="*/ 79465 w 90146"/>
                <a:gd name="connsiteY143" fmla="*/ 13642 h 22250"/>
                <a:gd name="connsiteX144" fmla="*/ 78323 w 90146"/>
                <a:gd name="connsiteY144" fmla="*/ 12398 h 22250"/>
                <a:gd name="connsiteX145" fmla="*/ 77922 w 90146"/>
                <a:gd name="connsiteY145" fmla="*/ 10723 h 22250"/>
                <a:gd name="connsiteX146" fmla="*/ 78337 w 90146"/>
                <a:gd name="connsiteY146" fmla="*/ 8995 h 22250"/>
                <a:gd name="connsiteX147" fmla="*/ 79539 w 90146"/>
                <a:gd name="connsiteY147" fmla="*/ 7551 h 22250"/>
                <a:gd name="connsiteX148" fmla="*/ 81423 w 90146"/>
                <a:gd name="connsiteY148" fmla="*/ 6562 h 22250"/>
                <a:gd name="connsiteX149" fmla="*/ 83871 w 90146"/>
                <a:gd name="connsiteY149" fmla="*/ 6207 h 22250"/>
                <a:gd name="connsiteX150" fmla="*/ 87164 w 90146"/>
                <a:gd name="connsiteY150" fmla="*/ 6865 h 22250"/>
                <a:gd name="connsiteX151" fmla="*/ 89256 w 90146"/>
                <a:gd name="connsiteY151" fmla="*/ 8624 h 22250"/>
                <a:gd name="connsiteX152" fmla="*/ 89983 w 90146"/>
                <a:gd name="connsiteY152" fmla="*/ 11038 h 22250"/>
                <a:gd name="connsiteX153" fmla="*/ 87239 w 90146"/>
                <a:gd name="connsiteY153" fmla="*/ 11038 h 22250"/>
                <a:gd name="connsiteX154" fmla="*/ 86838 w 90146"/>
                <a:gd name="connsiteY154" fmla="*/ 9796 h 22250"/>
                <a:gd name="connsiteX155" fmla="*/ 85696 w 90146"/>
                <a:gd name="connsiteY155" fmla="*/ 8780 h 22250"/>
                <a:gd name="connsiteX156" fmla="*/ 83871 w 90146"/>
                <a:gd name="connsiteY156" fmla="*/ 8380 h 22250"/>
                <a:gd name="connsiteX157" fmla="*/ 82017 w 90146"/>
                <a:gd name="connsiteY157" fmla="*/ 8724 h 22250"/>
                <a:gd name="connsiteX158" fmla="*/ 80993 w 90146"/>
                <a:gd name="connsiteY158" fmla="*/ 9566 h 22250"/>
                <a:gd name="connsiteX159" fmla="*/ 80681 w 90146"/>
                <a:gd name="connsiteY159" fmla="*/ 10654 h 22250"/>
                <a:gd name="connsiteX160" fmla="*/ 80830 w 90146"/>
                <a:gd name="connsiteY160" fmla="*/ 11424 h 22250"/>
                <a:gd name="connsiteX161" fmla="*/ 81393 w 90146"/>
                <a:gd name="connsiteY161" fmla="*/ 12039 h 22250"/>
                <a:gd name="connsiteX162" fmla="*/ 82521 w 90146"/>
                <a:gd name="connsiteY162" fmla="*/ 12553 h 22250"/>
                <a:gd name="connsiteX163" fmla="*/ 84375 w 90146"/>
                <a:gd name="connsiteY163" fmla="*/ 13040 h 22250"/>
                <a:gd name="connsiteX164" fmla="*/ 87624 w 90146"/>
                <a:gd name="connsiteY164" fmla="*/ 14069 h 22250"/>
                <a:gd name="connsiteX165" fmla="*/ 89523 w 90146"/>
                <a:gd name="connsiteY165" fmla="*/ 15541 h 22250"/>
                <a:gd name="connsiteX166" fmla="*/ 90146 w 90146"/>
                <a:gd name="connsiteY166" fmla="*/ 17659 h 22250"/>
                <a:gd name="connsiteX167" fmla="*/ 89701 w 90146"/>
                <a:gd name="connsiteY167" fmla="*/ 19518 h 22250"/>
                <a:gd name="connsiteX168" fmla="*/ 88440 w 90146"/>
                <a:gd name="connsiteY168" fmla="*/ 20978 h 22250"/>
                <a:gd name="connsiteX169" fmla="*/ 86482 w 90146"/>
                <a:gd name="connsiteY169" fmla="*/ 21920 h 22250"/>
                <a:gd name="connsiteX170" fmla="*/ 83945 w 90146"/>
                <a:gd name="connsiteY170" fmla="*/ 22250 h 22250"/>
                <a:gd name="connsiteX171" fmla="*/ 80355 w 90146"/>
                <a:gd name="connsiteY171" fmla="*/ 21520 h 22250"/>
                <a:gd name="connsiteX172" fmla="*/ 78130 w 90146"/>
                <a:gd name="connsiteY172" fmla="*/ 19633 h 22250"/>
                <a:gd name="connsiteX173" fmla="*/ 77373 w 90146"/>
                <a:gd name="connsiteY173" fmla="*/ 17188 h 22250"/>
                <a:gd name="connsiteX174" fmla="*/ 80133 w 90146"/>
                <a:gd name="connsiteY174" fmla="*/ 17188 h 22250"/>
                <a:gd name="connsiteX175" fmla="*/ 80785 w 90146"/>
                <a:gd name="connsiteY175" fmla="*/ 18916 h 22250"/>
                <a:gd name="connsiteX176" fmla="*/ 82239 w 90146"/>
                <a:gd name="connsiteY176" fmla="*/ 19817 h 22250"/>
                <a:gd name="connsiteX177" fmla="*/ 83945 w 90146"/>
                <a:gd name="connsiteY177" fmla="*/ 20076 h 22250"/>
                <a:gd name="connsiteX178" fmla="*/ 85829 w 90146"/>
                <a:gd name="connsiteY178" fmla="*/ 19789 h 22250"/>
                <a:gd name="connsiteX179" fmla="*/ 87001 w 90146"/>
                <a:gd name="connsiteY179" fmla="*/ 19003 h 22250"/>
                <a:gd name="connsiteX180" fmla="*/ 87402 w 90146"/>
                <a:gd name="connsiteY180" fmla="*/ 17859 h 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90146" h="22250">
                  <a:moveTo>
                    <a:pt x="7967" y="13798"/>
                  </a:moveTo>
                  <a:lnTo>
                    <a:pt x="2196" y="13798"/>
                  </a:lnTo>
                  <a:lnTo>
                    <a:pt x="2196" y="11552"/>
                  </a:lnTo>
                  <a:lnTo>
                    <a:pt x="7967" y="11552"/>
                  </a:lnTo>
                  <a:cubicBezTo>
                    <a:pt x="9084" y="11552"/>
                    <a:pt x="9989" y="11381"/>
                    <a:pt x="10682" y="11038"/>
                  </a:cubicBezTo>
                  <a:cubicBezTo>
                    <a:pt x="11374" y="10695"/>
                    <a:pt x="11878" y="10221"/>
                    <a:pt x="12195" y="9609"/>
                  </a:cubicBezTo>
                  <a:cubicBezTo>
                    <a:pt x="12521" y="8998"/>
                    <a:pt x="12684" y="8302"/>
                    <a:pt x="12684" y="7523"/>
                  </a:cubicBezTo>
                  <a:cubicBezTo>
                    <a:pt x="12684" y="6805"/>
                    <a:pt x="12521" y="6135"/>
                    <a:pt x="12195" y="5505"/>
                  </a:cubicBezTo>
                  <a:cubicBezTo>
                    <a:pt x="11878" y="4875"/>
                    <a:pt x="11374" y="4370"/>
                    <a:pt x="10682" y="3989"/>
                  </a:cubicBezTo>
                  <a:cubicBezTo>
                    <a:pt x="9989" y="3599"/>
                    <a:pt x="9084" y="3403"/>
                    <a:pt x="7967" y="3403"/>
                  </a:cubicBezTo>
                  <a:lnTo>
                    <a:pt x="2863" y="3403"/>
                  </a:lnTo>
                  <a:lnTo>
                    <a:pt x="2863" y="21963"/>
                  </a:lnTo>
                  <a:lnTo>
                    <a:pt x="0" y="21963"/>
                  </a:lnTo>
                  <a:lnTo>
                    <a:pt x="0" y="1145"/>
                  </a:lnTo>
                  <a:lnTo>
                    <a:pt x="7967" y="1145"/>
                  </a:lnTo>
                  <a:cubicBezTo>
                    <a:pt x="9598" y="1145"/>
                    <a:pt x="10978" y="1416"/>
                    <a:pt x="12106" y="1959"/>
                  </a:cubicBezTo>
                  <a:cubicBezTo>
                    <a:pt x="13233" y="2501"/>
                    <a:pt x="14089" y="3256"/>
                    <a:pt x="14672" y="4220"/>
                  </a:cubicBezTo>
                  <a:cubicBezTo>
                    <a:pt x="15256" y="5171"/>
                    <a:pt x="15548" y="6263"/>
                    <a:pt x="15548" y="7492"/>
                  </a:cubicBezTo>
                  <a:cubicBezTo>
                    <a:pt x="15548" y="8826"/>
                    <a:pt x="15256" y="9968"/>
                    <a:pt x="14672" y="10910"/>
                  </a:cubicBezTo>
                  <a:cubicBezTo>
                    <a:pt x="14089" y="11855"/>
                    <a:pt x="13233" y="12572"/>
                    <a:pt x="12106" y="13068"/>
                  </a:cubicBezTo>
                  <a:cubicBezTo>
                    <a:pt x="10978" y="13555"/>
                    <a:pt x="9598" y="13798"/>
                    <a:pt x="7967" y="13798"/>
                  </a:cubicBezTo>
                  <a:close/>
                  <a:moveTo>
                    <a:pt x="28571" y="19318"/>
                  </a:moveTo>
                  <a:lnTo>
                    <a:pt x="28571" y="11353"/>
                  </a:lnTo>
                  <a:cubicBezTo>
                    <a:pt x="28571" y="10745"/>
                    <a:pt x="28443" y="10214"/>
                    <a:pt x="28186" y="9765"/>
                  </a:cubicBezTo>
                  <a:cubicBezTo>
                    <a:pt x="27938" y="9310"/>
                    <a:pt x="27562" y="8957"/>
                    <a:pt x="27058" y="8708"/>
                  </a:cubicBezTo>
                  <a:cubicBezTo>
                    <a:pt x="26554" y="8462"/>
                    <a:pt x="25931" y="8337"/>
                    <a:pt x="25189" y="8337"/>
                  </a:cubicBezTo>
                  <a:cubicBezTo>
                    <a:pt x="24497" y="8337"/>
                    <a:pt x="23888" y="8452"/>
                    <a:pt x="23364" y="8680"/>
                  </a:cubicBezTo>
                  <a:cubicBezTo>
                    <a:pt x="22850" y="8908"/>
                    <a:pt x="22444" y="9210"/>
                    <a:pt x="22148" y="9581"/>
                  </a:cubicBezTo>
                  <a:cubicBezTo>
                    <a:pt x="21861" y="9952"/>
                    <a:pt x="21717" y="10352"/>
                    <a:pt x="21717" y="10782"/>
                  </a:cubicBezTo>
                  <a:lnTo>
                    <a:pt x="18973" y="10782"/>
                  </a:lnTo>
                  <a:cubicBezTo>
                    <a:pt x="18973" y="10230"/>
                    <a:pt x="19121" y="9681"/>
                    <a:pt x="19418" y="9138"/>
                  </a:cubicBezTo>
                  <a:cubicBezTo>
                    <a:pt x="19715" y="8593"/>
                    <a:pt x="20140" y="8103"/>
                    <a:pt x="20694" y="7663"/>
                  </a:cubicBezTo>
                  <a:cubicBezTo>
                    <a:pt x="21257" y="7217"/>
                    <a:pt x="21930" y="6865"/>
                    <a:pt x="22711" y="6606"/>
                  </a:cubicBezTo>
                  <a:cubicBezTo>
                    <a:pt x="23503" y="6341"/>
                    <a:pt x="24383" y="6207"/>
                    <a:pt x="25352" y="6207"/>
                  </a:cubicBezTo>
                  <a:cubicBezTo>
                    <a:pt x="26519" y="6207"/>
                    <a:pt x="27548" y="6397"/>
                    <a:pt x="28438" y="6777"/>
                  </a:cubicBezTo>
                  <a:cubicBezTo>
                    <a:pt x="29338" y="7158"/>
                    <a:pt x="30040" y="7735"/>
                    <a:pt x="30544" y="8508"/>
                  </a:cubicBezTo>
                  <a:cubicBezTo>
                    <a:pt x="31059" y="9269"/>
                    <a:pt x="31316" y="10230"/>
                    <a:pt x="31316" y="11381"/>
                  </a:cubicBezTo>
                  <a:lnTo>
                    <a:pt x="31316" y="18589"/>
                  </a:lnTo>
                  <a:cubicBezTo>
                    <a:pt x="31316" y="19103"/>
                    <a:pt x="31360" y="19652"/>
                    <a:pt x="31449" y="20232"/>
                  </a:cubicBezTo>
                  <a:cubicBezTo>
                    <a:pt x="31548" y="20815"/>
                    <a:pt x="31692" y="21314"/>
                    <a:pt x="31880" y="21732"/>
                  </a:cubicBezTo>
                  <a:lnTo>
                    <a:pt x="31880" y="21963"/>
                  </a:lnTo>
                  <a:lnTo>
                    <a:pt x="29016" y="21963"/>
                  </a:lnTo>
                  <a:cubicBezTo>
                    <a:pt x="28878" y="21658"/>
                    <a:pt x="28769" y="21252"/>
                    <a:pt x="28690" y="20747"/>
                  </a:cubicBezTo>
                  <a:cubicBezTo>
                    <a:pt x="28611" y="20232"/>
                    <a:pt x="28571" y="19755"/>
                    <a:pt x="28571" y="19318"/>
                  </a:cubicBezTo>
                  <a:close/>
                  <a:moveTo>
                    <a:pt x="29046" y="12582"/>
                  </a:moveTo>
                  <a:lnTo>
                    <a:pt x="29076" y="14440"/>
                  </a:lnTo>
                  <a:lnTo>
                    <a:pt x="26301" y="14440"/>
                  </a:lnTo>
                  <a:cubicBezTo>
                    <a:pt x="25520" y="14440"/>
                    <a:pt x="24823" y="14503"/>
                    <a:pt x="24210" y="14628"/>
                  </a:cubicBezTo>
                  <a:cubicBezTo>
                    <a:pt x="23596" y="14743"/>
                    <a:pt x="23082" y="14918"/>
                    <a:pt x="22667" y="15158"/>
                  </a:cubicBezTo>
                  <a:cubicBezTo>
                    <a:pt x="22251" y="15395"/>
                    <a:pt x="21935" y="15694"/>
                    <a:pt x="21717" y="16056"/>
                  </a:cubicBezTo>
                  <a:cubicBezTo>
                    <a:pt x="21500" y="16412"/>
                    <a:pt x="21391" y="16826"/>
                    <a:pt x="21391" y="17300"/>
                  </a:cubicBezTo>
                  <a:cubicBezTo>
                    <a:pt x="21391" y="17787"/>
                    <a:pt x="21505" y="18230"/>
                    <a:pt x="21732" y="18632"/>
                  </a:cubicBezTo>
                  <a:cubicBezTo>
                    <a:pt x="21960" y="19031"/>
                    <a:pt x="22301" y="19350"/>
                    <a:pt x="22756" y="19590"/>
                  </a:cubicBezTo>
                  <a:cubicBezTo>
                    <a:pt x="23221" y="19817"/>
                    <a:pt x="23789" y="19933"/>
                    <a:pt x="24462" y="19933"/>
                  </a:cubicBezTo>
                  <a:cubicBezTo>
                    <a:pt x="25302" y="19933"/>
                    <a:pt x="26044" y="19761"/>
                    <a:pt x="26687" y="19418"/>
                  </a:cubicBezTo>
                  <a:cubicBezTo>
                    <a:pt x="27330" y="19075"/>
                    <a:pt x="27839" y="18654"/>
                    <a:pt x="28215" y="18158"/>
                  </a:cubicBezTo>
                  <a:cubicBezTo>
                    <a:pt x="28601" y="17662"/>
                    <a:pt x="28809" y="17182"/>
                    <a:pt x="28838" y="16714"/>
                  </a:cubicBezTo>
                  <a:lnTo>
                    <a:pt x="30010" y="17987"/>
                  </a:lnTo>
                  <a:cubicBezTo>
                    <a:pt x="29941" y="18389"/>
                    <a:pt x="29753" y="18832"/>
                    <a:pt x="29446" y="19318"/>
                  </a:cubicBezTo>
                  <a:cubicBezTo>
                    <a:pt x="29140" y="19805"/>
                    <a:pt x="28729" y="20270"/>
                    <a:pt x="28215" y="20719"/>
                  </a:cubicBezTo>
                  <a:cubicBezTo>
                    <a:pt x="27711" y="21159"/>
                    <a:pt x="27107" y="21523"/>
                    <a:pt x="26405" y="21820"/>
                  </a:cubicBezTo>
                  <a:cubicBezTo>
                    <a:pt x="25713" y="22107"/>
                    <a:pt x="24932" y="22250"/>
                    <a:pt x="24061" y="22250"/>
                  </a:cubicBezTo>
                  <a:cubicBezTo>
                    <a:pt x="22973" y="22250"/>
                    <a:pt x="22019" y="22044"/>
                    <a:pt x="21198" y="21633"/>
                  </a:cubicBezTo>
                  <a:cubicBezTo>
                    <a:pt x="20387" y="21224"/>
                    <a:pt x="19754" y="20675"/>
                    <a:pt x="19299" y="19989"/>
                  </a:cubicBezTo>
                  <a:cubicBezTo>
                    <a:pt x="18854" y="19293"/>
                    <a:pt x="18632" y="18517"/>
                    <a:pt x="18632" y="17659"/>
                  </a:cubicBezTo>
                  <a:cubicBezTo>
                    <a:pt x="18632" y="16829"/>
                    <a:pt x="18800" y="16100"/>
                    <a:pt x="19136" y="15473"/>
                  </a:cubicBezTo>
                  <a:cubicBezTo>
                    <a:pt x="19472" y="14833"/>
                    <a:pt x="19957" y="14303"/>
                    <a:pt x="20590" y="13885"/>
                  </a:cubicBezTo>
                  <a:cubicBezTo>
                    <a:pt x="21223" y="13455"/>
                    <a:pt x="21984" y="13131"/>
                    <a:pt x="22874" y="12912"/>
                  </a:cubicBezTo>
                  <a:cubicBezTo>
                    <a:pt x="23765" y="12694"/>
                    <a:pt x="24759" y="12582"/>
                    <a:pt x="25856" y="12582"/>
                  </a:cubicBezTo>
                  <a:lnTo>
                    <a:pt x="29046" y="12582"/>
                  </a:lnTo>
                  <a:close/>
                  <a:moveTo>
                    <a:pt x="38910" y="9796"/>
                  </a:moveTo>
                  <a:lnTo>
                    <a:pt x="38910" y="21963"/>
                  </a:lnTo>
                  <a:lnTo>
                    <a:pt x="36165" y="21963"/>
                  </a:lnTo>
                  <a:lnTo>
                    <a:pt x="36165" y="6494"/>
                  </a:lnTo>
                  <a:lnTo>
                    <a:pt x="38761" y="6494"/>
                  </a:lnTo>
                  <a:lnTo>
                    <a:pt x="38910" y="9796"/>
                  </a:lnTo>
                  <a:close/>
                  <a:moveTo>
                    <a:pt x="38257" y="13642"/>
                  </a:moveTo>
                  <a:lnTo>
                    <a:pt x="37115" y="13598"/>
                  </a:lnTo>
                  <a:cubicBezTo>
                    <a:pt x="37125" y="12541"/>
                    <a:pt x="37288" y="11562"/>
                    <a:pt x="37604" y="10667"/>
                  </a:cubicBezTo>
                  <a:cubicBezTo>
                    <a:pt x="37921" y="9762"/>
                    <a:pt x="38366" y="8976"/>
                    <a:pt x="38939" y="8309"/>
                  </a:cubicBezTo>
                  <a:cubicBezTo>
                    <a:pt x="39513" y="7641"/>
                    <a:pt x="40196" y="7127"/>
                    <a:pt x="40987" y="6765"/>
                  </a:cubicBezTo>
                  <a:cubicBezTo>
                    <a:pt x="41788" y="6391"/>
                    <a:pt x="42673" y="6207"/>
                    <a:pt x="43642" y="6207"/>
                  </a:cubicBezTo>
                  <a:cubicBezTo>
                    <a:pt x="44434" y="6207"/>
                    <a:pt x="45146" y="6309"/>
                    <a:pt x="45779" y="6522"/>
                  </a:cubicBezTo>
                  <a:cubicBezTo>
                    <a:pt x="46412" y="6721"/>
                    <a:pt x="46951" y="7046"/>
                    <a:pt x="47396" y="7492"/>
                  </a:cubicBezTo>
                  <a:cubicBezTo>
                    <a:pt x="47851" y="7941"/>
                    <a:pt x="48197" y="8521"/>
                    <a:pt x="48434" y="9238"/>
                  </a:cubicBezTo>
                  <a:cubicBezTo>
                    <a:pt x="48672" y="9943"/>
                    <a:pt x="48790" y="10804"/>
                    <a:pt x="48790" y="11824"/>
                  </a:cubicBezTo>
                  <a:lnTo>
                    <a:pt x="48790" y="21963"/>
                  </a:lnTo>
                  <a:lnTo>
                    <a:pt x="46031" y="21963"/>
                  </a:lnTo>
                  <a:lnTo>
                    <a:pt x="46031" y="11796"/>
                  </a:lnTo>
                  <a:cubicBezTo>
                    <a:pt x="46031" y="10988"/>
                    <a:pt x="45907" y="10339"/>
                    <a:pt x="45660" y="9853"/>
                  </a:cubicBezTo>
                  <a:cubicBezTo>
                    <a:pt x="45413" y="9357"/>
                    <a:pt x="45052" y="8998"/>
                    <a:pt x="44577" y="8780"/>
                  </a:cubicBezTo>
                  <a:cubicBezTo>
                    <a:pt x="44102" y="8552"/>
                    <a:pt x="43519" y="8437"/>
                    <a:pt x="42826" y="8437"/>
                  </a:cubicBezTo>
                  <a:cubicBezTo>
                    <a:pt x="42144" y="8437"/>
                    <a:pt x="41521" y="8574"/>
                    <a:pt x="40957" y="8851"/>
                  </a:cubicBezTo>
                  <a:cubicBezTo>
                    <a:pt x="40403" y="9129"/>
                    <a:pt x="39924" y="9509"/>
                    <a:pt x="39518" y="9996"/>
                  </a:cubicBezTo>
                  <a:cubicBezTo>
                    <a:pt x="39123" y="10483"/>
                    <a:pt x="38811" y="11038"/>
                    <a:pt x="38584" y="11668"/>
                  </a:cubicBezTo>
                  <a:cubicBezTo>
                    <a:pt x="38366" y="12288"/>
                    <a:pt x="38257" y="12946"/>
                    <a:pt x="38257" y="13642"/>
                  </a:cubicBezTo>
                  <a:close/>
                  <a:moveTo>
                    <a:pt x="60152" y="22250"/>
                  </a:moveTo>
                  <a:cubicBezTo>
                    <a:pt x="59035" y="22250"/>
                    <a:pt x="58021" y="22066"/>
                    <a:pt x="57111" y="21704"/>
                  </a:cubicBezTo>
                  <a:cubicBezTo>
                    <a:pt x="56211" y="21333"/>
                    <a:pt x="55435" y="20815"/>
                    <a:pt x="54782" y="20148"/>
                  </a:cubicBezTo>
                  <a:cubicBezTo>
                    <a:pt x="54139" y="19481"/>
                    <a:pt x="53645" y="18688"/>
                    <a:pt x="53299" y="17775"/>
                  </a:cubicBezTo>
                  <a:cubicBezTo>
                    <a:pt x="52952" y="16858"/>
                    <a:pt x="52779" y="15856"/>
                    <a:pt x="52779" y="14771"/>
                  </a:cubicBezTo>
                  <a:lnTo>
                    <a:pt x="52779" y="14169"/>
                  </a:lnTo>
                  <a:cubicBezTo>
                    <a:pt x="52779" y="12912"/>
                    <a:pt x="52972" y="11793"/>
                    <a:pt x="53358" y="10810"/>
                  </a:cubicBezTo>
                  <a:cubicBezTo>
                    <a:pt x="53743" y="9818"/>
                    <a:pt x="54268" y="8979"/>
                    <a:pt x="54930" y="8293"/>
                  </a:cubicBezTo>
                  <a:cubicBezTo>
                    <a:pt x="55593" y="7607"/>
                    <a:pt x="56345" y="7089"/>
                    <a:pt x="57185" y="6734"/>
                  </a:cubicBezTo>
                  <a:cubicBezTo>
                    <a:pt x="58026" y="6381"/>
                    <a:pt x="58897" y="6207"/>
                    <a:pt x="59797" y="6207"/>
                  </a:cubicBezTo>
                  <a:cubicBezTo>
                    <a:pt x="60944" y="6207"/>
                    <a:pt x="61933" y="6397"/>
                    <a:pt x="62764" y="6777"/>
                  </a:cubicBezTo>
                  <a:cubicBezTo>
                    <a:pt x="63604" y="7158"/>
                    <a:pt x="64292" y="7694"/>
                    <a:pt x="64826" y="8380"/>
                  </a:cubicBezTo>
                  <a:cubicBezTo>
                    <a:pt x="65360" y="9057"/>
                    <a:pt x="65755" y="9856"/>
                    <a:pt x="66013" y="10782"/>
                  </a:cubicBezTo>
                  <a:cubicBezTo>
                    <a:pt x="66270" y="11696"/>
                    <a:pt x="66398" y="12697"/>
                    <a:pt x="66398" y="13785"/>
                  </a:cubicBezTo>
                  <a:lnTo>
                    <a:pt x="66398" y="14971"/>
                  </a:lnTo>
                  <a:lnTo>
                    <a:pt x="54411" y="14971"/>
                  </a:lnTo>
                  <a:lnTo>
                    <a:pt x="54411" y="12812"/>
                  </a:lnTo>
                  <a:lnTo>
                    <a:pt x="63654" y="12812"/>
                  </a:lnTo>
                  <a:lnTo>
                    <a:pt x="63654" y="12613"/>
                  </a:lnTo>
                  <a:cubicBezTo>
                    <a:pt x="63614" y="11927"/>
                    <a:pt x="63466" y="11259"/>
                    <a:pt x="63209" y="10610"/>
                  </a:cubicBezTo>
                  <a:cubicBezTo>
                    <a:pt x="62961" y="9962"/>
                    <a:pt x="62566" y="9428"/>
                    <a:pt x="62022" y="9007"/>
                  </a:cubicBezTo>
                  <a:cubicBezTo>
                    <a:pt x="61478" y="8589"/>
                    <a:pt x="60736" y="8380"/>
                    <a:pt x="59797" y="8380"/>
                  </a:cubicBezTo>
                  <a:cubicBezTo>
                    <a:pt x="59173" y="8380"/>
                    <a:pt x="58600" y="8508"/>
                    <a:pt x="58076" y="8764"/>
                  </a:cubicBezTo>
                  <a:cubicBezTo>
                    <a:pt x="57551" y="9014"/>
                    <a:pt x="57101" y="9385"/>
                    <a:pt x="56725" y="9881"/>
                  </a:cubicBezTo>
                  <a:cubicBezTo>
                    <a:pt x="56350" y="10377"/>
                    <a:pt x="56058" y="10982"/>
                    <a:pt x="55850" y="11696"/>
                  </a:cubicBezTo>
                  <a:cubicBezTo>
                    <a:pt x="55642" y="12410"/>
                    <a:pt x="55539" y="13237"/>
                    <a:pt x="55539" y="14169"/>
                  </a:cubicBezTo>
                  <a:lnTo>
                    <a:pt x="55539" y="14771"/>
                  </a:lnTo>
                  <a:cubicBezTo>
                    <a:pt x="55539" y="15504"/>
                    <a:pt x="55642" y="16196"/>
                    <a:pt x="55850" y="16845"/>
                  </a:cubicBezTo>
                  <a:cubicBezTo>
                    <a:pt x="56068" y="17481"/>
                    <a:pt x="56379" y="18046"/>
                    <a:pt x="56785" y="18532"/>
                  </a:cubicBezTo>
                  <a:cubicBezTo>
                    <a:pt x="57200" y="19016"/>
                    <a:pt x="57700" y="19399"/>
                    <a:pt x="58283" y="19674"/>
                  </a:cubicBezTo>
                  <a:cubicBezTo>
                    <a:pt x="58877" y="19952"/>
                    <a:pt x="59549" y="20089"/>
                    <a:pt x="60301" y="20089"/>
                  </a:cubicBezTo>
                  <a:cubicBezTo>
                    <a:pt x="61270" y="20089"/>
                    <a:pt x="62091" y="19898"/>
                    <a:pt x="62764" y="19518"/>
                  </a:cubicBezTo>
                  <a:cubicBezTo>
                    <a:pt x="63436" y="19137"/>
                    <a:pt x="64024" y="18626"/>
                    <a:pt x="64529" y="17987"/>
                  </a:cubicBezTo>
                  <a:lnTo>
                    <a:pt x="66191" y="19259"/>
                  </a:lnTo>
                  <a:cubicBezTo>
                    <a:pt x="65844" y="19764"/>
                    <a:pt x="65404" y="20248"/>
                    <a:pt x="64870" y="20703"/>
                  </a:cubicBezTo>
                  <a:cubicBezTo>
                    <a:pt x="64336" y="21162"/>
                    <a:pt x="63678" y="21533"/>
                    <a:pt x="62897" y="21820"/>
                  </a:cubicBezTo>
                  <a:cubicBezTo>
                    <a:pt x="62125" y="22107"/>
                    <a:pt x="61211" y="22250"/>
                    <a:pt x="60152" y="22250"/>
                  </a:cubicBezTo>
                  <a:close/>
                  <a:moveTo>
                    <a:pt x="73117" y="0"/>
                  </a:moveTo>
                  <a:lnTo>
                    <a:pt x="73117" y="21963"/>
                  </a:lnTo>
                  <a:lnTo>
                    <a:pt x="70358" y="21963"/>
                  </a:lnTo>
                  <a:lnTo>
                    <a:pt x="70358" y="0"/>
                  </a:lnTo>
                  <a:lnTo>
                    <a:pt x="73117" y="0"/>
                  </a:lnTo>
                  <a:close/>
                  <a:moveTo>
                    <a:pt x="87402" y="17859"/>
                  </a:moveTo>
                  <a:cubicBezTo>
                    <a:pt x="87402" y="17478"/>
                    <a:pt x="87313" y="17126"/>
                    <a:pt x="87135" y="16801"/>
                  </a:cubicBezTo>
                  <a:cubicBezTo>
                    <a:pt x="86966" y="16468"/>
                    <a:pt x="86615" y="16168"/>
                    <a:pt x="86081" y="15900"/>
                  </a:cubicBezTo>
                  <a:cubicBezTo>
                    <a:pt x="85557" y="15622"/>
                    <a:pt x="84766" y="15385"/>
                    <a:pt x="83708" y="15186"/>
                  </a:cubicBezTo>
                  <a:cubicBezTo>
                    <a:pt x="82817" y="15005"/>
                    <a:pt x="82011" y="14790"/>
                    <a:pt x="81289" y="14543"/>
                  </a:cubicBezTo>
                  <a:cubicBezTo>
                    <a:pt x="80577" y="14294"/>
                    <a:pt x="79969" y="13994"/>
                    <a:pt x="79465" y="13642"/>
                  </a:cubicBezTo>
                  <a:cubicBezTo>
                    <a:pt x="78970" y="13290"/>
                    <a:pt x="78590" y="12875"/>
                    <a:pt x="78323" y="12398"/>
                  </a:cubicBezTo>
                  <a:cubicBezTo>
                    <a:pt x="78055" y="11920"/>
                    <a:pt x="77922" y="11362"/>
                    <a:pt x="77922" y="10723"/>
                  </a:cubicBezTo>
                  <a:cubicBezTo>
                    <a:pt x="77922" y="10115"/>
                    <a:pt x="78060" y="9538"/>
                    <a:pt x="78337" y="8995"/>
                  </a:cubicBezTo>
                  <a:cubicBezTo>
                    <a:pt x="78624" y="8452"/>
                    <a:pt x="79025" y="7969"/>
                    <a:pt x="79539" y="7551"/>
                  </a:cubicBezTo>
                  <a:cubicBezTo>
                    <a:pt x="80063" y="7130"/>
                    <a:pt x="80691" y="6802"/>
                    <a:pt x="81423" y="6562"/>
                  </a:cubicBezTo>
                  <a:cubicBezTo>
                    <a:pt x="82155" y="6325"/>
                    <a:pt x="82971" y="6207"/>
                    <a:pt x="83871" y="6207"/>
                  </a:cubicBezTo>
                  <a:cubicBezTo>
                    <a:pt x="85157" y="6207"/>
                    <a:pt x="86255" y="6425"/>
                    <a:pt x="87164" y="6865"/>
                  </a:cubicBezTo>
                  <a:cubicBezTo>
                    <a:pt x="88074" y="7301"/>
                    <a:pt x="88772" y="7888"/>
                    <a:pt x="89256" y="8624"/>
                  </a:cubicBezTo>
                  <a:cubicBezTo>
                    <a:pt x="89741" y="9347"/>
                    <a:pt x="89983" y="10152"/>
                    <a:pt x="89983" y="11038"/>
                  </a:cubicBezTo>
                  <a:lnTo>
                    <a:pt x="87239" y="11038"/>
                  </a:lnTo>
                  <a:cubicBezTo>
                    <a:pt x="87239" y="10610"/>
                    <a:pt x="87105" y="10196"/>
                    <a:pt x="86838" y="9796"/>
                  </a:cubicBezTo>
                  <a:cubicBezTo>
                    <a:pt x="86581" y="9385"/>
                    <a:pt x="86200" y="9048"/>
                    <a:pt x="85696" y="8780"/>
                  </a:cubicBezTo>
                  <a:cubicBezTo>
                    <a:pt x="85201" y="8511"/>
                    <a:pt x="84593" y="8380"/>
                    <a:pt x="83871" y="8380"/>
                  </a:cubicBezTo>
                  <a:cubicBezTo>
                    <a:pt x="83109" y="8380"/>
                    <a:pt x="82491" y="8493"/>
                    <a:pt x="82017" y="8724"/>
                  </a:cubicBezTo>
                  <a:cubicBezTo>
                    <a:pt x="81552" y="8942"/>
                    <a:pt x="81210" y="9223"/>
                    <a:pt x="80993" y="9566"/>
                  </a:cubicBezTo>
                  <a:cubicBezTo>
                    <a:pt x="80785" y="9909"/>
                    <a:pt x="80681" y="10270"/>
                    <a:pt x="80681" y="10654"/>
                  </a:cubicBezTo>
                  <a:cubicBezTo>
                    <a:pt x="80681" y="10938"/>
                    <a:pt x="80731" y="11197"/>
                    <a:pt x="80830" y="11424"/>
                  </a:cubicBezTo>
                  <a:cubicBezTo>
                    <a:pt x="80938" y="11643"/>
                    <a:pt x="81126" y="11849"/>
                    <a:pt x="81393" y="12039"/>
                  </a:cubicBezTo>
                  <a:cubicBezTo>
                    <a:pt x="81660" y="12220"/>
                    <a:pt x="82036" y="12391"/>
                    <a:pt x="82521" y="12553"/>
                  </a:cubicBezTo>
                  <a:cubicBezTo>
                    <a:pt x="83006" y="12716"/>
                    <a:pt x="83624" y="12878"/>
                    <a:pt x="84375" y="13040"/>
                  </a:cubicBezTo>
                  <a:cubicBezTo>
                    <a:pt x="85691" y="13327"/>
                    <a:pt x="86774" y="13670"/>
                    <a:pt x="87624" y="14069"/>
                  </a:cubicBezTo>
                  <a:cubicBezTo>
                    <a:pt x="88475" y="14472"/>
                    <a:pt x="89108" y="14961"/>
                    <a:pt x="89523" y="15541"/>
                  </a:cubicBezTo>
                  <a:cubicBezTo>
                    <a:pt x="89939" y="16125"/>
                    <a:pt x="90146" y="16829"/>
                    <a:pt x="90146" y="17659"/>
                  </a:cubicBezTo>
                  <a:cubicBezTo>
                    <a:pt x="90146" y="18336"/>
                    <a:pt x="89998" y="18957"/>
                    <a:pt x="89701" y="19518"/>
                  </a:cubicBezTo>
                  <a:cubicBezTo>
                    <a:pt x="89415" y="20079"/>
                    <a:pt x="88994" y="20566"/>
                    <a:pt x="88440" y="20978"/>
                  </a:cubicBezTo>
                  <a:cubicBezTo>
                    <a:pt x="87896" y="21377"/>
                    <a:pt x="87243" y="21692"/>
                    <a:pt x="86482" y="21920"/>
                  </a:cubicBezTo>
                  <a:cubicBezTo>
                    <a:pt x="85730" y="22138"/>
                    <a:pt x="84885" y="22250"/>
                    <a:pt x="83945" y="22250"/>
                  </a:cubicBezTo>
                  <a:cubicBezTo>
                    <a:pt x="82531" y="22250"/>
                    <a:pt x="81334" y="22007"/>
                    <a:pt x="80355" y="21520"/>
                  </a:cubicBezTo>
                  <a:cubicBezTo>
                    <a:pt x="79376" y="21034"/>
                    <a:pt x="78634" y="20404"/>
                    <a:pt x="78130" y="19633"/>
                  </a:cubicBezTo>
                  <a:cubicBezTo>
                    <a:pt x="77625" y="18860"/>
                    <a:pt x="77373" y="18046"/>
                    <a:pt x="77373" y="17188"/>
                  </a:cubicBezTo>
                  <a:lnTo>
                    <a:pt x="80133" y="17188"/>
                  </a:lnTo>
                  <a:cubicBezTo>
                    <a:pt x="80172" y="17912"/>
                    <a:pt x="80389" y="18489"/>
                    <a:pt x="80785" y="18916"/>
                  </a:cubicBezTo>
                  <a:cubicBezTo>
                    <a:pt x="81181" y="19337"/>
                    <a:pt x="81665" y="19636"/>
                    <a:pt x="82239" y="19817"/>
                  </a:cubicBezTo>
                  <a:cubicBezTo>
                    <a:pt x="82813" y="19989"/>
                    <a:pt x="83381" y="20076"/>
                    <a:pt x="83945" y="20076"/>
                  </a:cubicBezTo>
                  <a:cubicBezTo>
                    <a:pt x="84697" y="20076"/>
                    <a:pt x="85325" y="19980"/>
                    <a:pt x="85829" y="19789"/>
                  </a:cubicBezTo>
                  <a:cubicBezTo>
                    <a:pt x="86343" y="19599"/>
                    <a:pt x="86734" y="19337"/>
                    <a:pt x="87001" y="19003"/>
                  </a:cubicBezTo>
                  <a:cubicBezTo>
                    <a:pt x="87268" y="18670"/>
                    <a:pt x="87402" y="18289"/>
                    <a:pt x="87402" y="17859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69612DB-3C77-7C12-B23F-44BA1C20EBEF}"/>
                </a:ext>
              </a:extLst>
            </p:cNvPr>
            <p:cNvSpPr/>
            <p:nvPr/>
          </p:nvSpPr>
          <p:spPr>
            <a:xfrm>
              <a:off x="817155" y="1864537"/>
              <a:ext cx="169686" cy="27053"/>
            </a:xfrm>
            <a:custGeom>
              <a:avLst/>
              <a:gdLst>
                <a:gd name="connsiteX0" fmla="*/ 13723 w 169686"/>
                <a:gd name="connsiteY0" fmla="*/ 18860 h 27053"/>
                <a:gd name="connsiteX1" fmla="*/ 13723 w 169686"/>
                <a:gd name="connsiteY1" fmla="*/ 21106 h 27053"/>
                <a:gd name="connsiteX2" fmla="*/ 2285 w 169686"/>
                <a:gd name="connsiteY2" fmla="*/ 21106 h 27053"/>
                <a:gd name="connsiteX3" fmla="*/ 2285 w 169686"/>
                <a:gd name="connsiteY3" fmla="*/ 18860 h 27053"/>
                <a:gd name="connsiteX4" fmla="*/ 13723 w 169686"/>
                <a:gd name="connsiteY4" fmla="*/ 18860 h 27053"/>
                <a:gd name="connsiteX5" fmla="*/ 2863 w 169686"/>
                <a:gd name="connsiteY5" fmla="*/ 287 h 27053"/>
                <a:gd name="connsiteX6" fmla="*/ 2863 w 169686"/>
                <a:gd name="connsiteY6" fmla="*/ 21106 h 27053"/>
                <a:gd name="connsiteX7" fmla="*/ 0 w 169686"/>
                <a:gd name="connsiteY7" fmla="*/ 21106 h 27053"/>
                <a:gd name="connsiteX8" fmla="*/ 0 w 169686"/>
                <a:gd name="connsiteY8" fmla="*/ 287 h 27053"/>
                <a:gd name="connsiteX9" fmla="*/ 2863 w 169686"/>
                <a:gd name="connsiteY9" fmla="*/ 287 h 27053"/>
                <a:gd name="connsiteX10" fmla="*/ 12210 w 169686"/>
                <a:gd name="connsiteY10" fmla="*/ 9238 h 27053"/>
                <a:gd name="connsiteX11" fmla="*/ 12210 w 169686"/>
                <a:gd name="connsiteY11" fmla="*/ 11484 h 27053"/>
                <a:gd name="connsiteX12" fmla="*/ 2285 w 169686"/>
                <a:gd name="connsiteY12" fmla="*/ 11484 h 27053"/>
                <a:gd name="connsiteX13" fmla="*/ 2285 w 169686"/>
                <a:gd name="connsiteY13" fmla="*/ 9238 h 27053"/>
                <a:gd name="connsiteX14" fmla="*/ 12210 w 169686"/>
                <a:gd name="connsiteY14" fmla="*/ 9238 h 27053"/>
                <a:gd name="connsiteX15" fmla="*/ 13575 w 169686"/>
                <a:gd name="connsiteY15" fmla="*/ 287 h 27053"/>
                <a:gd name="connsiteX16" fmla="*/ 13575 w 169686"/>
                <a:gd name="connsiteY16" fmla="*/ 2545 h 27053"/>
                <a:gd name="connsiteX17" fmla="*/ 2285 w 169686"/>
                <a:gd name="connsiteY17" fmla="*/ 2545 h 27053"/>
                <a:gd name="connsiteX18" fmla="*/ 2285 w 169686"/>
                <a:gd name="connsiteY18" fmla="*/ 287 h 27053"/>
                <a:gd name="connsiteX19" fmla="*/ 13575 w 169686"/>
                <a:gd name="connsiteY19" fmla="*/ 287 h 27053"/>
                <a:gd name="connsiteX20" fmla="*/ 19240 w 169686"/>
                <a:gd name="connsiteY20" fmla="*/ 5636 h 27053"/>
                <a:gd name="connsiteX21" fmla="*/ 22756 w 169686"/>
                <a:gd name="connsiteY21" fmla="*/ 11269 h 27053"/>
                <a:gd name="connsiteX22" fmla="*/ 26317 w 169686"/>
                <a:gd name="connsiteY22" fmla="*/ 5636 h 27053"/>
                <a:gd name="connsiteX23" fmla="*/ 29536 w 169686"/>
                <a:gd name="connsiteY23" fmla="*/ 5636 h 27053"/>
                <a:gd name="connsiteX24" fmla="*/ 24284 w 169686"/>
                <a:gd name="connsiteY24" fmla="*/ 13271 h 27053"/>
                <a:gd name="connsiteX25" fmla="*/ 29699 w 169686"/>
                <a:gd name="connsiteY25" fmla="*/ 21106 h 27053"/>
                <a:gd name="connsiteX26" fmla="*/ 26524 w 169686"/>
                <a:gd name="connsiteY26" fmla="*/ 21106 h 27053"/>
                <a:gd name="connsiteX27" fmla="*/ 22815 w 169686"/>
                <a:gd name="connsiteY27" fmla="*/ 15301 h 27053"/>
                <a:gd name="connsiteX28" fmla="*/ 19106 w 169686"/>
                <a:gd name="connsiteY28" fmla="*/ 21106 h 27053"/>
                <a:gd name="connsiteX29" fmla="*/ 15917 w 169686"/>
                <a:gd name="connsiteY29" fmla="*/ 21106 h 27053"/>
                <a:gd name="connsiteX30" fmla="*/ 21317 w 169686"/>
                <a:gd name="connsiteY30" fmla="*/ 13271 h 27053"/>
                <a:gd name="connsiteX31" fmla="*/ 16080 w 169686"/>
                <a:gd name="connsiteY31" fmla="*/ 5636 h 27053"/>
                <a:gd name="connsiteX32" fmla="*/ 19240 w 169686"/>
                <a:gd name="connsiteY32" fmla="*/ 5636 h 27053"/>
                <a:gd name="connsiteX33" fmla="*/ 35735 w 169686"/>
                <a:gd name="connsiteY33" fmla="*/ 8608 h 27053"/>
                <a:gd name="connsiteX34" fmla="*/ 35735 w 169686"/>
                <a:gd name="connsiteY34" fmla="*/ 27053 h 27053"/>
                <a:gd name="connsiteX35" fmla="*/ 32976 w 169686"/>
                <a:gd name="connsiteY35" fmla="*/ 27053 h 27053"/>
                <a:gd name="connsiteX36" fmla="*/ 32976 w 169686"/>
                <a:gd name="connsiteY36" fmla="*/ 5636 h 27053"/>
                <a:gd name="connsiteX37" fmla="*/ 35498 w 169686"/>
                <a:gd name="connsiteY37" fmla="*/ 5636 h 27053"/>
                <a:gd name="connsiteX38" fmla="*/ 35735 w 169686"/>
                <a:gd name="connsiteY38" fmla="*/ 8608 h 27053"/>
                <a:gd name="connsiteX39" fmla="*/ 46550 w 169686"/>
                <a:gd name="connsiteY39" fmla="*/ 13240 h 27053"/>
                <a:gd name="connsiteX40" fmla="*/ 46550 w 169686"/>
                <a:gd name="connsiteY40" fmla="*/ 13542 h 27053"/>
                <a:gd name="connsiteX41" fmla="*/ 46135 w 169686"/>
                <a:gd name="connsiteY41" fmla="*/ 16674 h 27053"/>
                <a:gd name="connsiteX42" fmla="*/ 44918 w 169686"/>
                <a:gd name="connsiteY42" fmla="*/ 19159 h 27053"/>
                <a:gd name="connsiteX43" fmla="*/ 42975 w 169686"/>
                <a:gd name="connsiteY43" fmla="*/ 20806 h 27053"/>
                <a:gd name="connsiteX44" fmla="*/ 40319 w 169686"/>
                <a:gd name="connsiteY44" fmla="*/ 21392 h 27053"/>
                <a:gd name="connsiteX45" fmla="*/ 37619 w 169686"/>
                <a:gd name="connsiteY45" fmla="*/ 20906 h 27053"/>
                <a:gd name="connsiteX46" fmla="*/ 35631 w 169686"/>
                <a:gd name="connsiteY46" fmla="*/ 19490 h 27053"/>
                <a:gd name="connsiteX47" fmla="*/ 34326 w 169686"/>
                <a:gd name="connsiteY47" fmla="*/ 17260 h 27053"/>
                <a:gd name="connsiteX48" fmla="*/ 33673 w 169686"/>
                <a:gd name="connsiteY48" fmla="*/ 14328 h 27053"/>
                <a:gd name="connsiteX49" fmla="*/ 33673 w 169686"/>
                <a:gd name="connsiteY49" fmla="*/ 12725 h 27053"/>
                <a:gd name="connsiteX50" fmla="*/ 34341 w 169686"/>
                <a:gd name="connsiteY50" fmla="*/ 9653 h 27053"/>
                <a:gd name="connsiteX51" fmla="*/ 35631 w 169686"/>
                <a:gd name="connsiteY51" fmla="*/ 7336 h 27053"/>
                <a:gd name="connsiteX52" fmla="*/ 37605 w 169686"/>
                <a:gd name="connsiteY52" fmla="*/ 5864 h 27053"/>
                <a:gd name="connsiteX53" fmla="*/ 40275 w 169686"/>
                <a:gd name="connsiteY53" fmla="*/ 5349 h 27053"/>
                <a:gd name="connsiteX54" fmla="*/ 42960 w 169686"/>
                <a:gd name="connsiteY54" fmla="*/ 5920 h 27053"/>
                <a:gd name="connsiteX55" fmla="*/ 44933 w 169686"/>
                <a:gd name="connsiteY55" fmla="*/ 7523 h 27053"/>
                <a:gd name="connsiteX56" fmla="*/ 46135 w 169686"/>
                <a:gd name="connsiteY56" fmla="*/ 10024 h 27053"/>
                <a:gd name="connsiteX57" fmla="*/ 46550 w 169686"/>
                <a:gd name="connsiteY57" fmla="*/ 13240 h 27053"/>
                <a:gd name="connsiteX58" fmla="*/ 43791 w 169686"/>
                <a:gd name="connsiteY58" fmla="*/ 13542 h 27053"/>
                <a:gd name="connsiteX59" fmla="*/ 43791 w 169686"/>
                <a:gd name="connsiteY59" fmla="*/ 13240 h 27053"/>
                <a:gd name="connsiteX60" fmla="*/ 43539 w 169686"/>
                <a:gd name="connsiteY60" fmla="*/ 11069 h 27053"/>
                <a:gd name="connsiteX61" fmla="*/ 42753 w 169686"/>
                <a:gd name="connsiteY61" fmla="*/ 9266 h 27053"/>
                <a:gd name="connsiteX62" fmla="*/ 41417 w 169686"/>
                <a:gd name="connsiteY62" fmla="*/ 8037 h 27053"/>
                <a:gd name="connsiteX63" fmla="*/ 39474 w 169686"/>
                <a:gd name="connsiteY63" fmla="*/ 7579 h 27053"/>
                <a:gd name="connsiteX64" fmla="*/ 37664 w 169686"/>
                <a:gd name="connsiteY64" fmla="*/ 7922 h 27053"/>
                <a:gd name="connsiteX65" fmla="*/ 36373 w 169686"/>
                <a:gd name="connsiteY65" fmla="*/ 8851 h 27053"/>
                <a:gd name="connsiteX66" fmla="*/ 35498 w 169686"/>
                <a:gd name="connsiteY66" fmla="*/ 10168 h 27053"/>
                <a:gd name="connsiteX67" fmla="*/ 35008 w 169686"/>
                <a:gd name="connsiteY67" fmla="*/ 11683 h 27053"/>
                <a:gd name="connsiteX68" fmla="*/ 35008 w 169686"/>
                <a:gd name="connsiteY68" fmla="*/ 15385 h 27053"/>
                <a:gd name="connsiteX69" fmla="*/ 35839 w 169686"/>
                <a:gd name="connsiteY69" fmla="*/ 17272 h 27053"/>
                <a:gd name="connsiteX70" fmla="*/ 37263 w 169686"/>
                <a:gd name="connsiteY70" fmla="*/ 18688 h 27053"/>
                <a:gd name="connsiteX71" fmla="*/ 39504 w 169686"/>
                <a:gd name="connsiteY71" fmla="*/ 19219 h 27053"/>
                <a:gd name="connsiteX72" fmla="*/ 41417 w 169686"/>
                <a:gd name="connsiteY72" fmla="*/ 18776 h 27053"/>
                <a:gd name="connsiteX73" fmla="*/ 42753 w 169686"/>
                <a:gd name="connsiteY73" fmla="*/ 17531 h 27053"/>
                <a:gd name="connsiteX74" fmla="*/ 43539 w 169686"/>
                <a:gd name="connsiteY74" fmla="*/ 15729 h 27053"/>
                <a:gd name="connsiteX75" fmla="*/ 43791 w 169686"/>
                <a:gd name="connsiteY75" fmla="*/ 13542 h 27053"/>
                <a:gd name="connsiteX76" fmla="*/ 57245 w 169686"/>
                <a:gd name="connsiteY76" fmla="*/ 21392 h 27053"/>
                <a:gd name="connsiteX77" fmla="*/ 54204 w 169686"/>
                <a:gd name="connsiteY77" fmla="*/ 20847 h 27053"/>
                <a:gd name="connsiteX78" fmla="*/ 51875 w 169686"/>
                <a:gd name="connsiteY78" fmla="*/ 19290 h 27053"/>
                <a:gd name="connsiteX79" fmla="*/ 50391 w 169686"/>
                <a:gd name="connsiteY79" fmla="*/ 16917 h 27053"/>
                <a:gd name="connsiteX80" fmla="*/ 49872 w 169686"/>
                <a:gd name="connsiteY80" fmla="*/ 13913 h 27053"/>
                <a:gd name="connsiteX81" fmla="*/ 49872 w 169686"/>
                <a:gd name="connsiteY81" fmla="*/ 13311 h 27053"/>
                <a:gd name="connsiteX82" fmla="*/ 50450 w 169686"/>
                <a:gd name="connsiteY82" fmla="*/ 9952 h 27053"/>
                <a:gd name="connsiteX83" fmla="*/ 52023 w 169686"/>
                <a:gd name="connsiteY83" fmla="*/ 7435 h 27053"/>
                <a:gd name="connsiteX84" fmla="*/ 54278 w 169686"/>
                <a:gd name="connsiteY84" fmla="*/ 5876 h 27053"/>
                <a:gd name="connsiteX85" fmla="*/ 56889 w 169686"/>
                <a:gd name="connsiteY85" fmla="*/ 5349 h 27053"/>
                <a:gd name="connsiteX86" fmla="*/ 59856 w 169686"/>
                <a:gd name="connsiteY86" fmla="*/ 5920 h 27053"/>
                <a:gd name="connsiteX87" fmla="*/ 61918 w 169686"/>
                <a:gd name="connsiteY87" fmla="*/ 7523 h 27053"/>
                <a:gd name="connsiteX88" fmla="*/ 63105 w 169686"/>
                <a:gd name="connsiteY88" fmla="*/ 9924 h 27053"/>
                <a:gd name="connsiteX89" fmla="*/ 63491 w 169686"/>
                <a:gd name="connsiteY89" fmla="*/ 12928 h 27053"/>
                <a:gd name="connsiteX90" fmla="*/ 63491 w 169686"/>
                <a:gd name="connsiteY90" fmla="*/ 14113 h 27053"/>
                <a:gd name="connsiteX91" fmla="*/ 51503 w 169686"/>
                <a:gd name="connsiteY91" fmla="*/ 14113 h 27053"/>
                <a:gd name="connsiteX92" fmla="*/ 51503 w 169686"/>
                <a:gd name="connsiteY92" fmla="*/ 11955 h 27053"/>
                <a:gd name="connsiteX93" fmla="*/ 60746 w 169686"/>
                <a:gd name="connsiteY93" fmla="*/ 11955 h 27053"/>
                <a:gd name="connsiteX94" fmla="*/ 60746 w 169686"/>
                <a:gd name="connsiteY94" fmla="*/ 11755 h 27053"/>
                <a:gd name="connsiteX95" fmla="*/ 60301 w 169686"/>
                <a:gd name="connsiteY95" fmla="*/ 9753 h 27053"/>
                <a:gd name="connsiteX96" fmla="*/ 59114 w 169686"/>
                <a:gd name="connsiteY96" fmla="*/ 8150 h 27053"/>
                <a:gd name="connsiteX97" fmla="*/ 56889 w 169686"/>
                <a:gd name="connsiteY97" fmla="*/ 7523 h 27053"/>
                <a:gd name="connsiteX98" fmla="*/ 55168 w 169686"/>
                <a:gd name="connsiteY98" fmla="*/ 7906 h 27053"/>
                <a:gd name="connsiteX99" fmla="*/ 53818 w 169686"/>
                <a:gd name="connsiteY99" fmla="*/ 9023 h 27053"/>
                <a:gd name="connsiteX100" fmla="*/ 52943 w 169686"/>
                <a:gd name="connsiteY100" fmla="*/ 10838 h 27053"/>
                <a:gd name="connsiteX101" fmla="*/ 52631 w 169686"/>
                <a:gd name="connsiteY101" fmla="*/ 13311 h 27053"/>
                <a:gd name="connsiteX102" fmla="*/ 52631 w 169686"/>
                <a:gd name="connsiteY102" fmla="*/ 13913 h 27053"/>
                <a:gd name="connsiteX103" fmla="*/ 52943 w 169686"/>
                <a:gd name="connsiteY103" fmla="*/ 15987 h 27053"/>
                <a:gd name="connsiteX104" fmla="*/ 53877 w 169686"/>
                <a:gd name="connsiteY104" fmla="*/ 17675 h 27053"/>
                <a:gd name="connsiteX105" fmla="*/ 55376 w 169686"/>
                <a:gd name="connsiteY105" fmla="*/ 18816 h 27053"/>
                <a:gd name="connsiteX106" fmla="*/ 57393 w 169686"/>
                <a:gd name="connsiteY106" fmla="*/ 19231 h 27053"/>
                <a:gd name="connsiteX107" fmla="*/ 59856 w 169686"/>
                <a:gd name="connsiteY107" fmla="*/ 18660 h 27053"/>
                <a:gd name="connsiteX108" fmla="*/ 61621 w 169686"/>
                <a:gd name="connsiteY108" fmla="*/ 17129 h 27053"/>
                <a:gd name="connsiteX109" fmla="*/ 63283 w 169686"/>
                <a:gd name="connsiteY109" fmla="*/ 18401 h 27053"/>
                <a:gd name="connsiteX110" fmla="*/ 61963 w 169686"/>
                <a:gd name="connsiteY110" fmla="*/ 19845 h 27053"/>
                <a:gd name="connsiteX111" fmla="*/ 59989 w 169686"/>
                <a:gd name="connsiteY111" fmla="*/ 20962 h 27053"/>
                <a:gd name="connsiteX112" fmla="*/ 57245 w 169686"/>
                <a:gd name="connsiteY112" fmla="*/ 21392 h 27053"/>
                <a:gd name="connsiteX113" fmla="*/ 69972 w 169686"/>
                <a:gd name="connsiteY113" fmla="*/ 8065 h 27053"/>
                <a:gd name="connsiteX114" fmla="*/ 69972 w 169686"/>
                <a:gd name="connsiteY114" fmla="*/ 21106 h 27053"/>
                <a:gd name="connsiteX115" fmla="*/ 67227 w 169686"/>
                <a:gd name="connsiteY115" fmla="*/ 21106 h 27053"/>
                <a:gd name="connsiteX116" fmla="*/ 67227 w 169686"/>
                <a:gd name="connsiteY116" fmla="*/ 5636 h 27053"/>
                <a:gd name="connsiteX117" fmla="*/ 69898 w 169686"/>
                <a:gd name="connsiteY117" fmla="*/ 5636 h 27053"/>
                <a:gd name="connsiteX118" fmla="*/ 69972 w 169686"/>
                <a:gd name="connsiteY118" fmla="*/ 8065 h 27053"/>
                <a:gd name="connsiteX119" fmla="*/ 74987 w 169686"/>
                <a:gd name="connsiteY119" fmla="*/ 5549 h 27053"/>
                <a:gd name="connsiteX120" fmla="*/ 74970 w 169686"/>
                <a:gd name="connsiteY120" fmla="*/ 8009 h 27053"/>
                <a:gd name="connsiteX121" fmla="*/ 74320 w 169686"/>
                <a:gd name="connsiteY121" fmla="*/ 7922 h 27053"/>
                <a:gd name="connsiteX122" fmla="*/ 73637 w 169686"/>
                <a:gd name="connsiteY122" fmla="*/ 7894 h 27053"/>
                <a:gd name="connsiteX123" fmla="*/ 71961 w 169686"/>
                <a:gd name="connsiteY123" fmla="*/ 8181 h 27053"/>
                <a:gd name="connsiteX124" fmla="*/ 70729 w 169686"/>
                <a:gd name="connsiteY124" fmla="*/ 8979 h 27053"/>
                <a:gd name="connsiteX125" fmla="*/ 69928 w 169686"/>
                <a:gd name="connsiteY125" fmla="*/ 10211 h 27053"/>
                <a:gd name="connsiteX126" fmla="*/ 69556 w 169686"/>
                <a:gd name="connsiteY126" fmla="*/ 11755 h 27053"/>
                <a:gd name="connsiteX127" fmla="*/ 68785 w 169686"/>
                <a:gd name="connsiteY127" fmla="*/ 12182 h 27053"/>
                <a:gd name="connsiteX128" fmla="*/ 69067 w 169686"/>
                <a:gd name="connsiteY128" fmla="*/ 9553 h 27053"/>
                <a:gd name="connsiteX129" fmla="*/ 69972 w 169686"/>
                <a:gd name="connsiteY129" fmla="*/ 7379 h 27053"/>
                <a:gd name="connsiteX130" fmla="*/ 71514 w 169686"/>
                <a:gd name="connsiteY130" fmla="*/ 5892 h 27053"/>
                <a:gd name="connsiteX131" fmla="*/ 73770 w 169686"/>
                <a:gd name="connsiteY131" fmla="*/ 5349 h 27053"/>
                <a:gd name="connsiteX132" fmla="*/ 74453 w 169686"/>
                <a:gd name="connsiteY132" fmla="*/ 5421 h 27053"/>
                <a:gd name="connsiteX133" fmla="*/ 74987 w 169686"/>
                <a:gd name="connsiteY133" fmla="*/ 5549 h 27053"/>
                <a:gd name="connsiteX134" fmla="*/ 81038 w 169686"/>
                <a:gd name="connsiteY134" fmla="*/ 5636 h 27053"/>
                <a:gd name="connsiteX135" fmla="*/ 81038 w 169686"/>
                <a:gd name="connsiteY135" fmla="*/ 21106 h 27053"/>
                <a:gd name="connsiteX136" fmla="*/ 78278 w 169686"/>
                <a:gd name="connsiteY136" fmla="*/ 21106 h 27053"/>
                <a:gd name="connsiteX137" fmla="*/ 78278 w 169686"/>
                <a:gd name="connsiteY137" fmla="*/ 5636 h 27053"/>
                <a:gd name="connsiteX138" fmla="*/ 81038 w 169686"/>
                <a:gd name="connsiteY138" fmla="*/ 5636 h 27053"/>
                <a:gd name="connsiteX139" fmla="*/ 78071 w 169686"/>
                <a:gd name="connsiteY139" fmla="*/ 1531 h 27053"/>
                <a:gd name="connsiteX140" fmla="*/ 78472 w 169686"/>
                <a:gd name="connsiteY140" fmla="*/ 443 h 27053"/>
                <a:gd name="connsiteX141" fmla="*/ 79689 w 169686"/>
                <a:gd name="connsiteY141" fmla="*/ 0 h 27053"/>
                <a:gd name="connsiteX142" fmla="*/ 80889 w 169686"/>
                <a:gd name="connsiteY142" fmla="*/ 443 h 27053"/>
                <a:gd name="connsiteX143" fmla="*/ 81320 w 169686"/>
                <a:gd name="connsiteY143" fmla="*/ 1531 h 27053"/>
                <a:gd name="connsiteX144" fmla="*/ 80889 w 169686"/>
                <a:gd name="connsiteY144" fmla="*/ 2589 h 27053"/>
                <a:gd name="connsiteX145" fmla="*/ 79689 w 169686"/>
                <a:gd name="connsiteY145" fmla="*/ 3019 h 27053"/>
                <a:gd name="connsiteX146" fmla="*/ 78472 w 169686"/>
                <a:gd name="connsiteY146" fmla="*/ 2589 h 27053"/>
                <a:gd name="connsiteX147" fmla="*/ 78071 w 169686"/>
                <a:gd name="connsiteY147" fmla="*/ 1531 h 27053"/>
                <a:gd name="connsiteX148" fmla="*/ 88704 w 169686"/>
                <a:gd name="connsiteY148" fmla="*/ 8708 h 27053"/>
                <a:gd name="connsiteX149" fmla="*/ 88704 w 169686"/>
                <a:gd name="connsiteY149" fmla="*/ 21106 h 27053"/>
                <a:gd name="connsiteX150" fmla="*/ 85947 w 169686"/>
                <a:gd name="connsiteY150" fmla="*/ 21106 h 27053"/>
                <a:gd name="connsiteX151" fmla="*/ 85947 w 169686"/>
                <a:gd name="connsiteY151" fmla="*/ 5636 h 27053"/>
                <a:gd name="connsiteX152" fmla="*/ 88559 w 169686"/>
                <a:gd name="connsiteY152" fmla="*/ 5636 h 27053"/>
                <a:gd name="connsiteX153" fmla="*/ 88704 w 169686"/>
                <a:gd name="connsiteY153" fmla="*/ 8708 h 27053"/>
                <a:gd name="connsiteX154" fmla="*/ 88141 w 169686"/>
                <a:gd name="connsiteY154" fmla="*/ 12784 h 27053"/>
                <a:gd name="connsiteX155" fmla="*/ 86866 w 169686"/>
                <a:gd name="connsiteY155" fmla="*/ 12741 h 27053"/>
                <a:gd name="connsiteX156" fmla="*/ 87297 w 169686"/>
                <a:gd name="connsiteY156" fmla="*/ 9809 h 27053"/>
                <a:gd name="connsiteX157" fmla="*/ 88526 w 169686"/>
                <a:gd name="connsiteY157" fmla="*/ 7451 h 27053"/>
                <a:gd name="connsiteX158" fmla="*/ 90562 w 169686"/>
                <a:gd name="connsiteY158" fmla="*/ 5907 h 27053"/>
                <a:gd name="connsiteX159" fmla="*/ 93380 w 169686"/>
                <a:gd name="connsiteY159" fmla="*/ 5349 h 27053"/>
                <a:gd name="connsiteX160" fmla="*/ 95455 w 169686"/>
                <a:gd name="connsiteY160" fmla="*/ 5664 h 27053"/>
                <a:gd name="connsiteX161" fmla="*/ 97102 w 169686"/>
                <a:gd name="connsiteY161" fmla="*/ 6621 h 27053"/>
                <a:gd name="connsiteX162" fmla="*/ 98186 w 169686"/>
                <a:gd name="connsiteY162" fmla="*/ 8309 h 27053"/>
                <a:gd name="connsiteX163" fmla="*/ 98571 w 169686"/>
                <a:gd name="connsiteY163" fmla="*/ 10794 h 27053"/>
                <a:gd name="connsiteX164" fmla="*/ 98571 w 169686"/>
                <a:gd name="connsiteY164" fmla="*/ 21106 h 27053"/>
                <a:gd name="connsiteX165" fmla="*/ 95827 w 169686"/>
                <a:gd name="connsiteY165" fmla="*/ 21106 h 27053"/>
                <a:gd name="connsiteX166" fmla="*/ 95827 w 169686"/>
                <a:gd name="connsiteY166" fmla="*/ 10925 h 27053"/>
                <a:gd name="connsiteX167" fmla="*/ 95396 w 169686"/>
                <a:gd name="connsiteY167" fmla="*/ 8979 h 27053"/>
                <a:gd name="connsiteX168" fmla="*/ 94209 w 169686"/>
                <a:gd name="connsiteY168" fmla="*/ 7922 h 27053"/>
                <a:gd name="connsiteX169" fmla="*/ 92400 w 169686"/>
                <a:gd name="connsiteY169" fmla="*/ 7579 h 27053"/>
                <a:gd name="connsiteX170" fmla="*/ 90368 w 169686"/>
                <a:gd name="connsiteY170" fmla="*/ 7994 h 27053"/>
                <a:gd name="connsiteX171" fmla="*/ 89060 w 169686"/>
                <a:gd name="connsiteY171" fmla="*/ 9138 h 27053"/>
                <a:gd name="connsiteX172" fmla="*/ 88348 w 169686"/>
                <a:gd name="connsiteY172" fmla="*/ 10810 h 27053"/>
                <a:gd name="connsiteX173" fmla="*/ 88141 w 169686"/>
                <a:gd name="connsiteY173" fmla="*/ 12784 h 27053"/>
                <a:gd name="connsiteX174" fmla="*/ 98542 w 169686"/>
                <a:gd name="connsiteY174" fmla="*/ 11325 h 27053"/>
                <a:gd name="connsiteX175" fmla="*/ 96700 w 169686"/>
                <a:gd name="connsiteY175" fmla="*/ 11867 h 27053"/>
                <a:gd name="connsiteX176" fmla="*/ 97131 w 169686"/>
                <a:gd name="connsiteY176" fmla="*/ 9422 h 27053"/>
                <a:gd name="connsiteX177" fmla="*/ 98364 w 169686"/>
                <a:gd name="connsiteY177" fmla="*/ 7336 h 27053"/>
                <a:gd name="connsiteX178" fmla="*/ 100367 w 169686"/>
                <a:gd name="connsiteY178" fmla="*/ 5892 h 27053"/>
                <a:gd name="connsiteX179" fmla="*/ 103082 w 169686"/>
                <a:gd name="connsiteY179" fmla="*/ 5349 h 27053"/>
                <a:gd name="connsiteX180" fmla="*/ 105367 w 169686"/>
                <a:gd name="connsiteY180" fmla="*/ 5676 h 27053"/>
                <a:gd name="connsiteX181" fmla="*/ 107056 w 169686"/>
                <a:gd name="connsiteY181" fmla="*/ 6693 h 27053"/>
                <a:gd name="connsiteX182" fmla="*/ 108111 w 169686"/>
                <a:gd name="connsiteY182" fmla="*/ 8421 h 27053"/>
                <a:gd name="connsiteX183" fmla="*/ 108467 w 169686"/>
                <a:gd name="connsiteY183" fmla="*/ 10938 h 27053"/>
                <a:gd name="connsiteX184" fmla="*/ 108467 w 169686"/>
                <a:gd name="connsiteY184" fmla="*/ 21106 h 27053"/>
                <a:gd name="connsiteX185" fmla="*/ 105706 w 169686"/>
                <a:gd name="connsiteY185" fmla="*/ 21106 h 27053"/>
                <a:gd name="connsiteX186" fmla="*/ 105706 w 169686"/>
                <a:gd name="connsiteY186" fmla="*/ 10910 h 27053"/>
                <a:gd name="connsiteX187" fmla="*/ 105276 w 169686"/>
                <a:gd name="connsiteY187" fmla="*/ 8895 h 27053"/>
                <a:gd name="connsiteX188" fmla="*/ 104092 w 169686"/>
                <a:gd name="connsiteY188" fmla="*/ 7878 h 27053"/>
                <a:gd name="connsiteX189" fmla="*/ 102279 w 169686"/>
                <a:gd name="connsiteY189" fmla="*/ 7579 h 27053"/>
                <a:gd name="connsiteX190" fmla="*/ 100678 w 169686"/>
                <a:gd name="connsiteY190" fmla="*/ 7878 h 27053"/>
                <a:gd name="connsiteX191" fmla="*/ 99506 w 169686"/>
                <a:gd name="connsiteY191" fmla="*/ 8708 h 27053"/>
                <a:gd name="connsiteX192" fmla="*/ 98778 w 169686"/>
                <a:gd name="connsiteY192" fmla="*/ 9896 h 27053"/>
                <a:gd name="connsiteX193" fmla="*/ 98542 w 169686"/>
                <a:gd name="connsiteY193" fmla="*/ 11325 h 27053"/>
                <a:gd name="connsiteX194" fmla="*/ 119812 w 169686"/>
                <a:gd name="connsiteY194" fmla="*/ 21392 h 27053"/>
                <a:gd name="connsiteX195" fmla="*/ 116774 w 169686"/>
                <a:gd name="connsiteY195" fmla="*/ 20847 h 27053"/>
                <a:gd name="connsiteX196" fmla="*/ 114444 w 169686"/>
                <a:gd name="connsiteY196" fmla="*/ 19290 h 27053"/>
                <a:gd name="connsiteX197" fmla="*/ 112958 w 169686"/>
                <a:gd name="connsiteY197" fmla="*/ 16917 h 27053"/>
                <a:gd name="connsiteX198" fmla="*/ 112441 w 169686"/>
                <a:gd name="connsiteY198" fmla="*/ 13913 h 27053"/>
                <a:gd name="connsiteX199" fmla="*/ 112441 w 169686"/>
                <a:gd name="connsiteY199" fmla="*/ 13311 h 27053"/>
                <a:gd name="connsiteX200" fmla="*/ 113020 w 169686"/>
                <a:gd name="connsiteY200" fmla="*/ 9952 h 27053"/>
                <a:gd name="connsiteX201" fmla="*/ 114593 w 169686"/>
                <a:gd name="connsiteY201" fmla="*/ 7435 h 27053"/>
                <a:gd name="connsiteX202" fmla="*/ 116848 w 169686"/>
                <a:gd name="connsiteY202" fmla="*/ 5876 h 27053"/>
                <a:gd name="connsiteX203" fmla="*/ 119456 w 169686"/>
                <a:gd name="connsiteY203" fmla="*/ 5349 h 27053"/>
                <a:gd name="connsiteX204" fmla="*/ 122424 w 169686"/>
                <a:gd name="connsiteY204" fmla="*/ 5920 h 27053"/>
                <a:gd name="connsiteX205" fmla="*/ 124489 w 169686"/>
                <a:gd name="connsiteY205" fmla="*/ 7523 h 27053"/>
                <a:gd name="connsiteX206" fmla="*/ 125673 w 169686"/>
                <a:gd name="connsiteY206" fmla="*/ 9924 h 27053"/>
                <a:gd name="connsiteX207" fmla="*/ 126061 w 169686"/>
                <a:gd name="connsiteY207" fmla="*/ 12928 h 27053"/>
                <a:gd name="connsiteX208" fmla="*/ 126061 w 169686"/>
                <a:gd name="connsiteY208" fmla="*/ 14113 h 27053"/>
                <a:gd name="connsiteX209" fmla="*/ 114072 w 169686"/>
                <a:gd name="connsiteY209" fmla="*/ 14113 h 27053"/>
                <a:gd name="connsiteX210" fmla="*/ 114072 w 169686"/>
                <a:gd name="connsiteY210" fmla="*/ 11955 h 27053"/>
                <a:gd name="connsiteX211" fmla="*/ 123314 w 169686"/>
                <a:gd name="connsiteY211" fmla="*/ 11955 h 27053"/>
                <a:gd name="connsiteX212" fmla="*/ 123314 w 169686"/>
                <a:gd name="connsiteY212" fmla="*/ 11755 h 27053"/>
                <a:gd name="connsiteX213" fmla="*/ 122870 w 169686"/>
                <a:gd name="connsiteY213" fmla="*/ 9753 h 27053"/>
                <a:gd name="connsiteX214" fmla="*/ 121683 w 169686"/>
                <a:gd name="connsiteY214" fmla="*/ 8150 h 27053"/>
                <a:gd name="connsiteX215" fmla="*/ 119456 w 169686"/>
                <a:gd name="connsiteY215" fmla="*/ 7523 h 27053"/>
                <a:gd name="connsiteX216" fmla="*/ 117738 w 169686"/>
                <a:gd name="connsiteY216" fmla="*/ 7906 h 27053"/>
                <a:gd name="connsiteX217" fmla="*/ 116385 w 169686"/>
                <a:gd name="connsiteY217" fmla="*/ 9023 h 27053"/>
                <a:gd name="connsiteX218" fmla="*/ 115512 w 169686"/>
                <a:gd name="connsiteY218" fmla="*/ 10838 h 27053"/>
                <a:gd name="connsiteX219" fmla="*/ 115201 w 169686"/>
                <a:gd name="connsiteY219" fmla="*/ 13311 h 27053"/>
                <a:gd name="connsiteX220" fmla="*/ 115201 w 169686"/>
                <a:gd name="connsiteY220" fmla="*/ 13913 h 27053"/>
                <a:gd name="connsiteX221" fmla="*/ 115512 w 169686"/>
                <a:gd name="connsiteY221" fmla="*/ 15987 h 27053"/>
                <a:gd name="connsiteX222" fmla="*/ 116447 w 169686"/>
                <a:gd name="connsiteY222" fmla="*/ 17675 h 27053"/>
                <a:gd name="connsiteX223" fmla="*/ 117945 w 169686"/>
                <a:gd name="connsiteY223" fmla="*/ 18816 h 27053"/>
                <a:gd name="connsiteX224" fmla="*/ 119961 w 169686"/>
                <a:gd name="connsiteY224" fmla="*/ 19231 h 27053"/>
                <a:gd name="connsiteX225" fmla="*/ 122424 w 169686"/>
                <a:gd name="connsiteY225" fmla="*/ 18660 h 27053"/>
                <a:gd name="connsiteX226" fmla="*/ 124191 w 169686"/>
                <a:gd name="connsiteY226" fmla="*/ 17129 h 27053"/>
                <a:gd name="connsiteX227" fmla="*/ 125851 w 169686"/>
                <a:gd name="connsiteY227" fmla="*/ 18401 h 27053"/>
                <a:gd name="connsiteX228" fmla="*/ 124531 w 169686"/>
                <a:gd name="connsiteY228" fmla="*/ 19845 h 27053"/>
                <a:gd name="connsiteX229" fmla="*/ 122560 w 169686"/>
                <a:gd name="connsiteY229" fmla="*/ 20962 h 27053"/>
                <a:gd name="connsiteX230" fmla="*/ 119812 w 169686"/>
                <a:gd name="connsiteY230" fmla="*/ 21392 h 27053"/>
                <a:gd name="connsiteX231" fmla="*/ 132540 w 169686"/>
                <a:gd name="connsiteY231" fmla="*/ 8939 h 27053"/>
                <a:gd name="connsiteX232" fmla="*/ 132540 w 169686"/>
                <a:gd name="connsiteY232" fmla="*/ 21106 h 27053"/>
                <a:gd name="connsiteX233" fmla="*/ 129796 w 169686"/>
                <a:gd name="connsiteY233" fmla="*/ 21106 h 27053"/>
                <a:gd name="connsiteX234" fmla="*/ 129796 w 169686"/>
                <a:gd name="connsiteY234" fmla="*/ 5636 h 27053"/>
                <a:gd name="connsiteX235" fmla="*/ 132394 w 169686"/>
                <a:gd name="connsiteY235" fmla="*/ 5636 h 27053"/>
                <a:gd name="connsiteX236" fmla="*/ 132540 w 169686"/>
                <a:gd name="connsiteY236" fmla="*/ 8939 h 27053"/>
                <a:gd name="connsiteX237" fmla="*/ 131889 w 169686"/>
                <a:gd name="connsiteY237" fmla="*/ 12784 h 27053"/>
                <a:gd name="connsiteX238" fmla="*/ 130747 w 169686"/>
                <a:gd name="connsiteY238" fmla="*/ 12741 h 27053"/>
                <a:gd name="connsiteX239" fmla="*/ 131236 w 169686"/>
                <a:gd name="connsiteY239" fmla="*/ 9809 h 27053"/>
                <a:gd name="connsiteX240" fmla="*/ 132572 w 169686"/>
                <a:gd name="connsiteY240" fmla="*/ 7451 h 27053"/>
                <a:gd name="connsiteX241" fmla="*/ 134617 w 169686"/>
                <a:gd name="connsiteY241" fmla="*/ 5907 h 27053"/>
                <a:gd name="connsiteX242" fmla="*/ 137274 w 169686"/>
                <a:gd name="connsiteY242" fmla="*/ 5349 h 27053"/>
                <a:gd name="connsiteX243" fmla="*/ 139410 w 169686"/>
                <a:gd name="connsiteY243" fmla="*/ 5664 h 27053"/>
                <a:gd name="connsiteX244" fmla="*/ 141028 w 169686"/>
                <a:gd name="connsiteY244" fmla="*/ 6634 h 27053"/>
                <a:gd name="connsiteX245" fmla="*/ 142067 w 169686"/>
                <a:gd name="connsiteY245" fmla="*/ 8380 h 27053"/>
                <a:gd name="connsiteX246" fmla="*/ 142423 w 169686"/>
                <a:gd name="connsiteY246" fmla="*/ 10966 h 27053"/>
                <a:gd name="connsiteX247" fmla="*/ 142423 w 169686"/>
                <a:gd name="connsiteY247" fmla="*/ 21106 h 27053"/>
                <a:gd name="connsiteX248" fmla="*/ 139662 w 169686"/>
                <a:gd name="connsiteY248" fmla="*/ 21106 h 27053"/>
                <a:gd name="connsiteX249" fmla="*/ 139662 w 169686"/>
                <a:gd name="connsiteY249" fmla="*/ 10938 h 27053"/>
                <a:gd name="connsiteX250" fmla="*/ 139290 w 169686"/>
                <a:gd name="connsiteY250" fmla="*/ 8995 h 27053"/>
                <a:gd name="connsiteX251" fmla="*/ 138209 w 169686"/>
                <a:gd name="connsiteY251" fmla="*/ 7922 h 27053"/>
                <a:gd name="connsiteX252" fmla="*/ 136459 w 169686"/>
                <a:gd name="connsiteY252" fmla="*/ 7579 h 27053"/>
                <a:gd name="connsiteX253" fmla="*/ 134588 w 169686"/>
                <a:gd name="connsiteY253" fmla="*/ 7994 h 27053"/>
                <a:gd name="connsiteX254" fmla="*/ 133148 w 169686"/>
                <a:gd name="connsiteY254" fmla="*/ 9138 h 27053"/>
                <a:gd name="connsiteX255" fmla="*/ 132216 w 169686"/>
                <a:gd name="connsiteY255" fmla="*/ 10810 h 27053"/>
                <a:gd name="connsiteX256" fmla="*/ 131889 w 169686"/>
                <a:gd name="connsiteY256" fmla="*/ 12784 h 27053"/>
                <a:gd name="connsiteX257" fmla="*/ 153843 w 169686"/>
                <a:gd name="connsiteY257" fmla="*/ 5636 h 27053"/>
                <a:gd name="connsiteX258" fmla="*/ 153843 w 169686"/>
                <a:gd name="connsiteY258" fmla="*/ 7663 h 27053"/>
                <a:gd name="connsiteX259" fmla="*/ 145164 w 169686"/>
                <a:gd name="connsiteY259" fmla="*/ 7663 h 27053"/>
                <a:gd name="connsiteX260" fmla="*/ 145164 w 169686"/>
                <a:gd name="connsiteY260" fmla="*/ 5636 h 27053"/>
                <a:gd name="connsiteX261" fmla="*/ 153843 w 169686"/>
                <a:gd name="connsiteY261" fmla="*/ 5636 h 27053"/>
                <a:gd name="connsiteX262" fmla="*/ 148102 w 169686"/>
                <a:gd name="connsiteY262" fmla="*/ 1874 h 27053"/>
                <a:gd name="connsiteX263" fmla="*/ 150846 w 169686"/>
                <a:gd name="connsiteY263" fmla="*/ 1874 h 27053"/>
                <a:gd name="connsiteX264" fmla="*/ 150846 w 169686"/>
                <a:gd name="connsiteY264" fmla="*/ 17272 h 27053"/>
                <a:gd name="connsiteX265" fmla="*/ 151099 w 169686"/>
                <a:gd name="connsiteY265" fmla="*/ 18461 h 27053"/>
                <a:gd name="connsiteX266" fmla="*/ 151752 w 169686"/>
                <a:gd name="connsiteY266" fmla="*/ 18988 h 27053"/>
                <a:gd name="connsiteX267" fmla="*/ 152613 w 169686"/>
                <a:gd name="connsiteY267" fmla="*/ 19119 h 27053"/>
                <a:gd name="connsiteX268" fmla="*/ 153325 w 169686"/>
                <a:gd name="connsiteY268" fmla="*/ 19060 h 27053"/>
                <a:gd name="connsiteX269" fmla="*/ 153901 w 169686"/>
                <a:gd name="connsiteY269" fmla="*/ 18947 h 27053"/>
                <a:gd name="connsiteX270" fmla="*/ 153917 w 169686"/>
                <a:gd name="connsiteY270" fmla="*/ 21106 h 27053"/>
                <a:gd name="connsiteX271" fmla="*/ 153056 w 169686"/>
                <a:gd name="connsiteY271" fmla="*/ 21290 h 27053"/>
                <a:gd name="connsiteX272" fmla="*/ 151794 w 169686"/>
                <a:gd name="connsiteY272" fmla="*/ 21392 h 27053"/>
                <a:gd name="connsiteX273" fmla="*/ 149940 w 169686"/>
                <a:gd name="connsiteY273" fmla="*/ 21006 h 27053"/>
                <a:gd name="connsiteX274" fmla="*/ 148591 w 169686"/>
                <a:gd name="connsiteY274" fmla="*/ 19718 h 27053"/>
                <a:gd name="connsiteX275" fmla="*/ 148102 w 169686"/>
                <a:gd name="connsiteY275" fmla="*/ 17260 h 27053"/>
                <a:gd name="connsiteX276" fmla="*/ 148102 w 169686"/>
                <a:gd name="connsiteY276" fmla="*/ 1874 h 27053"/>
                <a:gd name="connsiteX277" fmla="*/ 166942 w 169686"/>
                <a:gd name="connsiteY277" fmla="*/ 17001 h 27053"/>
                <a:gd name="connsiteX278" fmla="*/ 166674 w 169686"/>
                <a:gd name="connsiteY278" fmla="*/ 15944 h 27053"/>
                <a:gd name="connsiteX279" fmla="*/ 165622 w 169686"/>
                <a:gd name="connsiteY279" fmla="*/ 15042 h 27053"/>
                <a:gd name="connsiteX280" fmla="*/ 163247 w 169686"/>
                <a:gd name="connsiteY280" fmla="*/ 14328 h 27053"/>
                <a:gd name="connsiteX281" fmla="*/ 160829 w 169686"/>
                <a:gd name="connsiteY281" fmla="*/ 13686 h 27053"/>
                <a:gd name="connsiteX282" fmla="*/ 159004 w 169686"/>
                <a:gd name="connsiteY282" fmla="*/ 12784 h 27053"/>
                <a:gd name="connsiteX283" fmla="*/ 157862 w 169686"/>
                <a:gd name="connsiteY283" fmla="*/ 11540 h 27053"/>
                <a:gd name="connsiteX284" fmla="*/ 157461 w 169686"/>
                <a:gd name="connsiteY284" fmla="*/ 9865 h 27053"/>
                <a:gd name="connsiteX285" fmla="*/ 157875 w 169686"/>
                <a:gd name="connsiteY285" fmla="*/ 8137 h 27053"/>
                <a:gd name="connsiteX286" fmla="*/ 159079 w 169686"/>
                <a:gd name="connsiteY286" fmla="*/ 6693 h 27053"/>
                <a:gd name="connsiteX287" fmla="*/ 160962 w 169686"/>
                <a:gd name="connsiteY287" fmla="*/ 5704 h 27053"/>
                <a:gd name="connsiteX288" fmla="*/ 163409 w 169686"/>
                <a:gd name="connsiteY288" fmla="*/ 5349 h 27053"/>
                <a:gd name="connsiteX289" fmla="*/ 166703 w 169686"/>
                <a:gd name="connsiteY289" fmla="*/ 6007 h 27053"/>
                <a:gd name="connsiteX290" fmla="*/ 168797 w 169686"/>
                <a:gd name="connsiteY290" fmla="*/ 7766 h 27053"/>
                <a:gd name="connsiteX291" fmla="*/ 169521 w 169686"/>
                <a:gd name="connsiteY291" fmla="*/ 10180 h 27053"/>
                <a:gd name="connsiteX292" fmla="*/ 166777 w 169686"/>
                <a:gd name="connsiteY292" fmla="*/ 10180 h 27053"/>
                <a:gd name="connsiteX293" fmla="*/ 166376 w 169686"/>
                <a:gd name="connsiteY293" fmla="*/ 8939 h 27053"/>
                <a:gd name="connsiteX294" fmla="*/ 165234 w 169686"/>
                <a:gd name="connsiteY294" fmla="*/ 7922 h 27053"/>
                <a:gd name="connsiteX295" fmla="*/ 163409 w 169686"/>
                <a:gd name="connsiteY295" fmla="*/ 7523 h 27053"/>
                <a:gd name="connsiteX296" fmla="*/ 161554 w 169686"/>
                <a:gd name="connsiteY296" fmla="*/ 7866 h 27053"/>
                <a:gd name="connsiteX297" fmla="*/ 160532 w 169686"/>
                <a:gd name="connsiteY297" fmla="*/ 8708 h 27053"/>
                <a:gd name="connsiteX298" fmla="*/ 160221 w 169686"/>
                <a:gd name="connsiteY298" fmla="*/ 9796 h 27053"/>
                <a:gd name="connsiteX299" fmla="*/ 160370 w 169686"/>
                <a:gd name="connsiteY299" fmla="*/ 10567 h 27053"/>
                <a:gd name="connsiteX300" fmla="*/ 160933 w 169686"/>
                <a:gd name="connsiteY300" fmla="*/ 11181 h 27053"/>
                <a:gd name="connsiteX301" fmla="*/ 162059 w 169686"/>
                <a:gd name="connsiteY301" fmla="*/ 11696 h 27053"/>
                <a:gd name="connsiteX302" fmla="*/ 163913 w 169686"/>
                <a:gd name="connsiteY302" fmla="*/ 12182 h 27053"/>
                <a:gd name="connsiteX303" fmla="*/ 167162 w 169686"/>
                <a:gd name="connsiteY303" fmla="*/ 13212 h 27053"/>
                <a:gd name="connsiteX304" fmla="*/ 169062 w 169686"/>
                <a:gd name="connsiteY304" fmla="*/ 14684 h 27053"/>
                <a:gd name="connsiteX305" fmla="*/ 169687 w 169686"/>
                <a:gd name="connsiteY305" fmla="*/ 16801 h 27053"/>
                <a:gd name="connsiteX306" fmla="*/ 169240 w 169686"/>
                <a:gd name="connsiteY306" fmla="*/ 18660 h 27053"/>
                <a:gd name="connsiteX307" fmla="*/ 167978 w 169686"/>
                <a:gd name="connsiteY307" fmla="*/ 20120 h 27053"/>
                <a:gd name="connsiteX308" fmla="*/ 166020 w 169686"/>
                <a:gd name="connsiteY308" fmla="*/ 21062 h 27053"/>
                <a:gd name="connsiteX309" fmla="*/ 163483 w 169686"/>
                <a:gd name="connsiteY309" fmla="*/ 21392 h 27053"/>
                <a:gd name="connsiteX310" fmla="*/ 159894 w 169686"/>
                <a:gd name="connsiteY310" fmla="*/ 20663 h 27053"/>
                <a:gd name="connsiteX311" fmla="*/ 157668 w 169686"/>
                <a:gd name="connsiteY311" fmla="*/ 18776 h 27053"/>
                <a:gd name="connsiteX312" fmla="*/ 156911 w 169686"/>
                <a:gd name="connsiteY312" fmla="*/ 16330 h 27053"/>
                <a:gd name="connsiteX313" fmla="*/ 159671 w 169686"/>
                <a:gd name="connsiteY313" fmla="*/ 16330 h 27053"/>
                <a:gd name="connsiteX314" fmla="*/ 160325 w 169686"/>
                <a:gd name="connsiteY314" fmla="*/ 18058 h 27053"/>
                <a:gd name="connsiteX315" fmla="*/ 161778 w 169686"/>
                <a:gd name="connsiteY315" fmla="*/ 18960 h 27053"/>
                <a:gd name="connsiteX316" fmla="*/ 163483 w 169686"/>
                <a:gd name="connsiteY316" fmla="*/ 19219 h 27053"/>
                <a:gd name="connsiteX317" fmla="*/ 165370 w 169686"/>
                <a:gd name="connsiteY317" fmla="*/ 18932 h 27053"/>
                <a:gd name="connsiteX318" fmla="*/ 166541 w 169686"/>
                <a:gd name="connsiteY318" fmla="*/ 18146 h 27053"/>
                <a:gd name="connsiteX319" fmla="*/ 166942 w 169686"/>
                <a:gd name="connsiteY319" fmla="*/ 17001 h 2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9686" h="27053">
                  <a:moveTo>
                    <a:pt x="13723" y="18860"/>
                  </a:moveTo>
                  <a:lnTo>
                    <a:pt x="13723" y="21106"/>
                  </a:lnTo>
                  <a:lnTo>
                    <a:pt x="2285" y="21106"/>
                  </a:lnTo>
                  <a:lnTo>
                    <a:pt x="2285" y="18860"/>
                  </a:lnTo>
                  <a:lnTo>
                    <a:pt x="13723" y="18860"/>
                  </a:lnTo>
                  <a:close/>
                  <a:moveTo>
                    <a:pt x="2863" y="287"/>
                  </a:moveTo>
                  <a:lnTo>
                    <a:pt x="2863" y="21106"/>
                  </a:lnTo>
                  <a:lnTo>
                    <a:pt x="0" y="21106"/>
                  </a:lnTo>
                  <a:lnTo>
                    <a:pt x="0" y="287"/>
                  </a:lnTo>
                  <a:lnTo>
                    <a:pt x="2863" y="287"/>
                  </a:lnTo>
                  <a:close/>
                  <a:moveTo>
                    <a:pt x="12210" y="9238"/>
                  </a:moveTo>
                  <a:lnTo>
                    <a:pt x="12210" y="11484"/>
                  </a:lnTo>
                  <a:lnTo>
                    <a:pt x="2285" y="11484"/>
                  </a:lnTo>
                  <a:lnTo>
                    <a:pt x="2285" y="9238"/>
                  </a:lnTo>
                  <a:lnTo>
                    <a:pt x="12210" y="9238"/>
                  </a:lnTo>
                  <a:close/>
                  <a:moveTo>
                    <a:pt x="13575" y="287"/>
                  </a:moveTo>
                  <a:lnTo>
                    <a:pt x="13575" y="2545"/>
                  </a:lnTo>
                  <a:lnTo>
                    <a:pt x="2285" y="2545"/>
                  </a:lnTo>
                  <a:lnTo>
                    <a:pt x="2285" y="287"/>
                  </a:lnTo>
                  <a:lnTo>
                    <a:pt x="13575" y="287"/>
                  </a:lnTo>
                  <a:close/>
                  <a:moveTo>
                    <a:pt x="19240" y="5636"/>
                  </a:moveTo>
                  <a:lnTo>
                    <a:pt x="22756" y="11269"/>
                  </a:lnTo>
                  <a:lnTo>
                    <a:pt x="26317" y="5636"/>
                  </a:lnTo>
                  <a:lnTo>
                    <a:pt x="29536" y="5636"/>
                  </a:lnTo>
                  <a:lnTo>
                    <a:pt x="24284" y="13271"/>
                  </a:lnTo>
                  <a:lnTo>
                    <a:pt x="29699" y="21106"/>
                  </a:lnTo>
                  <a:lnTo>
                    <a:pt x="26524" y="21106"/>
                  </a:lnTo>
                  <a:lnTo>
                    <a:pt x="22815" y="15301"/>
                  </a:lnTo>
                  <a:lnTo>
                    <a:pt x="19106" y="21106"/>
                  </a:lnTo>
                  <a:lnTo>
                    <a:pt x="15917" y="21106"/>
                  </a:lnTo>
                  <a:lnTo>
                    <a:pt x="21317" y="13271"/>
                  </a:lnTo>
                  <a:lnTo>
                    <a:pt x="16080" y="5636"/>
                  </a:lnTo>
                  <a:lnTo>
                    <a:pt x="19240" y="5636"/>
                  </a:lnTo>
                  <a:close/>
                  <a:moveTo>
                    <a:pt x="35735" y="8608"/>
                  </a:moveTo>
                  <a:lnTo>
                    <a:pt x="35735" y="27053"/>
                  </a:lnTo>
                  <a:lnTo>
                    <a:pt x="32976" y="27053"/>
                  </a:lnTo>
                  <a:lnTo>
                    <a:pt x="32976" y="5636"/>
                  </a:lnTo>
                  <a:lnTo>
                    <a:pt x="35498" y="5636"/>
                  </a:lnTo>
                  <a:lnTo>
                    <a:pt x="35735" y="8608"/>
                  </a:lnTo>
                  <a:close/>
                  <a:moveTo>
                    <a:pt x="46550" y="13240"/>
                  </a:moveTo>
                  <a:lnTo>
                    <a:pt x="46550" y="13542"/>
                  </a:lnTo>
                  <a:cubicBezTo>
                    <a:pt x="46550" y="14665"/>
                    <a:pt x="46412" y="15710"/>
                    <a:pt x="46135" y="16674"/>
                  </a:cubicBezTo>
                  <a:cubicBezTo>
                    <a:pt x="45858" y="17625"/>
                    <a:pt x="45452" y="18454"/>
                    <a:pt x="44918" y="19159"/>
                  </a:cubicBezTo>
                  <a:cubicBezTo>
                    <a:pt x="44394" y="19867"/>
                    <a:pt x="43746" y="20413"/>
                    <a:pt x="42975" y="20806"/>
                  </a:cubicBezTo>
                  <a:cubicBezTo>
                    <a:pt x="42203" y="21196"/>
                    <a:pt x="41318" y="21392"/>
                    <a:pt x="40319" y="21392"/>
                  </a:cubicBezTo>
                  <a:cubicBezTo>
                    <a:pt x="39301" y="21392"/>
                    <a:pt x="38401" y="21230"/>
                    <a:pt x="37619" y="20906"/>
                  </a:cubicBezTo>
                  <a:cubicBezTo>
                    <a:pt x="36838" y="20582"/>
                    <a:pt x="36175" y="20107"/>
                    <a:pt x="35631" y="19490"/>
                  </a:cubicBezTo>
                  <a:cubicBezTo>
                    <a:pt x="35088" y="18869"/>
                    <a:pt x="34652" y="18127"/>
                    <a:pt x="34326" y="17260"/>
                  </a:cubicBezTo>
                  <a:cubicBezTo>
                    <a:pt x="34009" y="16393"/>
                    <a:pt x="33792" y="15414"/>
                    <a:pt x="33673" y="14328"/>
                  </a:cubicBezTo>
                  <a:lnTo>
                    <a:pt x="33673" y="12725"/>
                  </a:lnTo>
                  <a:cubicBezTo>
                    <a:pt x="33792" y="11584"/>
                    <a:pt x="34014" y="10557"/>
                    <a:pt x="34341" y="9653"/>
                  </a:cubicBezTo>
                  <a:cubicBezTo>
                    <a:pt x="34667" y="8745"/>
                    <a:pt x="35097" y="7975"/>
                    <a:pt x="35631" y="7336"/>
                  </a:cubicBezTo>
                  <a:cubicBezTo>
                    <a:pt x="36175" y="6687"/>
                    <a:pt x="36833" y="6197"/>
                    <a:pt x="37605" y="5864"/>
                  </a:cubicBezTo>
                  <a:cubicBezTo>
                    <a:pt x="38376" y="5520"/>
                    <a:pt x="39266" y="5349"/>
                    <a:pt x="40275" y="5349"/>
                  </a:cubicBezTo>
                  <a:cubicBezTo>
                    <a:pt x="41284" y="5349"/>
                    <a:pt x="42179" y="5539"/>
                    <a:pt x="42960" y="5920"/>
                  </a:cubicBezTo>
                  <a:cubicBezTo>
                    <a:pt x="43741" y="6291"/>
                    <a:pt x="44399" y="6827"/>
                    <a:pt x="44933" y="7523"/>
                  </a:cubicBezTo>
                  <a:cubicBezTo>
                    <a:pt x="45467" y="8218"/>
                    <a:pt x="45868" y="9051"/>
                    <a:pt x="46135" y="10024"/>
                  </a:cubicBezTo>
                  <a:cubicBezTo>
                    <a:pt x="46412" y="10988"/>
                    <a:pt x="46550" y="12058"/>
                    <a:pt x="46550" y="13240"/>
                  </a:cubicBezTo>
                  <a:close/>
                  <a:moveTo>
                    <a:pt x="43791" y="13542"/>
                  </a:moveTo>
                  <a:lnTo>
                    <a:pt x="43791" y="13240"/>
                  </a:lnTo>
                  <a:cubicBezTo>
                    <a:pt x="43791" y="12469"/>
                    <a:pt x="43707" y="11746"/>
                    <a:pt x="43539" y="11069"/>
                  </a:cubicBezTo>
                  <a:cubicBezTo>
                    <a:pt x="43371" y="10383"/>
                    <a:pt x="43108" y="9781"/>
                    <a:pt x="42753" y="9266"/>
                  </a:cubicBezTo>
                  <a:cubicBezTo>
                    <a:pt x="42406" y="8742"/>
                    <a:pt x="41961" y="8331"/>
                    <a:pt x="41417" y="8037"/>
                  </a:cubicBezTo>
                  <a:cubicBezTo>
                    <a:pt x="40873" y="7732"/>
                    <a:pt x="40225" y="7579"/>
                    <a:pt x="39474" y="7579"/>
                  </a:cubicBezTo>
                  <a:cubicBezTo>
                    <a:pt x="38782" y="7579"/>
                    <a:pt x="38178" y="7694"/>
                    <a:pt x="37664" y="7922"/>
                  </a:cubicBezTo>
                  <a:cubicBezTo>
                    <a:pt x="37159" y="8150"/>
                    <a:pt x="36729" y="8462"/>
                    <a:pt x="36373" y="8851"/>
                  </a:cubicBezTo>
                  <a:cubicBezTo>
                    <a:pt x="36017" y="9232"/>
                    <a:pt x="35725" y="9672"/>
                    <a:pt x="35498" y="10168"/>
                  </a:cubicBezTo>
                  <a:cubicBezTo>
                    <a:pt x="35280" y="10654"/>
                    <a:pt x="35117" y="11159"/>
                    <a:pt x="35008" y="11683"/>
                  </a:cubicBezTo>
                  <a:lnTo>
                    <a:pt x="35008" y="15385"/>
                  </a:lnTo>
                  <a:cubicBezTo>
                    <a:pt x="35206" y="16053"/>
                    <a:pt x="35483" y="16683"/>
                    <a:pt x="35839" y="17272"/>
                  </a:cubicBezTo>
                  <a:cubicBezTo>
                    <a:pt x="36195" y="17856"/>
                    <a:pt x="36670" y="18327"/>
                    <a:pt x="37263" y="18688"/>
                  </a:cubicBezTo>
                  <a:cubicBezTo>
                    <a:pt x="37857" y="19041"/>
                    <a:pt x="38604" y="19219"/>
                    <a:pt x="39504" y="19219"/>
                  </a:cubicBezTo>
                  <a:cubicBezTo>
                    <a:pt x="40245" y="19219"/>
                    <a:pt x="40883" y="19069"/>
                    <a:pt x="41417" y="18776"/>
                  </a:cubicBezTo>
                  <a:cubicBezTo>
                    <a:pt x="41961" y="18470"/>
                    <a:pt x="42406" y="18055"/>
                    <a:pt x="42753" y="17531"/>
                  </a:cubicBezTo>
                  <a:cubicBezTo>
                    <a:pt x="43108" y="17007"/>
                    <a:pt x="43371" y="16405"/>
                    <a:pt x="43539" y="15729"/>
                  </a:cubicBezTo>
                  <a:cubicBezTo>
                    <a:pt x="43707" y="15042"/>
                    <a:pt x="43791" y="14313"/>
                    <a:pt x="43791" y="13542"/>
                  </a:cubicBezTo>
                  <a:close/>
                  <a:moveTo>
                    <a:pt x="57245" y="21392"/>
                  </a:moveTo>
                  <a:cubicBezTo>
                    <a:pt x="56127" y="21392"/>
                    <a:pt x="55114" y="21208"/>
                    <a:pt x="54204" y="20847"/>
                  </a:cubicBezTo>
                  <a:cubicBezTo>
                    <a:pt x="53304" y="20475"/>
                    <a:pt x="52527" y="19958"/>
                    <a:pt x="51875" y="19290"/>
                  </a:cubicBezTo>
                  <a:cubicBezTo>
                    <a:pt x="51232" y="18623"/>
                    <a:pt x="50737" y="17831"/>
                    <a:pt x="50391" y="16917"/>
                  </a:cubicBezTo>
                  <a:cubicBezTo>
                    <a:pt x="50045" y="16000"/>
                    <a:pt x="49872" y="14999"/>
                    <a:pt x="49872" y="13913"/>
                  </a:cubicBezTo>
                  <a:lnTo>
                    <a:pt x="49872" y="13311"/>
                  </a:lnTo>
                  <a:cubicBezTo>
                    <a:pt x="49872" y="12055"/>
                    <a:pt x="50065" y="10935"/>
                    <a:pt x="50450" y="9952"/>
                  </a:cubicBezTo>
                  <a:cubicBezTo>
                    <a:pt x="50836" y="8961"/>
                    <a:pt x="51360" y="8122"/>
                    <a:pt x="52023" y="7435"/>
                  </a:cubicBezTo>
                  <a:cubicBezTo>
                    <a:pt x="52686" y="6749"/>
                    <a:pt x="53437" y="6232"/>
                    <a:pt x="54278" y="5876"/>
                  </a:cubicBezTo>
                  <a:cubicBezTo>
                    <a:pt x="55118" y="5524"/>
                    <a:pt x="55989" y="5349"/>
                    <a:pt x="56889" y="5349"/>
                  </a:cubicBezTo>
                  <a:cubicBezTo>
                    <a:pt x="58036" y="5349"/>
                    <a:pt x="59025" y="5539"/>
                    <a:pt x="59856" y="5920"/>
                  </a:cubicBezTo>
                  <a:cubicBezTo>
                    <a:pt x="60697" y="6300"/>
                    <a:pt x="61384" y="6837"/>
                    <a:pt x="61918" y="7523"/>
                  </a:cubicBezTo>
                  <a:cubicBezTo>
                    <a:pt x="62452" y="8200"/>
                    <a:pt x="62848" y="8998"/>
                    <a:pt x="63105" y="9924"/>
                  </a:cubicBezTo>
                  <a:cubicBezTo>
                    <a:pt x="63362" y="10838"/>
                    <a:pt x="63491" y="11839"/>
                    <a:pt x="63491" y="12928"/>
                  </a:cubicBezTo>
                  <a:lnTo>
                    <a:pt x="63491" y="14113"/>
                  </a:lnTo>
                  <a:lnTo>
                    <a:pt x="51503" y="14113"/>
                  </a:lnTo>
                  <a:lnTo>
                    <a:pt x="51503" y="11955"/>
                  </a:lnTo>
                  <a:lnTo>
                    <a:pt x="60746" y="11955"/>
                  </a:lnTo>
                  <a:lnTo>
                    <a:pt x="60746" y="11755"/>
                  </a:lnTo>
                  <a:cubicBezTo>
                    <a:pt x="60706" y="11069"/>
                    <a:pt x="60558" y="10402"/>
                    <a:pt x="60301" y="9753"/>
                  </a:cubicBezTo>
                  <a:cubicBezTo>
                    <a:pt x="60054" y="9104"/>
                    <a:pt x="59658" y="8571"/>
                    <a:pt x="59114" y="8150"/>
                  </a:cubicBezTo>
                  <a:cubicBezTo>
                    <a:pt x="58570" y="7732"/>
                    <a:pt x="57828" y="7523"/>
                    <a:pt x="56889" y="7523"/>
                  </a:cubicBezTo>
                  <a:cubicBezTo>
                    <a:pt x="56266" y="7523"/>
                    <a:pt x="55692" y="7651"/>
                    <a:pt x="55168" y="7906"/>
                  </a:cubicBezTo>
                  <a:cubicBezTo>
                    <a:pt x="54644" y="8156"/>
                    <a:pt x="54194" y="8527"/>
                    <a:pt x="53818" y="9023"/>
                  </a:cubicBezTo>
                  <a:cubicBezTo>
                    <a:pt x="53442" y="9519"/>
                    <a:pt x="53150" y="10124"/>
                    <a:pt x="52943" y="10838"/>
                  </a:cubicBezTo>
                  <a:cubicBezTo>
                    <a:pt x="52735" y="11552"/>
                    <a:pt x="52631" y="12379"/>
                    <a:pt x="52631" y="13311"/>
                  </a:cubicBezTo>
                  <a:lnTo>
                    <a:pt x="52631" y="13913"/>
                  </a:lnTo>
                  <a:cubicBezTo>
                    <a:pt x="52631" y="14646"/>
                    <a:pt x="52735" y="15339"/>
                    <a:pt x="52943" y="15987"/>
                  </a:cubicBezTo>
                  <a:cubicBezTo>
                    <a:pt x="53160" y="16624"/>
                    <a:pt x="53472" y="17188"/>
                    <a:pt x="53877" y="17675"/>
                  </a:cubicBezTo>
                  <a:cubicBezTo>
                    <a:pt x="54293" y="18158"/>
                    <a:pt x="54792" y="18542"/>
                    <a:pt x="55376" y="18816"/>
                  </a:cubicBezTo>
                  <a:cubicBezTo>
                    <a:pt x="55969" y="19094"/>
                    <a:pt x="56642" y="19231"/>
                    <a:pt x="57393" y="19231"/>
                  </a:cubicBezTo>
                  <a:cubicBezTo>
                    <a:pt x="58363" y="19231"/>
                    <a:pt x="59183" y="19041"/>
                    <a:pt x="59856" y="18660"/>
                  </a:cubicBezTo>
                  <a:cubicBezTo>
                    <a:pt x="60528" y="18280"/>
                    <a:pt x="61117" y="17768"/>
                    <a:pt x="61621" y="17129"/>
                  </a:cubicBezTo>
                  <a:lnTo>
                    <a:pt x="63283" y="18401"/>
                  </a:lnTo>
                  <a:cubicBezTo>
                    <a:pt x="62937" y="18907"/>
                    <a:pt x="62497" y="19390"/>
                    <a:pt x="61963" y="19845"/>
                  </a:cubicBezTo>
                  <a:cubicBezTo>
                    <a:pt x="61428" y="20304"/>
                    <a:pt x="60771" y="20675"/>
                    <a:pt x="59989" y="20962"/>
                  </a:cubicBezTo>
                  <a:cubicBezTo>
                    <a:pt x="59218" y="21249"/>
                    <a:pt x="58303" y="21392"/>
                    <a:pt x="57245" y="21392"/>
                  </a:cubicBezTo>
                  <a:close/>
                  <a:moveTo>
                    <a:pt x="69972" y="8065"/>
                  </a:moveTo>
                  <a:lnTo>
                    <a:pt x="69972" y="21106"/>
                  </a:lnTo>
                  <a:lnTo>
                    <a:pt x="67227" y="21106"/>
                  </a:lnTo>
                  <a:lnTo>
                    <a:pt x="67227" y="5636"/>
                  </a:lnTo>
                  <a:lnTo>
                    <a:pt x="69898" y="5636"/>
                  </a:lnTo>
                  <a:lnTo>
                    <a:pt x="69972" y="8065"/>
                  </a:lnTo>
                  <a:close/>
                  <a:moveTo>
                    <a:pt x="74987" y="5549"/>
                  </a:moveTo>
                  <a:lnTo>
                    <a:pt x="74970" y="8009"/>
                  </a:lnTo>
                  <a:cubicBezTo>
                    <a:pt x="74744" y="7959"/>
                    <a:pt x="74527" y="7931"/>
                    <a:pt x="74320" y="7922"/>
                  </a:cubicBezTo>
                  <a:cubicBezTo>
                    <a:pt x="74123" y="7903"/>
                    <a:pt x="73893" y="7894"/>
                    <a:pt x="73637" y="7894"/>
                  </a:cubicBezTo>
                  <a:cubicBezTo>
                    <a:pt x="73003" y="7894"/>
                    <a:pt x="72443" y="7987"/>
                    <a:pt x="71961" y="8181"/>
                  </a:cubicBezTo>
                  <a:cubicBezTo>
                    <a:pt x="71475" y="8371"/>
                    <a:pt x="71064" y="8636"/>
                    <a:pt x="70729" y="8979"/>
                  </a:cubicBezTo>
                  <a:cubicBezTo>
                    <a:pt x="70392" y="9322"/>
                    <a:pt x="70125" y="9734"/>
                    <a:pt x="69928" y="10211"/>
                  </a:cubicBezTo>
                  <a:cubicBezTo>
                    <a:pt x="69740" y="10676"/>
                    <a:pt x="69616" y="11191"/>
                    <a:pt x="69556" y="11755"/>
                  </a:cubicBezTo>
                  <a:lnTo>
                    <a:pt x="68785" y="12182"/>
                  </a:lnTo>
                  <a:cubicBezTo>
                    <a:pt x="68785" y="11250"/>
                    <a:pt x="68879" y="10370"/>
                    <a:pt x="69067" y="9553"/>
                  </a:cubicBezTo>
                  <a:cubicBezTo>
                    <a:pt x="69265" y="8733"/>
                    <a:pt x="69566" y="8009"/>
                    <a:pt x="69972" y="7379"/>
                  </a:cubicBezTo>
                  <a:cubicBezTo>
                    <a:pt x="70377" y="6740"/>
                    <a:pt x="70892" y="6244"/>
                    <a:pt x="71514" y="5892"/>
                  </a:cubicBezTo>
                  <a:cubicBezTo>
                    <a:pt x="72149" y="5530"/>
                    <a:pt x="72899" y="5349"/>
                    <a:pt x="73770" y="5349"/>
                  </a:cubicBezTo>
                  <a:cubicBezTo>
                    <a:pt x="73967" y="5349"/>
                    <a:pt x="74194" y="5371"/>
                    <a:pt x="74453" y="5421"/>
                  </a:cubicBezTo>
                  <a:cubicBezTo>
                    <a:pt x="74708" y="5458"/>
                    <a:pt x="74886" y="5502"/>
                    <a:pt x="74987" y="5549"/>
                  </a:cubicBezTo>
                  <a:close/>
                  <a:moveTo>
                    <a:pt x="81038" y="5636"/>
                  </a:moveTo>
                  <a:lnTo>
                    <a:pt x="81038" y="21106"/>
                  </a:lnTo>
                  <a:lnTo>
                    <a:pt x="78278" y="21106"/>
                  </a:lnTo>
                  <a:lnTo>
                    <a:pt x="78278" y="5636"/>
                  </a:lnTo>
                  <a:lnTo>
                    <a:pt x="81038" y="5636"/>
                  </a:lnTo>
                  <a:close/>
                  <a:moveTo>
                    <a:pt x="78071" y="1531"/>
                  </a:moveTo>
                  <a:cubicBezTo>
                    <a:pt x="78071" y="1101"/>
                    <a:pt x="78203" y="739"/>
                    <a:pt x="78472" y="443"/>
                  </a:cubicBezTo>
                  <a:cubicBezTo>
                    <a:pt x="78747" y="150"/>
                    <a:pt x="79155" y="0"/>
                    <a:pt x="79689" y="0"/>
                  </a:cubicBezTo>
                  <a:cubicBezTo>
                    <a:pt x="80213" y="0"/>
                    <a:pt x="80611" y="150"/>
                    <a:pt x="80889" y="443"/>
                  </a:cubicBezTo>
                  <a:cubicBezTo>
                    <a:pt x="81177" y="739"/>
                    <a:pt x="81320" y="1101"/>
                    <a:pt x="81320" y="1531"/>
                  </a:cubicBezTo>
                  <a:cubicBezTo>
                    <a:pt x="81320" y="1940"/>
                    <a:pt x="81177" y="2292"/>
                    <a:pt x="80889" y="2589"/>
                  </a:cubicBezTo>
                  <a:cubicBezTo>
                    <a:pt x="80611" y="2876"/>
                    <a:pt x="80213" y="3019"/>
                    <a:pt x="79689" y="3019"/>
                  </a:cubicBezTo>
                  <a:cubicBezTo>
                    <a:pt x="79155" y="3019"/>
                    <a:pt x="78747" y="2876"/>
                    <a:pt x="78472" y="2589"/>
                  </a:cubicBezTo>
                  <a:cubicBezTo>
                    <a:pt x="78203" y="2292"/>
                    <a:pt x="78071" y="1940"/>
                    <a:pt x="78071" y="1531"/>
                  </a:cubicBezTo>
                  <a:close/>
                  <a:moveTo>
                    <a:pt x="88704" y="8708"/>
                  </a:moveTo>
                  <a:lnTo>
                    <a:pt x="88704" y="21106"/>
                  </a:lnTo>
                  <a:lnTo>
                    <a:pt x="85947" y="21106"/>
                  </a:lnTo>
                  <a:lnTo>
                    <a:pt x="85947" y="5636"/>
                  </a:lnTo>
                  <a:lnTo>
                    <a:pt x="88559" y="5636"/>
                  </a:lnTo>
                  <a:lnTo>
                    <a:pt x="88704" y="8708"/>
                  </a:lnTo>
                  <a:close/>
                  <a:moveTo>
                    <a:pt x="88141" y="12784"/>
                  </a:moveTo>
                  <a:lnTo>
                    <a:pt x="86866" y="12741"/>
                  </a:lnTo>
                  <a:cubicBezTo>
                    <a:pt x="86876" y="11683"/>
                    <a:pt x="87018" y="10704"/>
                    <a:pt x="87297" y="9809"/>
                  </a:cubicBezTo>
                  <a:cubicBezTo>
                    <a:pt x="87575" y="8904"/>
                    <a:pt x="87983" y="8118"/>
                    <a:pt x="88526" y="7451"/>
                  </a:cubicBezTo>
                  <a:cubicBezTo>
                    <a:pt x="89073" y="6784"/>
                    <a:pt x="89749" y="6269"/>
                    <a:pt x="90562" y="5907"/>
                  </a:cubicBezTo>
                  <a:cubicBezTo>
                    <a:pt x="91371" y="5533"/>
                    <a:pt x="92309" y="5349"/>
                    <a:pt x="93380" y="5349"/>
                  </a:cubicBezTo>
                  <a:cubicBezTo>
                    <a:pt x="94131" y="5349"/>
                    <a:pt x="94824" y="5452"/>
                    <a:pt x="95455" y="5664"/>
                  </a:cubicBezTo>
                  <a:cubicBezTo>
                    <a:pt x="96089" y="5864"/>
                    <a:pt x="96639" y="6182"/>
                    <a:pt x="97102" y="6621"/>
                  </a:cubicBezTo>
                  <a:cubicBezTo>
                    <a:pt x="97568" y="7058"/>
                    <a:pt x="97927" y="7623"/>
                    <a:pt x="98186" y="8309"/>
                  </a:cubicBezTo>
                  <a:cubicBezTo>
                    <a:pt x="98441" y="8995"/>
                    <a:pt x="98571" y="9824"/>
                    <a:pt x="98571" y="10794"/>
                  </a:cubicBezTo>
                  <a:lnTo>
                    <a:pt x="98571" y="21106"/>
                  </a:lnTo>
                  <a:lnTo>
                    <a:pt x="95827" y="21106"/>
                  </a:lnTo>
                  <a:lnTo>
                    <a:pt x="95827" y="10925"/>
                  </a:lnTo>
                  <a:cubicBezTo>
                    <a:pt x="95827" y="10115"/>
                    <a:pt x="95684" y="9466"/>
                    <a:pt x="95396" y="8979"/>
                  </a:cubicBezTo>
                  <a:cubicBezTo>
                    <a:pt x="95118" y="8493"/>
                    <a:pt x="94723" y="8140"/>
                    <a:pt x="94209" y="7922"/>
                  </a:cubicBezTo>
                  <a:cubicBezTo>
                    <a:pt x="93694" y="7694"/>
                    <a:pt x="93092" y="7579"/>
                    <a:pt x="92400" y="7579"/>
                  </a:cubicBezTo>
                  <a:cubicBezTo>
                    <a:pt x="91588" y="7579"/>
                    <a:pt x="90911" y="7716"/>
                    <a:pt x="90368" y="7994"/>
                  </a:cubicBezTo>
                  <a:cubicBezTo>
                    <a:pt x="89824" y="8271"/>
                    <a:pt x="89387" y="8652"/>
                    <a:pt x="89060" y="9138"/>
                  </a:cubicBezTo>
                  <a:cubicBezTo>
                    <a:pt x="88737" y="9625"/>
                    <a:pt x="88497" y="10180"/>
                    <a:pt x="88348" y="10810"/>
                  </a:cubicBezTo>
                  <a:cubicBezTo>
                    <a:pt x="88212" y="11431"/>
                    <a:pt x="88141" y="12089"/>
                    <a:pt x="88141" y="12784"/>
                  </a:cubicBezTo>
                  <a:close/>
                  <a:moveTo>
                    <a:pt x="98542" y="11325"/>
                  </a:moveTo>
                  <a:lnTo>
                    <a:pt x="96700" y="11867"/>
                  </a:lnTo>
                  <a:cubicBezTo>
                    <a:pt x="96713" y="11019"/>
                    <a:pt x="96856" y="10205"/>
                    <a:pt x="97131" y="9422"/>
                  </a:cubicBezTo>
                  <a:cubicBezTo>
                    <a:pt x="97419" y="8642"/>
                    <a:pt x="97830" y="7947"/>
                    <a:pt x="98364" y="7336"/>
                  </a:cubicBezTo>
                  <a:cubicBezTo>
                    <a:pt x="98907" y="6724"/>
                    <a:pt x="99574" y="6244"/>
                    <a:pt x="100367" y="5892"/>
                  </a:cubicBezTo>
                  <a:cubicBezTo>
                    <a:pt x="101157" y="5530"/>
                    <a:pt x="102063" y="5349"/>
                    <a:pt x="103082" y="5349"/>
                  </a:cubicBezTo>
                  <a:cubicBezTo>
                    <a:pt x="103943" y="5349"/>
                    <a:pt x="104703" y="5458"/>
                    <a:pt x="105367" y="5676"/>
                  </a:cubicBezTo>
                  <a:cubicBezTo>
                    <a:pt x="106040" y="5898"/>
                    <a:pt x="106603" y="6235"/>
                    <a:pt x="107056" y="6693"/>
                  </a:cubicBezTo>
                  <a:cubicBezTo>
                    <a:pt x="107522" y="7139"/>
                    <a:pt x="107875" y="7716"/>
                    <a:pt x="108111" y="8421"/>
                  </a:cubicBezTo>
                  <a:cubicBezTo>
                    <a:pt x="108347" y="9129"/>
                    <a:pt x="108467" y="9968"/>
                    <a:pt x="108467" y="10938"/>
                  </a:cubicBezTo>
                  <a:lnTo>
                    <a:pt x="108467" y="21106"/>
                  </a:lnTo>
                  <a:lnTo>
                    <a:pt x="105706" y="21106"/>
                  </a:lnTo>
                  <a:lnTo>
                    <a:pt x="105706" y="10910"/>
                  </a:lnTo>
                  <a:cubicBezTo>
                    <a:pt x="105706" y="10043"/>
                    <a:pt x="105564" y="9372"/>
                    <a:pt x="105276" y="8895"/>
                  </a:cubicBezTo>
                  <a:cubicBezTo>
                    <a:pt x="105001" y="8409"/>
                    <a:pt x="104603" y="8069"/>
                    <a:pt x="104092" y="7878"/>
                  </a:cubicBezTo>
                  <a:cubicBezTo>
                    <a:pt x="103587" y="7679"/>
                    <a:pt x="102982" y="7579"/>
                    <a:pt x="102279" y="7579"/>
                  </a:cubicBezTo>
                  <a:cubicBezTo>
                    <a:pt x="101678" y="7579"/>
                    <a:pt x="101144" y="7679"/>
                    <a:pt x="100678" y="7878"/>
                  </a:cubicBezTo>
                  <a:cubicBezTo>
                    <a:pt x="100212" y="8078"/>
                    <a:pt x="99823" y="8355"/>
                    <a:pt x="99506" y="8708"/>
                  </a:cubicBezTo>
                  <a:cubicBezTo>
                    <a:pt x="99189" y="9051"/>
                    <a:pt x="98946" y="9447"/>
                    <a:pt x="98778" y="9896"/>
                  </a:cubicBezTo>
                  <a:cubicBezTo>
                    <a:pt x="98619" y="10342"/>
                    <a:pt x="98542" y="10819"/>
                    <a:pt x="98542" y="11325"/>
                  </a:cubicBezTo>
                  <a:close/>
                  <a:moveTo>
                    <a:pt x="119812" y="21392"/>
                  </a:moveTo>
                  <a:cubicBezTo>
                    <a:pt x="118696" y="21392"/>
                    <a:pt x="117683" y="21208"/>
                    <a:pt x="116774" y="20847"/>
                  </a:cubicBezTo>
                  <a:cubicBezTo>
                    <a:pt x="115874" y="20475"/>
                    <a:pt x="115097" y="19958"/>
                    <a:pt x="114444" y="19290"/>
                  </a:cubicBezTo>
                  <a:cubicBezTo>
                    <a:pt x="113800" y="18623"/>
                    <a:pt x="113305" y="17831"/>
                    <a:pt x="112958" y="16917"/>
                  </a:cubicBezTo>
                  <a:cubicBezTo>
                    <a:pt x="112612" y="16000"/>
                    <a:pt x="112441" y="14999"/>
                    <a:pt x="112441" y="13913"/>
                  </a:cubicBezTo>
                  <a:lnTo>
                    <a:pt x="112441" y="13311"/>
                  </a:lnTo>
                  <a:cubicBezTo>
                    <a:pt x="112441" y="12055"/>
                    <a:pt x="112635" y="10935"/>
                    <a:pt x="113020" y="9952"/>
                  </a:cubicBezTo>
                  <a:cubicBezTo>
                    <a:pt x="113405" y="8961"/>
                    <a:pt x="113929" y="8122"/>
                    <a:pt x="114593" y="7435"/>
                  </a:cubicBezTo>
                  <a:cubicBezTo>
                    <a:pt x="115256" y="6749"/>
                    <a:pt x="116007" y="6232"/>
                    <a:pt x="116848" y="5876"/>
                  </a:cubicBezTo>
                  <a:cubicBezTo>
                    <a:pt x="117686" y="5524"/>
                    <a:pt x="118557" y="5349"/>
                    <a:pt x="119456" y="5349"/>
                  </a:cubicBezTo>
                  <a:cubicBezTo>
                    <a:pt x="120605" y="5349"/>
                    <a:pt x="121595" y="5539"/>
                    <a:pt x="122424" y="5920"/>
                  </a:cubicBezTo>
                  <a:cubicBezTo>
                    <a:pt x="123265" y="6300"/>
                    <a:pt x="123955" y="6837"/>
                    <a:pt x="124489" y="7523"/>
                  </a:cubicBezTo>
                  <a:cubicBezTo>
                    <a:pt x="125022" y="8200"/>
                    <a:pt x="125417" y="8998"/>
                    <a:pt x="125673" y="9924"/>
                  </a:cubicBezTo>
                  <a:cubicBezTo>
                    <a:pt x="125932" y="10838"/>
                    <a:pt x="126061" y="11839"/>
                    <a:pt x="126061" y="12928"/>
                  </a:cubicBezTo>
                  <a:lnTo>
                    <a:pt x="126061" y="14113"/>
                  </a:lnTo>
                  <a:lnTo>
                    <a:pt x="114072" y="14113"/>
                  </a:lnTo>
                  <a:lnTo>
                    <a:pt x="114072" y="11955"/>
                  </a:lnTo>
                  <a:lnTo>
                    <a:pt x="123314" y="11955"/>
                  </a:lnTo>
                  <a:lnTo>
                    <a:pt x="123314" y="11755"/>
                  </a:lnTo>
                  <a:cubicBezTo>
                    <a:pt x="123275" y="11069"/>
                    <a:pt x="123126" y="10402"/>
                    <a:pt x="122870" y="9753"/>
                  </a:cubicBezTo>
                  <a:cubicBezTo>
                    <a:pt x="122621" y="9104"/>
                    <a:pt x="122226" y="8571"/>
                    <a:pt x="121683" y="8150"/>
                  </a:cubicBezTo>
                  <a:cubicBezTo>
                    <a:pt x="121139" y="7732"/>
                    <a:pt x="120398" y="7523"/>
                    <a:pt x="119456" y="7523"/>
                  </a:cubicBezTo>
                  <a:cubicBezTo>
                    <a:pt x="118835" y="7523"/>
                    <a:pt x="118262" y="7651"/>
                    <a:pt x="117738" y="7906"/>
                  </a:cubicBezTo>
                  <a:cubicBezTo>
                    <a:pt x="117214" y="8156"/>
                    <a:pt x="116764" y="8527"/>
                    <a:pt x="116385" y="9023"/>
                  </a:cubicBezTo>
                  <a:cubicBezTo>
                    <a:pt x="116010" y="9519"/>
                    <a:pt x="115719" y="10124"/>
                    <a:pt x="115512" y="10838"/>
                  </a:cubicBezTo>
                  <a:cubicBezTo>
                    <a:pt x="115305" y="11552"/>
                    <a:pt x="115201" y="12379"/>
                    <a:pt x="115201" y="13311"/>
                  </a:cubicBezTo>
                  <a:lnTo>
                    <a:pt x="115201" y="13913"/>
                  </a:lnTo>
                  <a:cubicBezTo>
                    <a:pt x="115201" y="14646"/>
                    <a:pt x="115305" y="15339"/>
                    <a:pt x="115512" y="15987"/>
                  </a:cubicBezTo>
                  <a:cubicBezTo>
                    <a:pt x="115729" y="16624"/>
                    <a:pt x="116039" y="17188"/>
                    <a:pt x="116447" y="17675"/>
                  </a:cubicBezTo>
                  <a:cubicBezTo>
                    <a:pt x="116861" y="18158"/>
                    <a:pt x="117363" y="18542"/>
                    <a:pt x="117945" y="18816"/>
                  </a:cubicBezTo>
                  <a:cubicBezTo>
                    <a:pt x="118537" y="19094"/>
                    <a:pt x="119210" y="19231"/>
                    <a:pt x="119961" y="19231"/>
                  </a:cubicBezTo>
                  <a:cubicBezTo>
                    <a:pt x="120932" y="19231"/>
                    <a:pt x="121751" y="19041"/>
                    <a:pt x="122424" y="18660"/>
                  </a:cubicBezTo>
                  <a:cubicBezTo>
                    <a:pt x="123097" y="18280"/>
                    <a:pt x="123686" y="17768"/>
                    <a:pt x="124191" y="17129"/>
                  </a:cubicBezTo>
                  <a:lnTo>
                    <a:pt x="125851" y="18401"/>
                  </a:lnTo>
                  <a:cubicBezTo>
                    <a:pt x="125505" y="18907"/>
                    <a:pt x="125065" y="19390"/>
                    <a:pt x="124531" y="19845"/>
                  </a:cubicBezTo>
                  <a:cubicBezTo>
                    <a:pt x="123997" y="20304"/>
                    <a:pt x="123340" y="20675"/>
                    <a:pt x="122560" y="20962"/>
                  </a:cubicBezTo>
                  <a:cubicBezTo>
                    <a:pt x="121786" y="21249"/>
                    <a:pt x="120871" y="21392"/>
                    <a:pt x="119812" y="21392"/>
                  </a:cubicBezTo>
                  <a:close/>
                  <a:moveTo>
                    <a:pt x="132540" y="8939"/>
                  </a:moveTo>
                  <a:lnTo>
                    <a:pt x="132540" y="21106"/>
                  </a:lnTo>
                  <a:lnTo>
                    <a:pt x="129796" y="21106"/>
                  </a:lnTo>
                  <a:lnTo>
                    <a:pt x="129796" y="5636"/>
                  </a:lnTo>
                  <a:lnTo>
                    <a:pt x="132394" y="5636"/>
                  </a:lnTo>
                  <a:lnTo>
                    <a:pt x="132540" y="8939"/>
                  </a:lnTo>
                  <a:close/>
                  <a:moveTo>
                    <a:pt x="131889" y="12784"/>
                  </a:moveTo>
                  <a:lnTo>
                    <a:pt x="130747" y="12741"/>
                  </a:lnTo>
                  <a:cubicBezTo>
                    <a:pt x="130757" y="11683"/>
                    <a:pt x="130919" y="10704"/>
                    <a:pt x="131236" y="9809"/>
                  </a:cubicBezTo>
                  <a:cubicBezTo>
                    <a:pt x="131553" y="8904"/>
                    <a:pt x="131996" y="8118"/>
                    <a:pt x="132572" y="7451"/>
                  </a:cubicBezTo>
                  <a:cubicBezTo>
                    <a:pt x="133145" y="6784"/>
                    <a:pt x="133828" y="6269"/>
                    <a:pt x="134617" y="5907"/>
                  </a:cubicBezTo>
                  <a:cubicBezTo>
                    <a:pt x="135420" y="5533"/>
                    <a:pt x="136303" y="5349"/>
                    <a:pt x="137274" y="5349"/>
                  </a:cubicBezTo>
                  <a:cubicBezTo>
                    <a:pt x="138064" y="5349"/>
                    <a:pt x="138776" y="5452"/>
                    <a:pt x="139410" y="5664"/>
                  </a:cubicBezTo>
                  <a:cubicBezTo>
                    <a:pt x="140044" y="5864"/>
                    <a:pt x="140581" y="6188"/>
                    <a:pt x="141028" y="6634"/>
                  </a:cubicBezTo>
                  <a:cubicBezTo>
                    <a:pt x="141481" y="7083"/>
                    <a:pt x="141827" y="7663"/>
                    <a:pt x="142067" y="8380"/>
                  </a:cubicBezTo>
                  <a:cubicBezTo>
                    <a:pt x="142303" y="9085"/>
                    <a:pt x="142423" y="9946"/>
                    <a:pt x="142423" y="10966"/>
                  </a:cubicBezTo>
                  <a:lnTo>
                    <a:pt x="142423" y="21106"/>
                  </a:lnTo>
                  <a:lnTo>
                    <a:pt x="139662" y="21106"/>
                  </a:lnTo>
                  <a:lnTo>
                    <a:pt x="139662" y="10938"/>
                  </a:lnTo>
                  <a:cubicBezTo>
                    <a:pt x="139662" y="10130"/>
                    <a:pt x="139539" y="9481"/>
                    <a:pt x="139290" y="8995"/>
                  </a:cubicBezTo>
                  <a:cubicBezTo>
                    <a:pt x="139044" y="8499"/>
                    <a:pt x="138682" y="8140"/>
                    <a:pt x="138209" y="7922"/>
                  </a:cubicBezTo>
                  <a:cubicBezTo>
                    <a:pt x="137734" y="7694"/>
                    <a:pt x="137151" y="7579"/>
                    <a:pt x="136459" y="7579"/>
                  </a:cubicBezTo>
                  <a:cubicBezTo>
                    <a:pt x="135776" y="7579"/>
                    <a:pt x="135151" y="7716"/>
                    <a:pt x="134588" y="7994"/>
                  </a:cubicBezTo>
                  <a:cubicBezTo>
                    <a:pt x="134035" y="8271"/>
                    <a:pt x="133556" y="8652"/>
                    <a:pt x="133148" y="9138"/>
                  </a:cubicBezTo>
                  <a:cubicBezTo>
                    <a:pt x="132753" y="9625"/>
                    <a:pt x="132443" y="10180"/>
                    <a:pt x="132216" y="10810"/>
                  </a:cubicBezTo>
                  <a:cubicBezTo>
                    <a:pt x="131996" y="11431"/>
                    <a:pt x="131889" y="12089"/>
                    <a:pt x="131889" y="12784"/>
                  </a:cubicBezTo>
                  <a:close/>
                  <a:moveTo>
                    <a:pt x="153843" y="5636"/>
                  </a:moveTo>
                  <a:lnTo>
                    <a:pt x="153843" y="7663"/>
                  </a:lnTo>
                  <a:lnTo>
                    <a:pt x="145164" y="7663"/>
                  </a:lnTo>
                  <a:lnTo>
                    <a:pt x="145164" y="5636"/>
                  </a:lnTo>
                  <a:lnTo>
                    <a:pt x="153843" y="5636"/>
                  </a:lnTo>
                  <a:close/>
                  <a:moveTo>
                    <a:pt x="148102" y="1874"/>
                  </a:moveTo>
                  <a:lnTo>
                    <a:pt x="150846" y="1874"/>
                  </a:lnTo>
                  <a:lnTo>
                    <a:pt x="150846" y="17272"/>
                  </a:lnTo>
                  <a:cubicBezTo>
                    <a:pt x="150846" y="17796"/>
                    <a:pt x="150930" y="18192"/>
                    <a:pt x="151099" y="18461"/>
                  </a:cubicBezTo>
                  <a:cubicBezTo>
                    <a:pt x="151267" y="18726"/>
                    <a:pt x="151484" y="18904"/>
                    <a:pt x="151752" y="18988"/>
                  </a:cubicBezTo>
                  <a:cubicBezTo>
                    <a:pt x="152018" y="19075"/>
                    <a:pt x="152306" y="19119"/>
                    <a:pt x="152613" y="19119"/>
                  </a:cubicBezTo>
                  <a:cubicBezTo>
                    <a:pt x="152840" y="19119"/>
                    <a:pt x="153076" y="19100"/>
                    <a:pt x="153325" y="19060"/>
                  </a:cubicBezTo>
                  <a:cubicBezTo>
                    <a:pt x="153581" y="19013"/>
                    <a:pt x="153775" y="18975"/>
                    <a:pt x="153901" y="18947"/>
                  </a:cubicBezTo>
                  <a:lnTo>
                    <a:pt x="153917" y="21106"/>
                  </a:lnTo>
                  <a:cubicBezTo>
                    <a:pt x="153700" y="21171"/>
                    <a:pt x="153412" y="21233"/>
                    <a:pt x="153056" y="21290"/>
                  </a:cubicBezTo>
                  <a:cubicBezTo>
                    <a:pt x="152710" y="21358"/>
                    <a:pt x="152289" y="21392"/>
                    <a:pt x="151794" y="21392"/>
                  </a:cubicBezTo>
                  <a:cubicBezTo>
                    <a:pt x="151124" y="21392"/>
                    <a:pt x="150506" y="21261"/>
                    <a:pt x="149940" y="21006"/>
                  </a:cubicBezTo>
                  <a:cubicBezTo>
                    <a:pt x="149377" y="20747"/>
                    <a:pt x="148927" y="20320"/>
                    <a:pt x="148591" y="19718"/>
                  </a:cubicBezTo>
                  <a:cubicBezTo>
                    <a:pt x="148264" y="19109"/>
                    <a:pt x="148102" y="18289"/>
                    <a:pt x="148102" y="17260"/>
                  </a:cubicBezTo>
                  <a:lnTo>
                    <a:pt x="148102" y="1874"/>
                  </a:lnTo>
                  <a:close/>
                  <a:moveTo>
                    <a:pt x="166942" y="17001"/>
                  </a:moveTo>
                  <a:cubicBezTo>
                    <a:pt x="166942" y="16621"/>
                    <a:pt x="166852" y="16268"/>
                    <a:pt x="166674" y="15944"/>
                  </a:cubicBezTo>
                  <a:cubicBezTo>
                    <a:pt x="166505" y="15610"/>
                    <a:pt x="166156" y="15311"/>
                    <a:pt x="165622" y="15042"/>
                  </a:cubicBezTo>
                  <a:cubicBezTo>
                    <a:pt x="165098" y="14765"/>
                    <a:pt x="164305" y="14528"/>
                    <a:pt x="163247" y="14328"/>
                  </a:cubicBezTo>
                  <a:cubicBezTo>
                    <a:pt x="162357" y="14147"/>
                    <a:pt x="161551" y="13932"/>
                    <a:pt x="160829" y="13686"/>
                  </a:cubicBezTo>
                  <a:cubicBezTo>
                    <a:pt x="160117" y="13436"/>
                    <a:pt x="159509" y="13137"/>
                    <a:pt x="159004" y="12784"/>
                  </a:cubicBezTo>
                  <a:cubicBezTo>
                    <a:pt x="158509" y="12432"/>
                    <a:pt x="158127" y="12017"/>
                    <a:pt x="157862" y="11540"/>
                  </a:cubicBezTo>
                  <a:cubicBezTo>
                    <a:pt x="157593" y="11063"/>
                    <a:pt x="157461" y="10504"/>
                    <a:pt x="157461" y="9865"/>
                  </a:cubicBezTo>
                  <a:cubicBezTo>
                    <a:pt x="157461" y="9257"/>
                    <a:pt x="157600" y="8680"/>
                    <a:pt x="157875" y="8137"/>
                  </a:cubicBezTo>
                  <a:cubicBezTo>
                    <a:pt x="158163" y="7595"/>
                    <a:pt x="158564" y="7111"/>
                    <a:pt x="159079" y="6693"/>
                  </a:cubicBezTo>
                  <a:cubicBezTo>
                    <a:pt x="159603" y="6272"/>
                    <a:pt x="160231" y="5945"/>
                    <a:pt x="160962" y="5704"/>
                  </a:cubicBezTo>
                  <a:cubicBezTo>
                    <a:pt x="161693" y="5467"/>
                    <a:pt x="162509" y="5349"/>
                    <a:pt x="163409" y="5349"/>
                  </a:cubicBezTo>
                  <a:cubicBezTo>
                    <a:pt x="164697" y="5349"/>
                    <a:pt x="165794" y="5567"/>
                    <a:pt x="166703" y="6007"/>
                  </a:cubicBezTo>
                  <a:cubicBezTo>
                    <a:pt x="167612" y="6444"/>
                    <a:pt x="168311" y="7030"/>
                    <a:pt x="168797" y="7766"/>
                  </a:cubicBezTo>
                  <a:cubicBezTo>
                    <a:pt x="169279" y="8490"/>
                    <a:pt x="169521" y="9294"/>
                    <a:pt x="169521" y="10180"/>
                  </a:cubicBezTo>
                  <a:lnTo>
                    <a:pt x="166777" y="10180"/>
                  </a:lnTo>
                  <a:cubicBezTo>
                    <a:pt x="166777" y="9753"/>
                    <a:pt x="166645" y="9338"/>
                    <a:pt x="166376" y="8939"/>
                  </a:cubicBezTo>
                  <a:cubicBezTo>
                    <a:pt x="166120" y="8527"/>
                    <a:pt x="165739" y="8190"/>
                    <a:pt x="165234" y="7922"/>
                  </a:cubicBezTo>
                  <a:cubicBezTo>
                    <a:pt x="164742" y="7654"/>
                    <a:pt x="164133" y="7523"/>
                    <a:pt x="163409" y="7523"/>
                  </a:cubicBezTo>
                  <a:cubicBezTo>
                    <a:pt x="162648" y="7523"/>
                    <a:pt x="162030" y="7635"/>
                    <a:pt x="161554" y="7866"/>
                  </a:cubicBezTo>
                  <a:cubicBezTo>
                    <a:pt x="161092" y="8084"/>
                    <a:pt x="160749" y="8365"/>
                    <a:pt x="160532" y="8708"/>
                  </a:cubicBezTo>
                  <a:cubicBezTo>
                    <a:pt x="160325" y="9051"/>
                    <a:pt x="160221" y="9413"/>
                    <a:pt x="160221" y="9796"/>
                  </a:cubicBezTo>
                  <a:cubicBezTo>
                    <a:pt x="160221" y="10080"/>
                    <a:pt x="160270" y="10339"/>
                    <a:pt x="160370" y="10567"/>
                  </a:cubicBezTo>
                  <a:cubicBezTo>
                    <a:pt x="160477" y="10785"/>
                    <a:pt x="160664" y="10991"/>
                    <a:pt x="160933" y="11181"/>
                  </a:cubicBezTo>
                  <a:cubicBezTo>
                    <a:pt x="161198" y="11362"/>
                    <a:pt x="161577" y="11534"/>
                    <a:pt x="162059" y="11696"/>
                  </a:cubicBezTo>
                  <a:cubicBezTo>
                    <a:pt x="162545" y="11858"/>
                    <a:pt x="163163" y="12020"/>
                    <a:pt x="163913" y="12182"/>
                  </a:cubicBezTo>
                  <a:cubicBezTo>
                    <a:pt x="165230" y="12469"/>
                    <a:pt x="166311" y="12812"/>
                    <a:pt x="167162" y="13212"/>
                  </a:cubicBezTo>
                  <a:cubicBezTo>
                    <a:pt x="168013" y="13614"/>
                    <a:pt x="168648" y="14104"/>
                    <a:pt x="169062" y="14684"/>
                  </a:cubicBezTo>
                  <a:cubicBezTo>
                    <a:pt x="169476" y="15267"/>
                    <a:pt x="169687" y="15972"/>
                    <a:pt x="169687" y="16801"/>
                  </a:cubicBezTo>
                  <a:cubicBezTo>
                    <a:pt x="169687" y="17478"/>
                    <a:pt x="169538" y="18099"/>
                    <a:pt x="169240" y="18660"/>
                  </a:cubicBezTo>
                  <a:cubicBezTo>
                    <a:pt x="168955" y="19222"/>
                    <a:pt x="168534" y="19708"/>
                    <a:pt x="167978" y="20120"/>
                  </a:cubicBezTo>
                  <a:cubicBezTo>
                    <a:pt x="167434" y="20519"/>
                    <a:pt x="166784" y="20834"/>
                    <a:pt x="166020" y="21062"/>
                  </a:cubicBezTo>
                  <a:cubicBezTo>
                    <a:pt x="165269" y="21280"/>
                    <a:pt x="164425" y="21392"/>
                    <a:pt x="163483" y="21392"/>
                  </a:cubicBezTo>
                  <a:cubicBezTo>
                    <a:pt x="162069" y="21392"/>
                    <a:pt x="160875" y="21149"/>
                    <a:pt x="159894" y="20663"/>
                  </a:cubicBezTo>
                  <a:cubicBezTo>
                    <a:pt x="158914" y="20176"/>
                    <a:pt x="158173" y="19546"/>
                    <a:pt x="157668" y="18776"/>
                  </a:cubicBezTo>
                  <a:cubicBezTo>
                    <a:pt x="157163" y="18002"/>
                    <a:pt x="156911" y="17188"/>
                    <a:pt x="156911" y="16330"/>
                  </a:cubicBezTo>
                  <a:lnTo>
                    <a:pt x="159671" y="16330"/>
                  </a:lnTo>
                  <a:cubicBezTo>
                    <a:pt x="159710" y="17054"/>
                    <a:pt x="159930" y="17631"/>
                    <a:pt x="160325" y="18058"/>
                  </a:cubicBezTo>
                  <a:cubicBezTo>
                    <a:pt x="160719" y="18479"/>
                    <a:pt x="161205" y="18779"/>
                    <a:pt x="161778" y="18960"/>
                  </a:cubicBezTo>
                  <a:cubicBezTo>
                    <a:pt x="162350" y="19131"/>
                    <a:pt x="162920" y="19219"/>
                    <a:pt x="163483" y="19219"/>
                  </a:cubicBezTo>
                  <a:cubicBezTo>
                    <a:pt x="164237" y="19219"/>
                    <a:pt x="164865" y="19122"/>
                    <a:pt x="165370" y="18932"/>
                  </a:cubicBezTo>
                  <a:cubicBezTo>
                    <a:pt x="165884" y="18741"/>
                    <a:pt x="166272" y="18479"/>
                    <a:pt x="166541" y="18146"/>
                  </a:cubicBezTo>
                  <a:cubicBezTo>
                    <a:pt x="166806" y="17812"/>
                    <a:pt x="166942" y="17431"/>
                    <a:pt x="166942" y="17001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A29BDF6B-86E4-6FD1-912D-C3416EDCC949}"/>
                </a:ext>
              </a:extLst>
            </p:cNvPr>
            <p:cNvSpPr/>
            <p:nvPr/>
          </p:nvSpPr>
          <p:spPr>
            <a:xfrm>
              <a:off x="1099951" y="1864823"/>
              <a:ext cx="78872" cy="21105"/>
            </a:xfrm>
            <a:custGeom>
              <a:avLst/>
              <a:gdLst>
                <a:gd name="connsiteX0" fmla="*/ 16614 w 78872"/>
                <a:gd name="connsiteY0" fmla="*/ 0 h 21105"/>
                <a:gd name="connsiteX1" fmla="*/ 16614 w 78872"/>
                <a:gd name="connsiteY1" fmla="*/ 20819 h 21105"/>
                <a:gd name="connsiteX2" fmla="*/ 13737 w 78872"/>
                <a:gd name="connsiteY2" fmla="*/ 20819 h 21105"/>
                <a:gd name="connsiteX3" fmla="*/ 2864 w 78872"/>
                <a:gd name="connsiteY3" fmla="*/ 4763 h 21105"/>
                <a:gd name="connsiteX4" fmla="*/ 2864 w 78872"/>
                <a:gd name="connsiteY4" fmla="*/ 20819 h 21105"/>
                <a:gd name="connsiteX5" fmla="*/ 0 w 78872"/>
                <a:gd name="connsiteY5" fmla="*/ 20819 h 21105"/>
                <a:gd name="connsiteX6" fmla="*/ 0 w 78872"/>
                <a:gd name="connsiteY6" fmla="*/ 0 h 21105"/>
                <a:gd name="connsiteX7" fmla="*/ 2864 w 78872"/>
                <a:gd name="connsiteY7" fmla="*/ 0 h 21105"/>
                <a:gd name="connsiteX8" fmla="*/ 13782 w 78872"/>
                <a:gd name="connsiteY8" fmla="*/ 16100 h 21105"/>
                <a:gd name="connsiteX9" fmla="*/ 13782 w 78872"/>
                <a:gd name="connsiteY9" fmla="*/ 0 h 21105"/>
                <a:gd name="connsiteX10" fmla="*/ 16614 w 78872"/>
                <a:gd name="connsiteY10" fmla="*/ 0 h 21105"/>
                <a:gd name="connsiteX11" fmla="*/ 21080 w 78872"/>
                <a:gd name="connsiteY11" fmla="*/ 13255 h 21105"/>
                <a:gd name="connsiteX12" fmla="*/ 21080 w 78872"/>
                <a:gd name="connsiteY12" fmla="*/ 12925 h 21105"/>
                <a:gd name="connsiteX13" fmla="*/ 21584 w 78872"/>
                <a:gd name="connsiteY13" fmla="*/ 9821 h 21105"/>
                <a:gd name="connsiteX14" fmla="*/ 23037 w 78872"/>
                <a:gd name="connsiteY14" fmla="*/ 7320 h 21105"/>
                <a:gd name="connsiteX15" fmla="*/ 25335 w 78872"/>
                <a:gd name="connsiteY15" fmla="*/ 5661 h 21105"/>
                <a:gd name="connsiteX16" fmla="*/ 28364 w 78872"/>
                <a:gd name="connsiteY16" fmla="*/ 5062 h 21105"/>
                <a:gd name="connsiteX17" fmla="*/ 31403 w 78872"/>
                <a:gd name="connsiteY17" fmla="*/ 5661 h 21105"/>
                <a:gd name="connsiteX18" fmla="*/ 33720 w 78872"/>
                <a:gd name="connsiteY18" fmla="*/ 7320 h 21105"/>
                <a:gd name="connsiteX19" fmla="*/ 35186 w 78872"/>
                <a:gd name="connsiteY19" fmla="*/ 9821 h 21105"/>
                <a:gd name="connsiteX20" fmla="*/ 35690 w 78872"/>
                <a:gd name="connsiteY20" fmla="*/ 12925 h 21105"/>
                <a:gd name="connsiteX21" fmla="*/ 35690 w 78872"/>
                <a:gd name="connsiteY21" fmla="*/ 13255 h 21105"/>
                <a:gd name="connsiteX22" fmla="*/ 35186 w 78872"/>
                <a:gd name="connsiteY22" fmla="*/ 16359 h 21105"/>
                <a:gd name="connsiteX23" fmla="*/ 33720 w 78872"/>
                <a:gd name="connsiteY23" fmla="*/ 18860 h 21105"/>
                <a:gd name="connsiteX24" fmla="*/ 31419 w 78872"/>
                <a:gd name="connsiteY24" fmla="*/ 20519 h 21105"/>
                <a:gd name="connsiteX25" fmla="*/ 28393 w 78872"/>
                <a:gd name="connsiteY25" fmla="*/ 21105 h 21105"/>
                <a:gd name="connsiteX26" fmla="*/ 25351 w 78872"/>
                <a:gd name="connsiteY26" fmla="*/ 20519 h 21105"/>
                <a:gd name="connsiteX27" fmla="*/ 23037 w 78872"/>
                <a:gd name="connsiteY27" fmla="*/ 18860 h 21105"/>
                <a:gd name="connsiteX28" fmla="*/ 21584 w 78872"/>
                <a:gd name="connsiteY28" fmla="*/ 16359 h 21105"/>
                <a:gd name="connsiteX29" fmla="*/ 21080 w 78872"/>
                <a:gd name="connsiteY29" fmla="*/ 13255 h 21105"/>
                <a:gd name="connsiteX30" fmla="*/ 23824 w 78872"/>
                <a:gd name="connsiteY30" fmla="*/ 12925 h 21105"/>
                <a:gd name="connsiteX31" fmla="*/ 23824 w 78872"/>
                <a:gd name="connsiteY31" fmla="*/ 13255 h 21105"/>
                <a:gd name="connsiteX32" fmla="*/ 24105 w 78872"/>
                <a:gd name="connsiteY32" fmla="*/ 15442 h 21105"/>
                <a:gd name="connsiteX33" fmla="*/ 24950 w 78872"/>
                <a:gd name="connsiteY33" fmla="*/ 17244 h 21105"/>
                <a:gd name="connsiteX34" fmla="*/ 26390 w 78872"/>
                <a:gd name="connsiteY34" fmla="*/ 18489 h 21105"/>
                <a:gd name="connsiteX35" fmla="*/ 28393 w 78872"/>
                <a:gd name="connsiteY35" fmla="*/ 18932 h 21105"/>
                <a:gd name="connsiteX36" fmla="*/ 30367 w 78872"/>
                <a:gd name="connsiteY36" fmla="*/ 18489 h 21105"/>
                <a:gd name="connsiteX37" fmla="*/ 31791 w 78872"/>
                <a:gd name="connsiteY37" fmla="*/ 17244 h 21105"/>
                <a:gd name="connsiteX38" fmla="*/ 32636 w 78872"/>
                <a:gd name="connsiteY38" fmla="*/ 15442 h 21105"/>
                <a:gd name="connsiteX39" fmla="*/ 32933 w 78872"/>
                <a:gd name="connsiteY39" fmla="*/ 13255 h 21105"/>
                <a:gd name="connsiteX40" fmla="*/ 32933 w 78872"/>
                <a:gd name="connsiteY40" fmla="*/ 12925 h 21105"/>
                <a:gd name="connsiteX41" fmla="*/ 32636 w 78872"/>
                <a:gd name="connsiteY41" fmla="*/ 10766 h 21105"/>
                <a:gd name="connsiteX42" fmla="*/ 31775 w 78872"/>
                <a:gd name="connsiteY42" fmla="*/ 8951 h 21105"/>
                <a:gd name="connsiteX43" fmla="*/ 30351 w 78872"/>
                <a:gd name="connsiteY43" fmla="*/ 7691 h 21105"/>
                <a:gd name="connsiteX44" fmla="*/ 28364 w 78872"/>
                <a:gd name="connsiteY44" fmla="*/ 7236 h 21105"/>
                <a:gd name="connsiteX45" fmla="*/ 26374 w 78872"/>
                <a:gd name="connsiteY45" fmla="*/ 7691 h 21105"/>
                <a:gd name="connsiteX46" fmla="*/ 24950 w 78872"/>
                <a:gd name="connsiteY46" fmla="*/ 8951 h 21105"/>
                <a:gd name="connsiteX47" fmla="*/ 24105 w 78872"/>
                <a:gd name="connsiteY47" fmla="*/ 10766 h 21105"/>
                <a:gd name="connsiteX48" fmla="*/ 23824 w 78872"/>
                <a:gd name="connsiteY48" fmla="*/ 12925 h 21105"/>
                <a:gd name="connsiteX49" fmla="*/ 46386 w 78872"/>
                <a:gd name="connsiteY49" fmla="*/ 5349 h 21105"/>
                <a:gd name="connsiteX50" fmla="*/ 46386 w 78872"/>
                <a:gd name="connsiteY50" fmla="*/ 7376 h 21105"/>
                <a:gd name="connsiteX51" fmla="*/ 37707 w 78872"/>
                <a:gd name="connsiteY51" fmla="*/ 7376 h 21105"/>
                <a:gd name="connsiteX52" fmla="*/ 37707 w 78872"/>
                <a:gd name="connsiteY52" fmla="*/ 5349 h 21105"/>
                <a:gd name="connsiteX53" fmla="*/ 46386 w 78872"/>
                <a:gd name="connsiteY53" fmla="*/ 5349 h 21105"/>
                <a:gd name="connsiteX54" fmla="*/ 40645 w 78872"/>
                <a:gd name="connsiteY54" fmla="*/ 1588 h 21105"/>
                <a:gd name="connsiteX55" fmla="*/ 43389 w 78872"/>
                <a:gd name="connsiteY55" fmla="*/ 1588 h 21105"/>
                <a:gd name="connsiteX56" fmla="*/ 43389 w 78872"/>
                <a:gd name="connsiteY56" fmla="*/ 16985 h 21105"/>
                <a:gd name="connsiteX57" fmla="*/ 43641 w 78872"/>
                <a:gd name="connsiteY57" fmla="*/ 18174 h 21105"/>
                <a:gd name="connsiteX58" fmla="*/ 44295 w 78872"/>
                <a:gd name="connsiteY58" fmla="*/ 18701 h 21105"/>
                <a:gd name="connsiteX59" fmla="*/ 45156 w 78872"/>
                <a:gd name="connsiteY59" fmla="*/ 18832 h 21105"/>
                <a:gd name="connsiteX60" fmla="*/ 45868 w 78872"/>
                <a:gd name="connsiteY60" fmla="*/ 18773 h 21105"/>
                <a:gd name="connsiteX61" fmla="*/ 46447 w 78872"/>
                <a:gd name="connsiteY61" fmla="*/ 18660 h 21105"/>
                <a:gd name="connsiteX62" fmla="*/ 46460 w 78872"/>
                <a:gd name="connsiteY62" fmla="*/ 20819 h 21105"/>
                <a:gd name="connsiteX63" fmla="*/ 45599 w 78872"/>
                <a:gd name="connsiteY63" fmla="*/ 21003 h 21105"/>
                <a:gd name="connsiteX64" fmla="*/ 44340 w 78872"/>
                <a:gd name="connsiteY64" fmla="*/ 21105 h 21105"/>
                <a:gd name="connsiteX65" fmla="*/ 42483 w 78872"/>
                <a:gd name="connsiteY65" fmla="*/ 20719 h 21105"/>
                <a:gd name="connsiteX66" fmla="*/ 41134 w 78872"/>
                <a:gd name="connsiteY66" fmla="*/ 19431 h 21105"/>
                <a:gd name="connsiteX67" fmla="*/ 40645 w 78872"/>
                <a:gd name="connsiteY67" fmla="*/ 16973 h 21105"/>
                <a:gd name="connsiteX68" fmla="*/ 40645 w 78872"/>
                <a:gd name="connsiteY68" fmla="*/ 1588 h 21105"/>
                <a:gd name="connsiteX69" fmla="*/ 56799 w 78872"/>
                <a:gd name="connsiteY69" fmla="*/ 21105 h 21105"/>
                <a:gd name="connsiteX70" fmla="*/ 53757 w 78872"/>
                <a:gd name="connsiteY70" fmla="*/ 20560 h 21105"/>
                <a:gd name="connsiteX71" fmla="*/ 51427 w 78872"/>
                <a:gd name="connsiteY71" fmla="*/ 19003 h 21105"/>
                <a:gd name="connsiteX72" fmla="*/ 49945 w 78872"/>
                <a:gd name="connsiteY72" fmla="*/ 16630 h 21105"/>
                <a:gd name="connsiteX73" fmla="*/ 49424 w 78872"/>
                <a:gd name="connsiteY73" fmla="*/ 13626 h 21105"/>
                <a:gd name="connsiteX74" fmla="*/ 49424 w 78872"/>
                <a:gd name="connsiteY74" fmla="*/ 13024 h 21105"/>
                <a:gd name="connsiteX75" fmla="*/ 50004 w 78872"/>
                <a:gd name="connsiteY75" fmla="*/ 9665 h 21105"/>
                <a:gd name="connsiteX76" fmla="*/ 51576 w 78872"/>
                <a:gd name="connsiteY76" fmla="*/ 7148 h 21105"/>
                <a:gd name="connsiteX77" fmla="*/ 53832 w 78872"/>
                <a:gd name="connsiteY77" fmla="*/ 5589 h 21105"/>
                <a:gd name="connsiteX78" fmla="*/ 56443 w 78872"/>
                <a:gd name="connsiteY78" fmla="*/ 5062 h 21105"/>
                <a:gd name="connsiteX79" fmla="*/ 59411 w 78872"/>
                <a:gd name="connsiteY79" fmla="*/ 5633 h 21105"/>
                <a:gd name="connsiteX80" fmla="*/ 61472 w 78872"/>
                <a:gd name="connsiteY80" fmla="*/ 7236 h 21105"/>
                <a:gd name="connsiteX81" fmla="*/ 62660 w 78872"/>
                <a:gd name="connsiteY81" fmla="*/ 9637 h 21105"/>
                <a:gd name="connsiteX82" fmla="*/ 63045 w 78872"/>
                <a:gd name="connsiteY82" fmla="*/ 12641 h 21105"/>
                <a:gd name="connsiteX83" fmla="*/ 63045 w 78872"/>
                <a:gd name="connsiteY83" fmla="*/ 13826 h 21105"/>
                <a:gd name="connsiteX84" fmla="*/ 51059 w 78872"/>
                <a:gd name="connsiteY84" fmla="*/ 13826 h 21105"/>
                <a:gd name="connsiteX85" fmla="*/ 51059 w 78872"/>
                <a:gd name="connsiteY85" fmla="*/ 11668 h 21105"/>
                <a:gd name="connsiteX86" fmla="*/ 60301 w 78872"/>
                <a:gd name="connsiteY86" fmla="*/ 11668 h 21105"/>
                <a:gd name="connsiteX87" fmla="*/ 60301 w 78872"/>
                <a:gd name="connsiteY87" fmla="*/ 11468 h 21105"/>
                <a:gd name="connsiteX88" fmla="*/ 59854 w 78872"/>
                <a:gd name="connsiteY88" fmla="*/ 9466 h 21105"/>
                <a:gd name="connsiteX89" fmla="*/ 58670 w 78872"/>
                <a:gd name="connsiteY89" fmla="*/ 7863 h 21105"/>
                <a:gd name="connsiteX90" fmla="*/ 56443 w 78872"/>
                <a:gd name="connsiteY90" fmla="*/ 7236 h 21105"/>
                <a:gd name="connsiteX91" fmla="*/ 54722 w 78872"/>
                <a:gd name="connsiteY91" fmla="*/ 7619 h 21105"/>
                <a:gd name="connsiteX92" fmla="*/ 53372 w 78872"/>
                <a:gd name="connsiteY92" fmla="*/ 8736 h 21105"/>
                <a:gd name="connsiteX93" fmla="*/ 52495 w 78872"/>
                <a:gd name="connsiteY93" fmla="*/ 10551 h 21105"/>
                <a:gd name="connsiteX94" fmla="*/ 52185 w 78872"/>
                <a:gd name="connsiteY94" fmla="*/ 13024 h 21105"/>
                <a:gd name="connsiteX95" fmla="*/ 52185 w 78872"/>
                <a:gd name="connsiteY95" fmla="*/ 13626 h 21105"/>
                <a:gd name="connsiteX96" fmla="*/ 52495 w 78872"/>
                <a:gd name="connsiteY96" fmla="*/ 15700 h 21105"/>
                <a:gd name="connsiteX97" fmla="*/ 53431 w 78872"/>
                <a:gd name="connsiteY97" fmla="*/ 17388 h 21105"/>
                <a:gd name="connsiteX98" fmla="*/ 54929 w 78872"/>
                <a:gd name="connsiteY98" fmla="*/ 18529 h 21105"/>
                <a:gd name="connsiteX99" fmla="*/ 56948 w 78872"/>
                <a:gd name="connsiteY99" fmla="*/ 18944 h 21105"/>
                <a:gd name="connsiteX100" fmla="*/ 59411 w 78872"/>
                <a:gd name="connsiteY100" fmla="*/ 18373 h 21105"/>
                <a:gd name="connsiteX101" fmla="*/ 61174 w 78872"/>
                <a:gd name="connsiteY101" fmla="*/ 16842 h 21105"/>
                <a:gd name="connsiteX102" fmla="*/ 62838 w 78872"/>
                <a:gd name="connsiteY102" fmla="*/ 18114 h 21105"/>
                <a:gd name="connsiteX103" fmla="*/ 61517 w 78872"/>
                <a:gd name="connsiteY103" fmla="*/ 19559 h 21105"/>
                <a:gd name="connsiteX104" fmla="*/ 59543 w 78872"/>
                <a:gd name="connsiteY104" fmla="*/ 20675 h 21105"/>
                <a:gd name="connsiteX105" fmla="*/ 56799 w 78872"/>
                <a:gd name="connsiteY105" fmla="*/ 21105 h 21105"/>
                <a:gd name="connsiteX106" fmla="*/ 76128 w 78872"/>
                <a:gd name="connsiteY106" fmla="*/ 16714 h 21105"/>
                <a:gd name="connsiteX107" fmla="*/ 75860 w 78872"/>
                <a:gd name="connsiteY107" fmla="*/ 15657 h 21105"/>
                <a:gd name="connsiteX108" fmla="*/ 74808 w 78872"/>
                <a:gd name="connsiteY108" fmla="*/ 14755 h 21105"/>
                <a:gd name="connsiteX109" fmla="*/ 72433 w 78872"/>
                <a:gd name="connsiteY109" fmla="*/ 14041 h 21105"/>
                <a:gd name="connsiteX110" fmla="*/ 70015 w 78872"/>
                <a:gd name="connsiteY110" fmla="*/ 13399 h 21105"/>
                <a:gd name="connsiteX111" fmla="*/ 68190 w 78872"/>
                <a:gd name="connsiteY111" fmla="*/ 12497 h 21105"/>
                <a:gd name="connsiteX112" fmla="*/ 67048 w 78872"/>
                <a:gd name="connsiteY112" fmla="*/ 11253 h 21105"/>
                <a:gd name="connsiteX113" fmla="*/ 66647 w 78872"/>
                <a:gd name="connsiteY113" fmla="*/ 9578 h 21105"/>
                <a:gd name="connsiteX114" fmla="*/ 67064 w 78872"/>
                <a:gd name="connsiteY114" fmla="*/ 7850 h 21105"/>
                <a:gd name="connsiteX115" fmla="*/ 68265 w 78872"/>
                <a:gd name="connsiteY115" fmla="*/ 6406 h 21105"/>
                <a:gd name="connsiteX116" fmla="*/ 70148 w 78872"/>
                <a:gd name="connsiteY116" fmla="*/ 5418 h 21105"/>
                <a:gd name="connsiteX117" fmla="*/ 72598 w 78872"/>
                <a:gd name="connsiteY117" fmla="*/ 5062 h 21105"/>
                <a:gd name="connsiteX118" fmla="*/ 75892 w 78872"/>
                <a:gd name="connsiteY118" fmla="*/ 5720 h 21105"/>
                <a:gd name="connsiteX119" fmla="*/ 77982 w 78872"/>
                <a:gd name="connsiteY119" fmla="*/ 7479 h 21105"/>
                <a:gd name="connsiteX120" fmla="*/ 78711 w 78872"/>
                <a:gd name="connsiteY120" fmla="*/ 9893 h 21105"/>
                <a:gd name="connsiteX121" fmla="*/ 75963 w 78872"/>
                <a:gd name="connsiteY121" fmla="*/ 9893 h 21105"/>
                <a:gd name="connsiteX122" fmla="*/ 75565 w 78872"/>
                <a:gd name="connsiteY122" fmla="*/ 8652 h 21105"/>
                <a:gd name="connsiteX123" fmla="*/ 74423 w 78872"/>
                <a:gd name="connsiteY123" fmla="*/ 7635 h 21105"/>
                <a:gd name="connsiteX124" fmla="*/ 72598 w 78872"/>
                <a:gd name="connsiteY124" fmla="*/ 7236 h 21105"/>
                <a:gd name="connsiteX125" fmla="*/ 70743 w 78872"/>
                <a:gd name="connsiteY125" fmla="*/ 7579 h 21105"/>
                <a:gd name="connsiteX126" fmla="*/ 69718 w 78872"/>
                <a:gd name="connsiteY126" fmla="*/ 8421 h 21105"/>
                <a:gd name="connsiteX127" fmla="*/ 69407 w 78872"/>
                <a:gd name="connsiteY127" fmla="*/ 9509 h 21105"/>
                <a:gd name="connsiteX128" fmla="*/ 69556 w 78872"/>
                <a:gd name="connsiteY128" fmla="*/ 10280 h 21105"/>
                <a:gd name="connsiteX129" fmla="*/ 70119 w 78872"/>
                <a:gd name="connsiteY129" fmla="*/ 10894 h 21105"/>
                <a:gd name="connsiteX130" fmla="*/ 71248 w 78872"/>
                <a:gd name="connsiteY130" fmla="*/ 11409 h 21105"/>
                <a:gd name="connsiteX131" fmla="*/ 73103 w 78872"/>
                <a:gd name="connsiteY131" fmla="*/ 11895 h 21105"/>
                <a:gd name="connsiteX132" fmla="*/ 76352 w 78872"/>
                <a:gd name="connsiteY132" fmla="*/ 12925 h 21105"/>
                <a:gd name="connsiteX133" fmla="*/ 78248 w 78872"/>
                <a:gd name="connsiteY133" fmla="*/ 14397 h 21105"/>
                <a:gd name="connsiteX134" fmla="*/ 78872 w 78872"/>
                <a:gd name="connsiteY134" fmla="*/ 16514 h 21105"/>
                <a:gd name="connsiteX135" fmla="*/ 78426 w 78872"/>
                <a:gd name="connsiteY135" fmla="*/ 18373 h 21105"/>
                <a:gd name="connsiteX136" fmla="*/ 77167 w 78872"/>
                <a:gd name="connsiteY136" fmla="*/ 19833 h 21105"/>
                <a:gd name="connsiteX137" fmla="*/ 75209 w 78872"/>
                <a:gd name="connsiteY137" fmla="*/ 20775 h 21105"/>
                <a:gd name="connsiteX138" fmla="*/ 72672 w 78872"/>
                <a:gd name="connsiteY138" fmla="*/ 21105 h 21105"/>
                <a:gd name="connsiteX139" fmla="*/ 69080 w 78872"/>
                <a:gd name="connsiteY139" fmla="*/ 20376 h 21105"/>
                <a:gd name="connsiteX140" fmla="*/ 66857 w 78872"/>
                <a:gd name="connsiteY140" fmla="*/ 18489 h 21105"/>
                <a:gd name="connsiteX141" fmla="*/ 66100 w 78872"/>
                <a:gd name="connsiteY141" fmla="*/ 16044 h 21105"/>
                <a:gd name="connsiteX142" fmla="*/ 68857 w 78872"/>
                <a:gd name="connsiteY142" fmla="*/ 16044 h 21105"/>
                <a:gd name="connsiteX143" fmla="*/ 69510 w 78872"/>
                <a:gd name="connsiteY143" fmla="*/ 17771 h 21105"/>
                <a:gd name="connsiteX144" fmla="*/ 70963 w 78872"/>
                <a:gd name="connsiteY144" fmla="*/ 18673 h 21105"/>
                <a:gd name="connsiteX145" fmla="*/ 72672 w 78872"/>
                <a:gd name="connsiteY145" fmla="*/ 18932 h 21105"/>
                <a:gd name="connsiteX146" fmla="*/ 74556 w 78872"/>
                <a:gd name="connsiteY146" fmla="*/ 18645 h 21105"/>
                <a:gd name="connsiteX147" fmla="*/ 75727 w 78872"/>
                <a:gd name="connsiteY147" fmla="*/ 17859 h 21105"/>
                <a:gd name="connsiteX148" fmla="*/ 76128 w 78872"/>
                <a:gd name="connsiteY148" fmla="*/ 16714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78872" h="21105">
                  <a:moveTo>
                    <a:pt x="16614" y="0"/>
                  </a:moveTo>
                  <a:lnTo>
                    <a:pt x="16614" y="20819"/>
                  </a:lnTo>
                  <a:lnTo>
                    <a:pt x="13737" y="20819"/>
                  </a:lnTo>
                  <a:lnTo>
                    <a:pt x="2864" y="4763"/>
                  </a:lnTo>
                  <a:lnTo>
                    <a:pt x="2864" y="20819"/>
                  </a:lnTo>
                  <a:lnTo>
                    <a:pt x="0" y="20819"/>
                  </a:lnTo>
                  <a:lnTo>
                    <a:pt x="0" y="0"/>
                  </a:lnTo>
                  <a:lnTo>
                    <a:pt x="2864" y="0"/>
                  </a:lnTo>
                  <a:lnTo>
                    <a:pt x="13782" y="16100"/>
                  </a:lnTo>
                  <a:lnTo>
                    <a:pt x="13782" y="0"/>
                  </a:lnTo>
                  <a:lnTo>
                    <a:pt x="16614" y="0"/>
                  </a:lnTo>
                  <a:close/>
                  <a:moveTo>
                    <a:pt x="21080" y="13255"/>
                  </a:moveTo>
                  <a:lnTo>
                    <a:pt x="21080" y="12925"/>
                  </a:lnTo>
                  <a:cubicBezTo>
                    <a:pt x="21080" y="11811"/>
                    <a:pt x="21248" y="10776"/>
                    <a:pt x="21584" y="9821"/>
                  </a:cubicBezTo>
                  <a:cubicBezTo>
                    <a:pt x="21918" y="8861"/>
                    <a:pt x="22403" y="8025"/>
                    <a:pt x="23037" y="7320"/>
                  </a:cubicBezTo>
                  <a:cubicBezTo>
                    <a:pt x="23669" y="6606"/>
                    <a:pt x="24435" y="6054"/>
                    <a:pt x="25335" y="5661"/>
                  </a:cubicBezTo>
                  <a:cubicBezTo>
                    <a:pt x="26238" y="5262"/>
                    <a:pt x="27244" y="5062"/>
                    <a:pt x="28364" y="5062"/>
                  </a:cubicBezTo>
                  <a:cubicBezTo>
                    <a:pt x="29490" y="5062"/>
                    <a:pt x="30503" y="5262"/>
                    <a:pt x="31403" y="5661"/>
                  </a:cubicBezTo>
                  <a:cubicBezTo>
                    <a:pt x="32315" y="6054"/>
                    <a:pt x="33085" y="6606"/>
                    <a:pt x="33720" y="7320"/>
                  </a:cubicBezTo>
                  <a:cubicBezTo>
                    <a:pt x="34360" y="8025"/>
                    <a:pt x="34852" y="8861"/>
                    <a:pt x="35186" y="9821"/>
                  </a:cubicBezTo>
                  <a:cubicBezTo>
                    <a:pt x="35522" y="10776"/>
                    <a:pt x="35690" y="11811"/>
                    <a:pt x="35690" y="12925"/>
                  </a:cubicBezTo>
                  <a:lnTo>
                    <a:pt x="35690" y="13255"/>
                  </a:lnTo>
                  <a:cubicBezTo>
                    <a:pt x="35690" y="14369"/>
                    <a:pt x="35522" y="15404"/>
                    <a:pt x="35186" y="16359"/>
                  </a:cubicBezTo>
                  <a:cubicBezTo>
                    <a:pt x="34852" y="17310"/>
                    <a:pt x="34360" y="18146"/>
                    <a:pt x="33720" y="18860"/>
                  </a:cubicBezTo>
                  <a:cubicBezTo>
                    <a:pt x="33085" y="19565"/>
                    <a:pt x="32318" y="20117"/>
                    <a:pt x="31419" y="20519"/>
                  </a:cubicBezTo>
                  <a:cubicBezTo>
                    <a:pt x="30529" y="20909"/>
                    <a:pt x="29519" y="21105"/>
                    <a:pt x="28393" y="21105"/>
                  </a:cubicBezTo>
                  <a:cubicBezTo>
                    <a:pt x="27264" y="21105"/>
                    <a:pt x="26251" y="20909"/>
                    <a:pt x="25351" y="20519"/>
                  </a:cubicBezTo>
                  <a:cubicBezTo>
                    <a:pt x="24452" y="20117"/>
                    <a:pt x="23678" y="19565"/>
                    <a:pt x="23037" y="18860"/>
                  </a:cubicBezTo>
                  <a:cubicBezTo>
                    <a:pt x="22403" y="18146"/>
                    <a:pt x="21918" y="17310"/>
                    <a:pt x="21584" y="16359"/>
                  </a:cubicBezTo>
                  <a:cubicBezTo>
                    <a:pt x="21248" y="15404"/>
                    <a:pt x="21080" y="14369"/>
                    <a:pt x="21080" y="13255"/>
                  </a:cubicBezTo>
                  <a:close/>
                  <a:moveTo>
                    <a:pt x="23824" y="12925"/>
                  </a:moveTo>
                  <a:lnTo>
                    <a:pt x="23824" y="13255"/>
                  </a:lnTo>
                  <a:cubicBezTo>
                    <a:pt x="23824" y="14026"/>
                    <a:pt x="23918" y="14755"/>
                    <a:pt x="24105" y="15442"/>
                  </a:cubicBezTo>
                  <a:cubicBezTo>
                    <a:pt x="24293" y="16118"/>
                    <a:pt x="24575" y="16720"/>
                    <a:pt x="24950" y="17244"/>
                  </a:cubicBezTo>
                  <a:cubicBezTo>
                    <a:pt x="25335" y="17768"/>
                    <a:pt x="25817" y="18183"/>
                    <a:pt x="26390" y="18489"/>
                  </a:cubicBezTo>
                  <a:cubicBezTo>
                    <a:pt x="26963" y="18782"/>
                    <a:pt x="27629" y="18932"/>
                    <a:pt x="28393" y="18932"/>
                  </a:cubicBezTo>
                  <a:cubicBezTo>
                    <a:pt x="29144" y="18932"/>
                    <a:pt x="29801" y="18782"/>
                    <a:pt x="30367" y="18489"/>
                  </a:cubicBezTo>
                  <a:cubicBezTo>
                    <a:pt x="30940" y="18183"/>
                    <a:pt x="31412" y="17768"/>
                    <a:pt x="31791" y="17244"/>
                  </a:cubicBezTo>
                  <a:cubicBezTo>
                    <a:pt x="32166" y="16720"/>
                    <a:pt x="32448" y="16118"/>
                    <a:pt x="32636" y="15442"/>
                  </a:cubicBezTo>
                  <a:cubicBezTo>
                    <a:pt x="32833" y="14755"/>
                    <a:pt x="32933" y="14026"/>
                    <a:pt x="32933" y="13255"/>
                  </a:cubicBezTo>
                  <a:lnTo>
                    <a:pt x="32933" y="12925"/>
                  </a:lnTo>
                  <a:cubicBezTo>
                    <a:pt x="32933" y="12164"/>
                    <a:pt x="32833" y="11443"/>
                    <a:pt x="32636" y="10766"/>
                  </a:cubicBezTo>
                  <a:cubicBezTo>
                    <a:pt x="32448" y="10080"/>
                    <a:pt x="32160" y="9475"/>
                    <a:pt x="31775" y="8951"/>
                  </a:cubicBezTo>
                  <a:cubicBezTo>
                    <a:pt x="31399" y="8418"/>
                    <a:pt x="30924" y="7997"/>
                    <a:pt x="30351" y="7691"/>
                  </a:cubicBezTo>
                  <a:cubicBezTo>
                    <a:pt x="29788" y="7389"/>
                    <a:pt x="29125" y="7236"/>
                    <a:pt x="28364" y="7236"/>
                  </a:cubicBezTo>
                  <a:cubicBezTo>
                    <a:pt x="27610" y="7236"/>
                    <a:pt x="26950" y="7389"/>
                    <a:pt x="26374" y="7691"/>
                  </a:cubicBezTo>
                  <a:cubicBezTo>
                    <a:pt x="25811" y="7997"/>
                    <a:pt x="25335" y="8418"/>
                    <a:pt x="24950" y="8951"/>
                  </a:cubicBezTo>
                  <a:cubicBezTo>
                    <a:pt x="24575" y="9475"/>
                    <a:pt x="24293" y="10080"/>
                    <a:pt x="24105" y="10766"/>
                  </a:cubicBezTo>
                  <a:cubicBezTo>
                    <a:pt x="23918" y="11443"/>
                    <a:pt x="23824" y="12164"/>
                    <a:pt x="23824" y="12925"/>
                  </a:cubicBezTo>
                  <a:close/>
                  <a:moveTo>
                    <a:pt x="46386" y="5349"/>
                  </a:moveTo>
                  <a:lnTo>
                    <a:pt x="46386" y="7376"/>
                  </a:lnTo>
                  <a:lnTo>
                    <a:pt x="37707" y="7376"/>
                  </a:lnTo>
                  <a:lnTo>
                    <a:pt x="37707" y="5349"/>
                  </a:lnTo>
                  <a:lnTo>
                    <a:pt x="46386" y="5349"/>
                  </a:lnTo>
                  <a:close/>
                  <a:moveTo>
                    <a:pt x="40645" y="1588"/>
                  </a:moveTo>
                  <a:lnTo>
                    <a:pt x="43389" y="1588"/>
                  </a:lnTo>
                  <a:lnTo>
                    <a:pt x="43389" y="16985"/>
                  </a:lnTo>
                  <a:cubicBezTo>
                    <a:pt x="43389" y="17509"/>
                    <a:pt x="43473" y="17906"/>
                    <a:pt x="43641" y="18174"/>
                  </a:cubicBezTo>
                  <a:cubicBezTo>
                    <a:pt x="43810" y="18439"/>
                    <a:pt x="44027" y="18617"/>
                    <a:pt x="44295" y="18701"/>
                  </a:cubicBezTo>
                  <a:cubicBezTo>
                    <a:pt x="44561" y="18788"/>
                    <a:pt x="44848" y="18832"/>
                    <a:pt x="45156" y="18832"/>
                  </a:cubicBezTo>
                  <a:cubicBezTo>
                    <a:pt x="45382" y="18832"/>
                    <a:pt x="45619" y="18813"/>
                    <a:pt x="45868" y="18773"/>
                  </a:cubicBezTo>
                  <a:cubicBezTo>
                    <a:pt x="46124" y="18726"/>
                    <a:pt x="46318" y="18688"/>
                    <a:pt x="46447" y="18660"/>
                  </a:cubicBezTo>
                  <a:lnTo>
                    <a:pt x="46460" y="20819"/>
                  </a:lnTo>
                  <a:cubicBezTo>
                    <a:pt x="46243" y="20884"/>
                    <a:pt x="45955" y="20946"/>
                    <a:pt x="45599" y="21003"/>
                  </a:cubicBezTo>
                  <a:cubicBezTo>
                    <a:pt x="45253" y="21071"/>
                    <a:pt x="44832" y="21105"/>
                    <a:pt x="44340" y="21105"/>
                  </a:cubicBezTo>
                  <a:cubicBezTo>
                    <a:pt x="43667" y="21105"/>
                    <a:pt x="43049" y="20975"/>
                    <a:pt x="42483" y="20719"/>
                  </a:cubicBezTo>
                  <a:cubicBezTo>
                    <a:pt x="41920" y="20460"/>
                    <a:pt x="41470" y="20033"/>
                    <a:pt x="41134" y="19431"/>
                  </a:cubicBezTo>
                  <a:cubicBezTo>
                    <a:pt x="40807" y="18822"/>
                    <a:pt x="40645" y="18002"/>
                    <a:pt x="40645" y="16973"/>
                  </a:cubicBezTo>
                  <a:lnTo>
                    <a:pt x="40645" y="1588"/>
                  </a:lnTo>
                  <a:close/>
                  <a:moveTo>
                    <a:pt x="56799" y="21105"/>
                  </a:moveTo>
                  <a:cubicBezTo>
                    <a:pt x="55683" y="21105"/>
                    <a:pt x="54667" y="20921"/>
                    <a:pt x="53757" y="20560"/>
                  </a:cubicBezTo>
                  <a:cubicBezTo>
                    <a:pt x="52858" y="20189"/>
                    <a:pt x="52081" y="19671"/>
                    <a:pt x="51427" y="19003"/>
                  </a:cubicBezTo>
                  <a:cubicBezTo>
                    <a:pt x="50787" y="18336"/>
                    <a:pt x="50292" y="17544"/>
                    <a:pt x="49945" y="16630"/>
                  </a:cubicBezTo>
                  <a:cubicBezTo>
                    <a:pt x="49599" y="15713"/>
                    <a:pt x="49424" y="14712"/>
                    <a:pt x="49424" y="13626"/>
                  </a:cubicBezTo>
                  <a:lnTo>
                    <a:pt x="49424" y="13024"/>
                  </a:lnTo>
                  <a:cubicBezTo>
                    <a:pt x="49424" y="11768"/>
                    <a:pt x="49618" y="10648"/>
                    <a:pt x="50004" y="9665"/>
                  </a:cubicBezTo>
                  <a:cubicBezTo>
                    <a:pt x="50389" y="8674"/>
                    <a:pt x="50913" y="7835"/>
                    <a:pt x="51576" y="7148"/>
                  </a:cubicBezTo>
                  <a:cubicBezTo>
                    <a:pt x="52240" y="6462"/>
                    <a:pt x="52990" y="5945"/>
                    <a:pt x="53832" y="5589"/>
                  </a:cubicBezTo>
                  <a:cubicBezTo>
                    <a:pt x="54673" y="5237"/>
                    <a:pt x="55544" y="5062"/>
                    <a:pt x="56443" y="5062"/>
                  </a:cubicBezTo>
                  <a:cubicBezTo>
                    <a:pt x="57589" y="5062"/>
                    <a:pt x="58579" y="5252"/>
                    <a:pt x="59411" y="5633"/>
                  </a:cubicBezTo>
                  <a:cubicBezTo>
                    <a:pt x="60252" y="6013"/>
                    <a:pt x="60938" y="6550"/>
                    <a:pt x="61472" y="7236"/>
                  </a:cubicBezTo>
                  <a:cubicBezTo>
                    <a:pt x="62006" y="7913"/>
                    <a:pt x="62401" y="8711"/>
                    <a:pt x="62660" y="9637"/>
                  </a:cubicBezTo>
                  <a:cubicBezTo>
                    <a:pt x="62915" y="10551"/>
                    <a:pt x="63045" y="11552"/>
                    <a:pt x="63045" y="12641"/>
                  </a:cubicBezTo>
                  <a:lnTo>
                    <a:pt x="63045" y="13826"/>
                  </a:lnTo>
                  <a:lnTo>
                    <a:pt x="51059" y="13826"/>
                  </a:lnTo>
                  <a:lnTo>
                    <a:pt x="51059" y="11668"/>
                  </a:lnTo>
                  <a:lnTo>
                    <a:pt x="60301" y="11668"/>
                  </a:lnTo>
                  <a:lnTo>
                    <a:pt x="60301" y="11468"/>
                  </a:lnTo>
                  <a:cubicBezTo>
                    <a:pt x="60262" y="10782"/>
                    <a:pt x="60113" y="10115"/>
                    <a:pt x="59854" y="9466"/>
                  </a:cubicBezTo>
                  <a:cubicBezTo>
                    <a:pt x="59608" y="8817"/>
                    <a:pt x="59213" y="8284"/>
                    <a:pt x="58670" y="7863"/>
                  </a:cubicBezTo>
                  <a:cubicBezTo>
                    <a:pt x="58123" y="7445"/>
                    <a:pt x="57382" y="7236"/>
                    <a:pt x="56443" y="7236"/>
                  </a:cubicBezTo>
                  <a:cubicBezTo>
                    <a:pt x="55819" y="7236"/>
                    <a:pt x="55246" y="7364"/>
                    <a:pt x="54722" y="7619"/>
                  </a:cubicBezTo>
                  <a:cubicBezTo>
                    <a:pt x="54197" y="7869"/>
                    <a:pt x="53748" y="8240"/>
                    <a:pt x="53372" y="8736"/>
                  </a:cubicBezTo>
                  <a:cubicBezTo>
                    <a:pt x="52997" y="9232"/>
                    <a:pt x="52706" y="9837"/>
                    <a:pt x="52495" y="10551"/>
                  </a:cubicBezTo>
                  <a:cubicBezTo>
                    <a:pt x="52288" y="11265"/>
                    <a:pt x="52185" y="12092"/>
                    <a:pt x="52185" y="13024"/>
                  </a:cubicBezTo>
                  <a:lnTo>
                    <a:pt x="52185" y="13626"/>
                  </a:lnTo>
                  <a:cubicBezTo>
                    <a:pt x="52185" y="14359"/>
                    <a:pt x="52288" y="15052"/>
                    <a:pt x="52495" y="15700"/>
                  </a:cubicBezTo>
                  <a:cubicBezTo>
                    <a:pt x="52715" y="16337"/>
                    <a:pt x="53026" y="16901"/>
                    <a:pt x="53431" y="17388"/>
                  </a:cubicBezTo>
                  <a:cubicBezTo>
                    <a:pt x="53848" y="17871"/>
                    <a:pt x="54346" y="18255"/>
                    <a:pt x="54929" y="18529"/>
                  </a:cubicBezTo>
                  <a:cubicBezTo>
                    <a:pt x="55524" y="18807"/>
                    <a:pt x="56194" y="18944"/>
                    <a:pt x="56948" y="18944"/>
                  </a:cubicBezTo>
                  <a:cubicBezTo>
                    <a:pt x="57916" y="18944"/>
                    <a:pt x="58738" y="18754"/>
                    <a:pt x="59411" y="18373"/>
                  </a:cubicBezTo>
                  <a:cubicBezTo>
                    <a:pt x="60084" y="17993"/>
                    <a:pt x="60670" y="17481"/>
                    <a:pt x="61174" y="16842"/>
                  </a:cubicBezTo>
                  <a:lnTo>
                    <a:pt x="62838" y="18114"/>
                  </a:lnTo>
                  <a:cubicBezTo>
                    <a:pt x="62492" y="18620"/>
                    <a:pt x="62051" y="19103"/>
                    <a:pt x="61517" y="19559"/>
                  </a:cubicBezTo>
                  <a:cubicBezTo>
                    <a:pt x="60983" y="20017"/>
                    <a:pt x="60323" y="20388"/>
                    <a:pt x="59543" y="20675"/>
                  </a:cubicBezTo>
                  <a:cubicBezTo>
                    <a:pt x="58773" y="20962"/>
                    <a:pt x="57857" y="21105"/>
                    <a:pt x="56799" y="21105"/>
                  </a:cubicBezTo>
                  <a:close/>
                  <a:moveTo>
                    <a:pt x="76128" y="16714"/>
                  </a:moveTo>
                  <a:cubicBezTo>
                    <a:pt x="76128" y="16334"/>
                    <a:pt x="76038" y="15981"/>
                    <a:pt x="75860" y="15657"/>
                  </a:cubicBezTo>
                  <a:cubicBezTo>
                    <a:pt x="75691" y="15323"/>
                    <a:pt x="75342" y="15024"/>
                    <a:pt x="74808" y="14755"/>
                  </a:cubicBezTo>
                  <a:cubicBezTo>
                    <a:pt x="74284" y="14478"/>
                    <a:pt x="73491" y="14241"/>
                    <a:pt x="72433" y="14041"/>
                  </a:cubicBezTo>
                  <a:cubicBezTo>
                    <a:pt x="71543" y="13860"/>
                    <a:pt x="70737" y="13645"/>
                    <a:pt x="70015" y="13399"/>
                  </a:cubicBezTo>
                  <a:cubicBezTo>
                    <a:pt x="69303" y="13149"/>
                    <a:pt x="68695" y="12850"/>
                    <a:pt x="68190" y="12497"/>
                  </a:cubicBezTo>
                  <a:cubicBezTo>
                    <a:pt x="67695" y="12145"/>
                    <a:pt x="67316" y="11730"/>
                    <a:pt x="67048" y="11253"/>
                  </a:cubicBezTo>
                  <a:cubicBezTo>
                    <a:pt x="66782" y="10776"/>
                    <a:pt x="66647" y="10217"/>
                    <a:pt x="66647" y="9578"/>
                  </a:cubicBezTo>
                  <a:cubicBezTo>
                    <a:pt x="66647" y="8970"/>
                    <a:pt x="66786" y="8393"/>
                    <a:pt x="67064" y="7850"/>
                  </a:cubicBezTo>
                  <a:cubicBezTo>
                    <a:pt x="67349" y="7308"/>
                    <a:pt x="67750" y="6824"/>
                    <a:pt x="68265" y="6406"/>
                  </a:cubicBezTo>
                  <a:cubicBezTo>
                    <a:pt x="68789" y="5985"/>
                    <a:pt x="69417" y="5658"/>
                    <a:pt x="70148" y="5418"/>
                  </a:cubicBezTo>
                  <a:cubicBezTo>
                    <a:pt x="70883" y="5180"/>
                    <a:pt x="71698" y="5062"/>
                    <a:pt x="72598" y="5062"/>
                  </a:cubicBezTo>
                  <a:cubicBezTo>
                    <a:pt x="73882" y="5062"/>
                    <a:pt x="74979" y="5280"/>
                    <a:pt x="75892" y="5720"/>
                  </a:cubicBezTo>
                  <a:cubicBezTo>
                    <a:pt x="76801" y="6157"/>
                    <a:pt x="77497" y="6743"/>
                    <a:pt x="77982" y="7479"/>
                  </a:cubicBezTo>
                  <a:cubicBezTo>
                    <a:pt x="78468" y="8203"/>
                    <a:pt x="78711" y="9007"/>
                    <a:pt x="78711" y="9893"/>
                  </a:cubicBezTo>
                  <a:lnTo>
                    <a:pt x="75963" y="9893"/>
                  </a:lnTo>
                  <a:cubicBezTo>
                    <a:pt x="75963" y="9466"/>
                    <a:pt x="75831" y="9051"/>
                    <a:pt x="75565" y="8652"/>
                  </a:cubicBezTo>
                  <a:cubicBezTo>
                    <a:pt x="75306" y="8240"/>
                    <a:pt x="74928" y="7903"/>
                    <a:pt x="74423" y="7635"/>
                  </a:cubicBezTo>
                  <a:cubicBezTo>
                    <a:pt x="73928" y="7367"/>
                    <a:pt x="73319" y="7236"/>
                    <a:pt x="72598" y="7236"/>
                  </a:cubicBezTo>
                  <a:cubicBezTo>
                    <a:pt x="71834" y="7236"/>
                    <a:pt x="71216" y="7348"/>
                    <a:pt x="70743" y="7579"/>
                  </a:cubicBezTo>
                  <a:cubicBezTo>
                    <a:pt x="70277" y="7797"/>
                    <a:pt x="69938" y="8078"/>
                    <a:pt x="69718" y="8421"/>
                  </a:cubicBezTo>
                  <a:cubicBezTo>
                    <a:pt x="69510" y="8764"/>
                    <a:pt x="69407" y="9126"/>
                    <a:pt x="69407" y="9509"/>
                  </a:cubicBezTo>
                  <a:cubicBezTo>
                    <a:pt x="69407" y="9793"/>
                    <a:pt x="69455" y="10052"/>
                    <a:pt x="69556" y="10280"/>
                  </a:cubicBezTo>
                  <a:cubicBezTo>
                    <a:pt x="69666" y="10498"/>
                    <a:pt x="69854" y="10704"/>
                    <a:pt x="70119" y="10894"/>
                  </a:cubicBezTo>
                  <a:cubicBezTo>
                    <a:pt x="70387" y="11075"/>
                    <a:pt x="70763" y="11247"/>
                    <a:pt x="71248" y="11409"/>
                  </a:cubicBezTo>
                  <a:cubicBezTo>
                    <a:pt x="71730" y="11571"/>
                    <a:pt x="72349" y="11733"/>
                    <a:pt x="73103" y="11895"/>
                  </a:cubicBezTo>
                  <a:cubicBezTo>
                    <a:pt x="74416" y="12182"/>
                    <a:pt x="75500" y="12525"/>
                    <a:pt x="76352" y="12925"/>
                  </a:cubicBezTo>
                  <a:cubicBezTo>
                    <a:pt x="77199" y="13327"/>
                    <a:pt x="77834" y="13817"/>
                    <a:pt x="78248" y="14397"/>
                  </a:cubicBezTo>
                  <a:cubicBezTo>
                    <a:pt x="78665" y="14980"/>
                    <a:pt x="78872" y="15685"/>
                    <a:pt x="78872" y="16514"/>
                  </a:cubicBezTo>
                  <a:cubicBezTo>
                    <a:pt x="78872" y="17191"/>
                    <a:pt x="78724" y="17812"/>
                    <a:pt x="78426" y="18373"/>
                  </a:cubicBezTo>
                  <a:cubicBezTo>
                    <a:pt x="78141" y="18935"/>
                    <a:pt x="77720" y="19421"/>
                    <a:pt x="77167" y="19833"/>
                  </a:cubicBezTo>
                  <a:cubicBezTo>
                    <a:pt x="76623" y="20232"/>
                    <a:pt x="75970" y="20547"/>
                    <a:pt x="75209" y="20775"/>
                  </a:cubicBezTo>
                  <a:cubicBezTo>
                    <a:pt x="74455" y="20993"/>
                    <a:pt x="73611" y="21105"/>
                    <a:pt x="72672" y="21105"/>
                  </a:cubicBezTo>
                  <a:cubicBezTo>
                    <a:pt x="71258" y="21105"/>
                    <a:pt x="70061" y="20862"/>
                    <a:pt x="69080" y="20376"/>
                  </a:cubicBezTo>
                  <a:cubicBezTo>
                    <a:pt x="68103" y="19889"/>
                    <a:pt x="67359" y="19259"/>
                    <a:pt x="66857" y="18489"/>
                  </a:cubicBezTo>
                  <a:cubicBezTo>
                    <a:pt x="66352" y="17715"/>
                    <a:pt x="66100" y="16901"/>
                    <a:pt x="66100" y="16044"/>
                  </a:cubicBezTo>
                  <a:lnTo>
                    <a:pt x="68857" y="16044"/>
                  </a:lnTo>
                  <a:cubicBezTo>
                    <a:pt x="68899" y="16767"/>
                    <a:pt x="69116" y="17344"/>
                    <a:pt x="69510" y="17771"/>
                  </a:cubicBezTo>
                  <a:cubicBezTo>
                    <a:pt x="69905" y="18192"/>
                    <a:pt x="70391" y="18492"/>
                    <a:pt x="70963" y="18673"/>
                  </a:cubicBezTo>
                  <a:cubicBezTo>
                    <a:pt x="71539" y="18844"/>
                    <a:pt x="72106" y="18932"/>
                    <a:pt x="72672" y="18932"/>
                  </a:cubicBezTo>
                  <a:cubicBezTo>
                    <a:pt x="73423" y="18932"/>
                    <a:pt x="74051" y="18835"/>
                    <a:pt x="74556" y="18645"/>
                  </a:cubicBezTo>
                  <a:cubicBezTo>
                    <a:pt x="75070" y="18454"/>
                    <a:pt x="75462" y="18192"/>
                    <a:pt x="75727" y="17859"/>
                  </a:cubicBezTo>
                  <a:cubicBezTo>
                    <a:pt x="75996" y="17525"/>
                    <a:pt x="76128" y="17145"/>
                    <a:pt x="76128" y="16714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A9097BE-1626-6063-5BB2-92A9DACB4502}"/>
                </a:ext>
              </a:extLst>
            </p:cNvPr>
            <p:cNvSpPr/>
            <p:nvPr/>
          </p:nvSpPr>
          <p:spPr>
            <a:xfrm>
              <a:off x="1293933" y="1863679"/>
              <a:ext cx="61488" cy="22250"/>
            </a:xfrm>
            <a:custGeom>
              <a:avLst/>
              <a:gdLst>
                <a:gd name="connsiteX0" fmla="*/ 2864 w 61488"/>
                <a:gd name="connsiteY0" fmla="*/ 1145 h 22250"/>
                <a:gd name="connsiteX1" fmla="*/ 2864 w 61488"/>
                <a:gd name="connsiteY1" fmla="*/ 21963 h 22250"/>
                <a:gd name="connsiteX2" fmla="*/ 0 w 61488"/>
                <a:gd name="connsiteY2" fmla="*/ 21963 h 22250"/>
                <a:gd name="connsiteX3" fmla="*/ 0 w 61488"/>
                <a:gd name="connsiteY3" fmla="*/ 1145 h 22250"/>
                <a:gd name="connsiteX4" fmla="*/ 2864 w 61488"/>
                <a:gd name="connsiteY4" fmla="*/ 1145 h 22250"/>
                <a:gd name="connsiteX5" fmla="*/ 11915 w 61488"/>
                <a:gd name="connsiteY5" fmla="*/ 10511 h 22250"/>
                <a:gd name="connsiteX6" fmla="*/ 11915 w 61488"/>
                <a:gd name="connsiteY6" fmla="*/ 12769 h 22250"/>
                <a:gd name="connsiteX7" fmla="*/ 2243 w 61488"/>
                <a:gd name="connsiteY7" fmla="*/ 12769 h 22250"/>
                <a:gd name="connsiteX8" fmla="*/ 2243 w 61488"/>
                <a:gd name="connsiteY8" fmla="*/ 10511 h 22250"/>
                <a:gd name="connsiteX9" fmla="*/ 11915 w 61488"/>
                <a:gd name="connsiteY9" fmla="*/ 10511 h 22250"/>
                <a:gd name="connsiteX10" fmla="*/ 13381 w 61488"/>
                <a:gd name="connsiteY10" fmla="*/ 1145 h 22250"/>
                <a:gd name="connsiteX11" fmla="*/ 13381 w 61488"/>
                <a:gd name="connsiteY11" fmla="*/ 3403 h 22250"/>
                <a:gd name="connsiteX12" fmla="*/ 2243 w 61488"/>
                <a:gd name="connsiteY12" fmla="*/ 3403 h 22250"/>
                <a:gd name="connsiteX13" fmla="*/ 2243 w 61488"/>
                <a:gd name="connsiteY13" fmla="*/ 1145 h 22250"/>
                <a:gd name="connsiteX14" fmla="*/ 13381 w 61488"/>
                <a:gd name="connsiteY14" fmla="*/ 1145 h 22250"/>
                <a:gd name="connsiteX15" fmla="*/ 19895 w 61488"/>
                <a:gd name="connsiteY15" fmla="*/ 6494 h 22250"/>
                <a:gd name="connsiteX16" fmla="*/ 19895 w 61488"/>
                <a:gd name="connsiteY16" fmla="*/ 21963 h 22250"/>
                <a:gd name="connsiteX17" fmla="*/ 17135 w 61488"/>
                <a:gd name="connsiteY17" fmla="*/ 21963 h 22250"/>
                <a:gd name="connsiteX18" fmla="*/ 17135 w 61488"/>
                <a:gd name="connsiteY18" fmla="*/ 6494 h 22250"/>
                <a:gd name="connsiteX19" fmla="*/ 19895 w 61488"/>
                <a:gd name="connsiteY19" fmla="*/ 6494 h 22250"/>
                <a:gd name="connsiteX20" fmla="*/ 16928 w 61488"/>
                <a:gd name="connsiteY20" fmla="*/ 2389 h 22250"/>
                <a:gd name="connsiteX21" fmla="*/ 17326 w 61488"/>
                <a:gd name="connsiteY21" fmla="*/ 1301 h 22250"/>
                <a:gd name="connsiteX22" fmla="*/ 18543 w 61488"/>
                <a:gd name="connsiteY22" fmla="*/ 858 h 22250"/>
                <a:gd name="connsiteX23" fmla="*/ 19746 w 61488"/>
                <a:gd name="connsiteY23" fmla="*/ 1301 h 22250"/>
                <a:gd name="connsiteX24" fmla="*/ 20177 w 61488"/>
                <a:gd name="connsiteY24" fmla="*/ 2389 h 22250"/>
                <a:gd name="connsiteX25" fmla="*/ 19746 w 61488"/>
                <a:gd name="connsiteY25" fmla="*/ 3446 h 22250"/>
                <a:gd name="connsiteX26" fmla="*/ 18543 w 61488"/>
                <a:gd name="connsiteY26" fmla="*/ 3877 h 22250"/>
                <a:gd name="connsiteX27" fmla="*/ 17326 w 61488"/>
                <a:gd name="connsiteY27" fmla="*/ 3446 h 22250"/>
                <a:gd name="connsiteX28" fmla="*/ 16928 w 61488"/>
                <a:gd name="connsiteY28" fmla="*/ 2389 h 22250"/>
                <a:gd name="connsiteX29" fmla="*/ 27814 w 61488"/>
                <a:gd name="connsiteY29" fmla="*/ 0 h 22250"/>
                <a:gd name="connsiteX30" fmla="*/ 27814 w 61488"/>
                <a:gd name="connsiteY30" fmla="*/ 21963 h 22250"/>
                <a:gd name="connsiteX31" fmla="*/ 25054 w 61488"/>
                <a:gd name="connsiteY31" fmla="*/ 21963 h 22250"/>
                <a:gd name="connsiteX32" fmla="*/ 25054 w 61488"/>
                <a:gd name="connsiteY32" fmla="*/ 0 h 22250"/>
                <a:gd name="connsiteX33" fmla="*/ 27814 w 61488"/>
                <a:gd name="connsiteY33" fmla="*/ 0 h 22250"/>
                <a:gd name="connsiteX34" fmla="*/ 39415 w 61488"/>
                <a:gd name="connsiteY34" fmla="*/ 22250 h 22250"/>
                <a:gd name="connsiteX35" fmla="*/ 36373 w 61488"/>
                <a:gd name="connsiteY35" fmla="*/ 21704 h 22250"/>
                <a:gd name="connsiteX36" fmla="*/ 34043 w 61488"/>
                <a:gd name="connsiteY36" fmla="*/ 20148 h 22250"/>
                <a:gd name="connsiteX37" fmla="*/ 32561 w 61488"/>
                <a:gd name="connsiteY37" fmla="*/ 17775 h 22250"/>
                <a:gd name="connsiteX38" fmla="*/ 32040 w 61488"/>
                <a:gd name="connsiteY38" fmla="*/ 14771 h 22250"/>
                <a:gd name="connsiteX39" fmla="*/ 32040 w 61488"/>
                <a:gd name="connsiteY39" fmla="*/ 14169 h 22250"/>
                <a:gd name="connsiteX40" fmla="*/ 32619 w 61488"/>
                <a:gd name="connsiteY40" fmla="*/ 10810 h 22250"/>
                <a:gd name="connsiteX41" fmla="*/ 34192 w 61488"/>
                <a:gd name="connsiteY41" fmla="*/ 8293 h 22250"/>
                <a:gd name="connsiteX42" fmla="*/ 36448 w 61488"/>
                <a:gd name="connsiteY42" fmla="*/ 6734 h 22250"/>
                <a:gd name="connsiteX43" fmla="*/ 39059 w 61488"/>
                <a:gd name="connsiteY43" fmla="*/ 6207 h 22250"/>
                <a:gd name="connsiteX44" fmla="*/ 42023 w 61488"/>
                <a:gd name="connsiteY44" fmla="*/ 6777 h 22250"/>
                <a:gd name="connsiteX45" fmla="*/ 44088 w 61488"/>
                <a:gd name="connsiteY45" fmla="*/ 8380 h 22250"/>
                <a:gd name="connsiteX46" fmla="*/ 45272 w 61488"/>
                <a:gd name="connsiteY46" fmla="*/ 10782 h 22250"/>
                <a:gd name="connsiteX47" fmla="*/ 45661 w 61488"/>
                <a:gd name="connsiteY47" fmla="*/ 13785 h 22250"/>
                <a:gd name="connsiteX48" fmla="*/ 45661 w 61488"/>
                <a:gd name="connsiteY48" fmla="*/ 14971 h 22250"/>
                <a:gd name="connsiteX49" fmla="*/ 33671 w 61488"/>
                <a:gd name="connsiteY49" fmla="*/ 14971 h 22250"/>
                <a:gd name="connsiteX50" fmla="*/ 33671 w 61488"/>
                <a:gd name="connsiteY50" fmla="*/ 12812 h 22250"/>
                <a:gd name="connsiteX51" fmla="*/ 42913 w 61488"/>
                <a:gd name="connsiteY51" fmla="*/ 12812 h 22250"/>
                <a:gd name="connsiteX52" fmla="*/ 42913 w 61488"/>
                <a:gd name="connsiteY52" fmla="*/ 12613 h 22250"/>
                <a:gd name="connsiteX53" fmla="*/ 42470 w 61488"/>
                <a:gd name="connsiteY53" fmla="*/ 10610 h 22250"/>
                <a:gd name="connsiteX54" fmla="*/ 41282 w 61488"/>
                <a:gd name="connsiteY54" fmla="*/ 9007 h 22250"/>
                <a:gd name="connsiteX55" fmla="*/ 39059 w 61488"/>
                <a:gd name="connsiteY55" fmla="*/ 8380 h 22250"/>
                <a:gd name="connsiteX56" fmla="*/ 37338 w 61488"/>
                <a:gd name="connsiteY56" fmla="*/ 8764 h 22250"/>
                <a:gd name="connsiteX57" fmla="*/ 35988 w 61488"/>
                <a:gd name="connsiteY57" fmla="*/ 9881 h 22250"/>
                <a:gd name="connsiteX58" fmla="*/ 35111 w 61488"/>
                <a:gd name="connsiteY58" fmla="*/ 11696 h 22250"/>
                <a:gd name="connsiteX59" fmla="*/ 34801 w 61488"/>
                <a:gd name="connsiteY59" fmla="*/ 14169 h 22250"/>
                <a:gd name="connsiteX60" fmla="*/ 34801 w 61488"/>
                <a:gd name="connsiteY60" fmla="*/ 14771 h 22250"/>
                <a:gd name="connsiteX61" fmla="*/ 35111 w 61488"/>
                <a:gd name="connsiteY61" fmla="*/ 16845 h 22250"/>
                <a:gd name="connsiteX62" fmla="*/ 36046 w 61488"/>
                <a:gd name="connsiteY62" fmla="*/ 18532 h 22250"/>
                <a:gd name="connsiteX63" fmla="*/ 37545 w 61488"/>
                <a:gd name="connsiteY63" fmla="*/ 19674 h 22250"/>
                <a:gd name="connsiteX64" fmla="*/ 39561 w 61488"/>
                <a:gd name="connsiteY64" fmla="*/ 20089 h 22250"/>
                <a:gd name="connsiteX65" fmla="*/ 42023 w 61488"/>
                <a:gd name="connsiteY65" fmla="*/ 19518 h 22250"/>
                <a:gd name="connsiteX66" fmla="*/ 43790 w 61488"/>
                <a:gd name="connsiteY66" fmla="*/ 17987 h 22250"/>
                <a:gd name="connsiteX67" fmla="*/ 45450 w 61488"/>
                <a:gd name="connsiteY67" fmla="*/ 19259 h 22250"/>
                <a:gd name="connsiteX68" fmla="*/ 44130 w 61488"/>
                <a:gd name="connsiteY68" fmla="*/ 20703 h 22250"/>
                <a:gd name="connsiteX69" fmla="*/ 42159 w 61488"/>
                <a:gd name="connsiteY69" fmla="*/ 21820 h 22250"/>
                <a:gd name="connsiteX70" fmla="*/ 39415 w 61488"/>
                <a:gd name="connsiteY70" fmla="*/ 22250 h 22250"/>
                <a:gd name="connsiteX71" fmla="*/ 58744 w 61488"/>
                <a:gd name="connsiteY71" fmla="*/ 17859 h 22250"/>
                <a:gd name="connsiteX72" fmla="*/ 58476 w 61488"/>
                <a:gd name="connsiteY72" fmla="*/ 16801 h 22250"/>
                <a:gd name="connsiteX73" fmla="*/ 57421 w 61488"/>
                <a:gd name="connsiteY73" fmla="*/ 15900 h 22250"/>
                <a:gd name="connsiteX74" fmla="*/ 55049 w 61488"/>
                <a:gd name="connsiteY74" fmla="*/ 15186 h 22250"/>
                <a:gd name="connsiteX75" fmla="*/ 52631 w 61488"/>
                <a:gd name="connsiteY75" fmla="*/ 14543 h 22250"/>
                <a:gd name="connsiteX76" fmla="*/ 50806 w 61488"/>
                <a:gd name="connsiteY76" fmla="*/ 13642 h 22250"/>
                <a:gd name="connsiteX77" fmla="*/ 49664 w 61488"/>
                <a:gd name="connsiteY77" fmla="*/ 12398 h 22250"/>
                <a:gd name="connsiteX78" fmla="*/ 49262 w 61488"/>
                <a:gd name="connsiteY78" fmla="*/ 10723 h 22250"/>
                <a:gd name="connsiteX79" fmla="*/ 49677 w 61488"/>
                <a:gd name="connsiteY79" fmla="*/ 8995 h 22250"/>
                <a:gd name="connsiteX80" fmla="*/ 50880 w 61488"/>
                <a:gd name="connsiteY80" fmla="*/ 7551 h 22250"/>
                <a:gd name="connsiteX81" fmla="*/ 52764 w 61488"/>
                <a:gd name="connsiteY81" fmla="*/ 6562 h 22250"/>
                <a:gd name="connsiteX82" fmla="*/ 55210 w 61488"/>
                <a:gd name="connsiteY82" fmla="*/ 6207 h 22250"/>
                <a:gd name="connsiteX83" fmla="*/ 58505 w 61488"/>
                <a:gd name="connsiteY83" fmla="*/ 6865 h 22250"/>
                <a:gd name="connsiteX84" fmla="*/ 60598 w 61488"/>
                <a:gd name="connsiteY84" fmla="*/ 8624 h 22250"/>
                <a:gd name="connsiteX85" fmla="*/ 61323 w 61488"/>
                <a:gd name="connsiteY85" fmla="*/ 11038 h 22250"/>
                <a:gd name="connsiteX86" fmla="*/ 58579 w 61488"/>
                <a:gd name="connsiteY86" fmla="*/ 11038 h 22250"/>
                <a:gd name="connsiteX87" fmla="*/ 58178 w 61488"/>
                <a:gd name="connsiteY87" fmla="*/ 9796 h 22250"/>
                <a:gd name="connsiteX88" fmla="*/ 57036 w 61488"/>
                <a:gd name="connsiteY88" fmla="*/ 8780 h 22250"/>
                <a:gd name="connsiteX89" fmla="*/ 55210 w 61488"/>
                <a:gd name="connsiteY89" fmla="*/ 8380 h 22250"/>
                <a:gd name="connsiteX90" fmla="*/ 53356 w 61488"/>
                <a:gd name="connsiteY90" fmla="*/ 8724 h 22250"/>
                <a:gd name="connsiteX91" fmla="*/ 52334 w 61488"/>
                <a:gd name="connsiteY91" fmla="*/ 9566 h 22250"/>
                <a:gd name="connsiteX92" fmla="*/ 52023 w 61488"/>
                <a:gd name="connsiteY92" fmla="*/ 10654 h 22250"/>
                <a:gd name="connsiteX93" fmla="*/ 52172 w 61488"/>
                <a:gd name="connsiteY93" fmla="*/ 11424 h 22250"/>
                <a:gd name="connsiteX94" fmla="*/ 52735 w 61488"/>
                <a:gd name="connsiteY94" fmla="*/ 12039 h 22250"/>
                <a:gd name="connsiteX95" fmla="*/ 53861 w 61488"/>
                <a:gd name="connsiteY95" fmla="*/ 12553 h 22250"/>
                <a:gd name="connsiteX96" fmla="*/ 55715 w 61488"/>
                <a:gd name="connsiteY96" fmla="*/ 13040 h 22250"/>
                <a:gd name="connsiteX97" fmla="*/ 58964 w 61488"/>
                <a:gd name="connsiteY97" fmla="*/ 14069 h 22250"/>
                <a:gd name="connsiteX98" fmla="*/ 60864 w 61488"/>
                <a:gd name="connsiteY98" fmla="*/ 15541 h 22250"/>
                <a:gd name="connsiteX99" fmla="*/ 61488 w 61488"/>
                <a:gd name="connsiteY99" fmla="*/ 17659 h 22250"/>
                <a:gd name="connsiteX100" fmla="*/ 61042 w 61488"/>
                <a:gd name="connsiteY100" fmla="*/ 19518 h 22250"/>
                <a:gd name="connsiteX101" fmla="*/ 59780 w 61488"/>
                <a:gd name="connsiteY101" fmla="*/ 20978 h 22250"/>
                <a:gd name="connsiteX102" fmla="*/ 57822 w 61488"/>
                <a:gd name="connsiteY102" fmla="*/ 21920 h 22250"/>
                <a:gd name="connsiteX103" fmla="*/ 55285 w 61488"/>
                <a:gd name="connsiteY103" fmla="*/ 22250 h 22250"/>
                <a:gd name="connsiteX104" fmla="*/ 51696 w 61488"/>
                <a:gd name="connsiteY104" fmla="*/ 21520 h 22250"/>
                <a:gd name="connsiteX105" fmla="*/ 49470 w 61488"/>
                <a:gd name="connsiteY105" fmla="*/ 19633 h 22250"/>
                <a:gd name="connsiteX106" fmla="*/ 48712 w 61488"/>
                <a:gd name="connsiteY106" fmla="*/ 17188 h 22250"/>
                <a:gd name="connsiteX107" fmla="*/ 51473 w 61488"/>
                <a:gd name="connsiteY107" fmla="*/ 17188 h 22250"/>
                <a:gd name="connsiteX108" fmla="*/ 52126 w 61488"/>
                <a:gd name="connsiteY108" fmla="*/ 18916 h 22250"/>
                <a:gd name="connsiteX109" fmla="*/ 53579 w 61488"/>
                <a:gd name="connsiteY109" fmla="*/ 19817 h 22250"/>
                <a:gd name="connsiteX110" fmla="*/ 55285 w 61488"/>
                <a:gd name="connsiteY110" fmla="*/ 20076 h 22250"/>
                <a:gd name="connsiteX111" fmla="*/ 57171 w 61488"/>
                <a:gd name="connsiteY111" fmla="*/ 19789 h 22250"/>
                <a:gd name="connsiteX112" fmla="*/ 58343 w 61488"/>
                <a:gd name="connsiteY112" fmla="*/ 19003 h 22250"/>
                <a:gd name="connsiteX113" fmla="*/ 58744 w 61488"/>
                <a:gd name="connsiteY113" fmla="*/ 17859 h 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1488" h="22250">
                  <a:moveTo>
                    <a:pt x="2864" y="1145"/>
                  </a:moveTo>
                  <a:lnTo>
                    <a:pt x="2864" y="21963"/>
                  </a:lnTo>
                  <a:lnTo>
                    <a:pt x="0" y="21963"/>
                  </a:lnTo>
                  <a:lnTo>
                    <a:pt x="0" y="1145"/>
                  </a:lnTo>
                  <a:lnTo>
                    <a:pt x="2864" y="1145"/>
                  </a:lnTo>
                  <a:close/>
                  <a:moveTo>
                    <a:pt x="11915" y="10511"/>
                  </a:moveTo>
                  <a:lnTo>
                    <a:pt x="11915" y="12769"/>
                  </a:lnTo>
                  <a:lnTo>
                    <a:pt x="2243" y="12769"/>
                  </a:lnTo>
                  <a:lnTo>
                    <a:pt x="2243" y="10511"/>
                  </a:lnTo>
                  <a:lnTo>
                    <a:pt x="11915" y="10511"/>
                  </a:lnTo>
                  <a:close/>
                  <a:moveTo>
                    <a:pt x="13381" y="1145"/>
                  </a:moveTo>
                  <a:lnTo>
                    <a:pt x="13381" y="3403"/>
                  </a:lnTo>
                  <a:lnTo>
                    <a:pt x="2243" y="3403"/>
                  </a:lnTo>
                  <a:lnTo>
                    <a:pt x="2243" y="1145"/>
                  </a:lnTo>
                  <a:lnTo>
                    <a:pt x="13381" y="1145"/>
                  </a:lnTo>
                  <a:close/>
                  <a:moveTo>
                    <a:pt x="19895" y="6494"/>
                  </a:moveTo>
                  <a:lnTo>
                    <a:pt x="19895" y="21963"/>
                  </a:lnTo>
                  <a:lnTo>
                    <a:pt x="17135" y="21963"/>
                  </a:lnTo>
                  <a:lnTo>
                    <a:pt x="17135" y="6494"/>
                  </a:lnTo>
                  <a:lnTo>
                    <a:pt x="19895" y="6494"/>
                  </a:lnTo>
                  <a:close/>
                  <a:moveTo>
                    <a:pt x="16928" y="2389"/>
                  </a:moveTo>
                  <a:cubicBezTo>
                    <a:pt x="16928" y="1959"/>
                    <a:pt x="17061" y="1597"/>
                    <a:pt x="17326" y="1301"/>
                  </a:cubicBezTo>
                  <a:cubicBezTo>
                    <a:pt x="17604" y="1007"/>
                    <a:pt x="18009" y="858"/>
                    <a:pt x="18543" y="858"/>
                  </a:cubicBezTo>
                  <a:cubicBezTo>
                    <a:pt x="19067" y="858"/>
                    <a:pt x="19468" y="1007"/>
                    <a:pt x="19746" y="1301"/>
                  </a:cubicBezTo>
                  <a:cubicBezTo>
                    <a:pt x="20031" y="1597"/>
                    <a:pt x="20177" y="1959"/>
                    <a:pt x="20177" y="2389"/>
                  </a:cubicBezTo>
                  <a:cubicBezTo>
                    <a:pt x="20177" y="2798"/>
                    <a:pt x="20031" y="3150"/>
                    <a:pt x="19746" y="3446"/>
                  </a:cubicBezTo>
                  <a:cubicBezTo>
                    <a:pt x="19468" y="3733"/>
                    <a:pt x="19067" y="3877"/>
                    <a:pt x="18543" y="3877"/>
                  </a:cubicBezTo>
                  <a:cubicBezTo>
                    <a:pt x="18009" y="3877"/>
                    <a:pt x="17604" y="3733"/>
                    <a:pt x="17326" y="3446"/>
                  </a:cubicBezTo>
                  <a:cubicBezTo>
                    <a:pt x="17061" y="3150"/>
                    <a:pt x="16928" y="2798"/>
                    <a:pt x="16928" y="2389"/>
                  </a:cubicBezTo>
                  <a:close/>
                  <a:moveTo>
                    <a:pt x="27814" y="0"/>
                  </a:moveTo>
                  <a:lnTo>
                    <a:pt x="27814" y="21963"/>
                  </a:lnTo>
                  <a:lnTo>
                    <a:pt x="25054" y="21963"/>
                  </a:lnTo>
                  <a:lnTo>
                    <a:pt x="25054" y="0"/>
                  </a:lnTo>
                  <a:lnTo>
                    <a:pt x="27814" y="0"/>
                  </a:lnTo>
                  <a:close/>
                  <a:moveTo>
                    <a:pt x="39415" y="22250"/>
                  </a:moveTo>
                  <a:cubicBezTo>
                    <a:pt x="38295" y="22250"/>
                    <a:pt x="37283" y="22066"/>
                    <a:pt x="36373" y="21704"/>
                  </a:cubicBezTo>
                  <a:cubicBezTo>
                    <a:pt x="35474" y="21333"/>
                    <a:pt x="34697" y="20815"/>
                    <a:pt x="34043" y="20148"/>
                  </a:cubicBezTo>
                  <a:cubicBezTo>
                    <a:pt x="33399" y="19481"/>
                    <a:pt x="32907" y="18688"/>
                    <a:pt x="32561" y="17775"/>
                  </a:cubicBezTo>
                  <a:cubicBezTo>
                    <a:pt x="32215" y="16858"/>
                    <a:pt x="32040" y="15856"/>
                    <a:pt x="32040" y="14771"/>
                  </a:cubicBezTo>
                  <a:lnTo>
                    <a:pt x="32040" y="14169"/>
                  </a:lnTo>
                  <a:cubicBezTo>
                    <a:pt x="32040" y="12912"/>
                    <a:pt x="32234" y="11793"/>
                    <a:pt x="32619" y="10810"/>
                  </a:cubicBezTo>
                  <a:cubicBezTo>
                    <a:pt x="33005" y="9818"/>
                    <a:pt x="33529" y="8979"/>
                    <a:pt x="34192" y="8293"/>
                  </a:cubicBezTo>
                  <a:cubicBezTo>
                    <a:pt x="34856" y="7607"/>
                    <a:pt x="35606" y="7089"/>
                    <a:pt x="36448" y="6734"/>
                  </a:cubicBezTo>
                  <a:cubicBezTo>
                    <a:pt x="37286" y="6381"/>
                    <a:pt x="38156" y="6207"/>
                    <a:pt x="39059" y="6207"/>
                  </a:cubicBezTo>
                  <a:cubicBezTo>
                    <a:pt x="40205" y="6207"/>
                    <a:pt x="41195" y="6397"/>
                    <a:pt x="42023" y="6777"/>
                  </a:cubicBezTo>
                  <a:cubicBezTo>
                    <a:pt x="42865" y="7158"/>
                    <a:pt x="43554" y="7694"/>
                    <a:pt x="44088" y="8380"/>
                  </a:cubicBezTo>
                  <a:cubicBezTo>
                    <a:pt x="44622" y="9057"/>
                    <a:pt x="45017" y="9856"/>
                    <a:pt x="45272" y="10782"/>
                  </a:cubicBezTo>
                  <a:cubicBezTo>
                    <a:pt x="45531" y="11696"/>
                    <a:pt x="45661" y="12697"/>
                    <a:pt x="45661" y="13785"/>
                  </a:cubicBezTo>
                  <a:lnTo>
                    <a:pt x="45661" y="14971"/>
                  </a:lnTo>
                  <a:lnTo>
                    <a:pt x="33671" y="14971"/>
                  </a:lnTo>
                  <a:lnTo>
                    <a:pt x="33671" y="12812"/>
                  </a:lnTo>
                  <a:lnTo>
                    <a:pt x="42913" y="12812"/>
                  </a:lnTo>
                  <a:lnTo>
                    <a:pt x="42913" y="12613"/>
                  </a:lnTo>
                  <a:cubicBezTo>
                    <a:pt x="42874" y="11927"/>
                    <a:pt x="42726" y="11259"/>
                    <a:pt x="42470" y="10610"/>
                  </a:cubicBezTo>
                  <a:cubicBezTo>
                    <a:pt x="42224" y="9962"/>
                    <a:pt x="41826" y="9428"/>
                    <a:pt x="41282" y="9007"/>
                  </a:cubicBezTo>
                  <a:cubicBezTo>
                    <a:pt x="40739" y="8589"/>
                    <a:pt x="39998" y="8380"/>
                    <a:pt x="39059" y="8380"/>
                  </a:cubicBezTo>
                  <a:cubicBezTo>
                    <a:pt x="38435" y="8380"/>
                    <a:pt x="37862" y="8508"/>
                    <a:pt x="37338" y="8764"/>
                  </a:cubicBezTo>
                  <a:cubicBezTo>
                    <a:pt x="36813" y="9014"/>
                    <a:pt x="36364" y="9385"/>
                    <a:pt x="35988" y="9881"/>
                  </a:cubicBezTo>
                  <a:cubicBezTo>
                    <a:pt x="35610" y="10377"/>
                    <a:pt x="35318" y="10982"/>
                    <a:pt x="35111" y="11696"/>
                  </a:cubicBezTo>
                  <a:cubicBezTo>
                    <a:pt x="34904" y="12410"/>
                    <a:pt x="34801" y="13237"/>
                    <a:pt x="34801" y="14169"/>
                  </a:cubicBezTo>
                  <a:lnTo>
                    <a:pt x="34801" y="14771"/>
                  </a:lnTo>
                  <a:cubicBezTo>
                    <a:pt x="34801" y="15504"/>
                    <a:pt x="34904" y="16196"/>
                    <a:pt x="35111" y="16845"/>
                  </a:cubicBezTo>
                  <a:cubicBezTo>
                    <a:pt x="35328" y="17481"/>
                    <a:pt x="35642" y="18046"/>
                    <a:pt x="36046" y="18532"/>
                  </a:cubicBezTo>
                  <a:cubicBezTo>
                    <a:pt x="36461" y="19016"/>
                    <a:pt x="36962" y="19399"/>
                    <a:pt x="37545" y="19674"/>
                  </a:cubicBezTo>
                  <a:cubicBezTo>
                    <a:pt x="38137" y="19952"/>
                    <a:pt x="38810" y="20089"/>
                    <a:pt x="39561" y="20089"/>
                  </a:cubicBezTo>
                  <a:cubicBezTo>
                    <a:pt x="40532" y="20089"/>
                    <a:pt x="41354" y="19898"/>
                    <a:pt x="42023" y="19518"/>
                  </a:cubicBezTo>
                  <a:cubicBezTo>
                    <a:pt x="42697" y="19137"/>
                    <a:pt x="43285" y="18626"/>
                    <a:pt x="43790" y="17987"/>
                  </a:cubicBezTo>
                  <a:lnTo>
                    <a:pt x="45450" y="19259"/>
                  </a:lnTo>
                  <a:cubicBezTo>
                    <a:pt x="45104" y="19764"/>
                    <a:pt x="44664" y="20248"/>
                    <a:pt x="44130" y="20703"/>
                  </a:cubicBezTo>
                  <a:cubicBezTo>
                    <a:pt x="43596" y="21162"/>
                    <a:pt x="42939" y="21533"/>
                    <a:pt x="42159" y="21820"/>
                  </a:cubicBezTo>
                  <a:cubicBezTo>
                    <a:pt x="41386" y="22107"/>
                    <a:pt x="40473" y="22250"/>
                    <a:pt x="39415" y="22250"/>
                  </a:cubicBezTo>
                  <a:close/>
                  <a:moveTo>
                    <a:pt x="58744" y="17859"/>
                  </a:moveTo>
                  <a:cubicBezTo>
                    <a:pt x="58744" y="17478"/>
                    <a:pt x="58654" y="17126"/>
                    <a:pt x="58476" y="16801"/>
                  </a:cubicBezTo>
                  <a:cubicBezTo>
                    <a:pt x="58307" y="16468"/>
                    <a:pt x="57958" y="16168"/>
                    <a:pt x="57421" y="15900"/>
                  </a:cubicBezTo>
                  <a:cubicBezTo>
                    <a:pt x="56900" y="15622"/>
                    <a:pt x="56107" y="15385"/>
                    <a:pt x="55049" y="15186"/>
                  </a:cubicBezTo>
                  <a:cubicBezTo>
                    <a:pt x="54159" y="15005"/>
                    <a:pt x="53353" y="14790"/>
                    <a:pt x="52631" y="14543"/>
                  </a:cubicBezTo>
                  <a:cubicBezTo>
                    <a:pt x="51919" y="14294"/>
                    <a:pt x="51311" y="13994"/>
                    <a:pt x="50806" y="13642"/>
                  </a:cubicBezTo>
                  <a:cubicBezTo>
                    <a:pt x="50311" y="13290"/>
                    <a:pt x="49929" y="12875"/>
                    <a:pt x="49664" y="12398"/>
                  </a:cubicBezTo>
                  <a:cubicBezTo>
                    <a:pt x="49395" y="11920"/>
                    <a:pt x="49262" y="11362"/>
                    <a:pt x="49262" y="10723"/>
                  </a:cubicBezTo>
                  <a:cubicBezTo>
                    <a:pt x="49262" y="10115"/>
                    <a:pt x="49402" y="9538"/>
                    <a:pt x="49677" y="8995"/>
                  </a:cubicBezTo>
                  <a:cubicBezTo>
                    <a:pt x="49965" y="8452"/>
                    <a:pt x="50366" y="7969"/>
                    <a:pt x="50880" y="7551"/>
                  </a:cubicBezTo>
                  <a:cubicBezTo>
                    <a:pt x="51405" y="7130"/>
                    <a:pt x="52033" y="6802"/>
                    <a:pt x="52764" y="6562"/>
                  </a:cubicBezTo>
                  <a:cubicBezTo>
                    <a:pt x="53495" y="6325"/>
                    <a:pt x="54311" y="6207"/>
                    <a:pt x="55210" y="6207"/>
                  </a:cubicBezTo>
                  <a:cubicBezTo>
                    <a:pt x="56498" y="6207"/>
                    <a:pt x="57595" y="6425"/>
                    <a:pt x="58505" y="6865"/>
                  </a:cubicBezTo>
                  <a:cubicBezTo>
                    <a:pt x="59414" y="7301"/>
                    <a:pt x="60113" y="7888"/>
                    <a:pt x="60598" y="8624"/>
                  </a:cubicBezTo>
                  <a:cubicBezTo>
                    <a:pt x="61081" y="9347"/>
                    <a:pt x="61323" y="10152"/>
                    <a:pt x="61323" y="11038"/>
                  </a:cubicBezTo>
                  <a:lnTo>
                    <a:pt x="58579" y="11038"/>
                  </a:lnTo>
                  <a:cubicBezTo>
                    <a:pt x="58579" y="10610"/>
                    <a:pt x="58446" y="10196"/>
                    <a:pt x="58178" y="9796"/>
                  </a:cubicBezTo>
                  <a:cubicBezTo>
                    <a:pt x="57922" y="9385"/>
                    <a:pt x="57540" y="9048"/>
                    <a:pt x="57036" y="8780"/>
                  </a:cubicBezTo>
                  <a:cubicBezTo>
                    <a:pt x="56540" y="8511"/>
                    <a:pt x="55935" y="8380"/>
                    <a:pt x="55210" y="8380"/>
                  </a:cubicBezTo>
                  <a:cubicBezTo>
                    <a:pt x="54450" y="8380"/>
                    <a:pt x="53832" y="8493"/>
                    <a:pt x="53356" y="8724"/>
                  </a:cubicBezTo>
                  <a:cubicBezTo>
                    <a:pt x="52893" y="8942"/>
                    <a:pt x="52550" y="9223"/>
                    <a:pt x="52334" y="9566"/>
                  </a:cubicBezTo>
                  <a:cubicBezTo>
                    <a:pt x="52126" y="9909"/>
                    <a:pt x="52023" y="10270"/>
                    <a:pt x="52023" y="10654"/>
                  </a:cubicBezTo>
                  <a:cubicBezTo>
                    <a:pt x="52023" y="10938"/>
                    <a:pt x="52071" y="11197"/>
                    <a:pt x="52172" y="11424"/>
                  </a:cubicBezTo>
                  <a:cubicBezTo>
                    <a:pt x="52278" y="11643"/>
                    <a:pt x="52466" y="11849"/>
                    <a:pt x="52735" y="12039"/>
                  </a:cubicBezTo>
                  <a:cubicBezTo>
                    <a:pt x="53000" y="12220"/>
                    <a:pt x="53376" y="12391"/>
                    <a:pt x="53861" y="12553"/>
                  </a:cubicBezTo>
                  <a:cubicBezTo>
                    <a:pt x="54346" y="12716"/>
                    <a:pt x="54964" y="12878"/>
                    <a:pt x="55715" y="13040"/>
                  </a:cubicBezTo>
                  <a:cubicBezTo>
                    <a:pt x="57032" y="13327"/>
                    <a:pt x="58113" y="13670"/>
                    <a:pt x="58964" y="14069"/>
                  </a:cubicBezTo>
                  <a:cubicBezTo>
                    <a:pt x="59815" y="14472"/>
                    <a:pt x="60450" y="14961"/>
                    <a:pt x="60864" y="15541"/>
                  </a:cubicBezTo>
                  <a:cubicBezTo>
                    <a:pt x="61278" y="16125"/>
                    <a:pt x="61488" y="16829"/>
                    <a:pt x="61488" y="17659"/>
                  </a:cubicBezTo>
                  <a:cubicBezTo>
                    <a:pt x="61488" y="18336"/>
                    <a:pt x="61339" y="18957"/>
                    <a:pt x="61042" y="19518"/>
                  </a:cubicBezTo>
                  <a:cubicBezTo>
                    <a:pt x="60754" y="20079"/>
                    <a:pt x="60336" y="20566"/>
                    <a:pt x="59780" y="20978"/>
                  </a:cubicBezTo>
                  <a:cubicBezTo>
                    <a:pt x="59236" y="21377"/>
                    <a:pt x="58586" y="21692"/>
                    <a:pt x="57822" y="21920"/>
                  </a:cubicBezTo>
                  <a:cubicBezTo>
                    <a:pt x="57071" y="22138"/>
                    <a:pt x="56226" y="22250"/>
                    <a:pt x="55285" y="22250"/>
                  </a:cubicBezTo>
                  <a:cubicBezTo>
                    <a:pt x="53871" y="22250"/>
                    <a:pt x="52673" y="22007"/>
                    <a:pt x="51696" y="21520"/>
                  </a:cubicBezTo>
                  <a:cubicBezTo>
                    <a:pt x="50715" y="21034"/>
                    <a:pt x="49974" y="20404"/>
                    <a:pt x="49470" y="19633"/>
                  </a:cubicBezTo>
                  <a:cubicBezTo>
                    <a:pt x="48965" y="18860"/>
                    <a:pt x="48712" y="18046"/>
                    <a:pt x="48712" y="17188"/>
                  </a:cubicBezTo>
                  <a:lnTo>
                    <a:pt x="51473" y="17188"/>
                  </a:lnTo>
                  <a:cubicBezTo>
                    <a:pt x="51512" y="17912"/>
                    <a:pt x="51732" y="18489"/>
                    <a:pt x="52126" y="18916"/>
                  </a:cubicBezTo>
                  <a:cubicBezTo>
                    <a:pt x="52521" y="19337"/>
                    <a:pt x="53007" y="19636"/>
                    <a:pt x="53579" y="19817"/>
                  </a:cubicBezTo>
                  <a:cubicBezTo>
                    <a:pt x="54152" y="19989"/>
                    <a:pt x="54722" y="20076"/>
                    <a:pt x="55285" y="20076"/>
                  </a:cubicBezTo>
                  <a:cubicBezTo>
                    <a:pt x="56039" y="20076"/>
                    <a:pt x="56667" y="19980"/>
                    <a:pt x="57171" y="19789"/>
                  </a:cubicBezTo>
                  <a:cubicBezTo>
                    <a:pt x="57683" y="19599"/>
                    <a:pt x="58074" y="19337"/>
                    <a:pt x="58343" y="19003"/>
                  </a:cubicBezTo>
                  <a:cubicBezTo>
                    <a:pt x="58608" y="18670"/>
                    <a:pt x="58744" y="18289"/>
                    <a:pt x="58744" y="17859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31C1DE7-83D7-7B31-0707-9D61E0925B0B}"/>
                </a:ext>
              </a:extLst>
            </p:cNvPr>
            <p:cNvSpPr/>
            <p:nvPr/>
          </p:nvSpPr>
          <p:spPr>
            <a:xfrm>
              <a:off x="1467143" y="1863679"/>
              <a:ext cx="102117" cy="22250"/>
            </a:xfrm>
            <a:custGeom>
              <a:avLst/>
              <a:gdLst>
                <a:gd name="connsiteX0" fmla="*/ 10074 w 102117"/>
                <a:gd name="connsiteY0" fmla="*/ 2988 h 22250"/>
                <a:gd name="connsiteX1" fmla="*/ 2922 w 102117"/>
                <a:gd name="connsiteY1" fmla="*/ 21963 h 22250"/>
                <a:gd name="connsiteX2" fmla="*/ 0 w 102117"/>
                <a:gd name="connsiteY2" fmla="*/ 21963 h 22250"/>
                <a:gd name="connsiteX3" fmla="*/ 8232 w 102117"/>
                <a:gd name="connsiteY3" fmla="*/ 1145 h 22250"/>
                <a:gd name="connsiteX4" fmla="*/ 10119 w 102117"/>
                <a:gd name="connsiteY4" fmla="*/ 1145 h 22250"/>
                <a:gd name="connsiteX5" fmla="*/ 10074 w 102117"/>
                <a:gd name="connsiteY5" fmla="*/ 2988 h 22250"/>
                <a:gd name="connsiteX6" fmla="*/ 16067 w 102117"/>
                <a:gd name="connsiteY6" fmla="*/ 21963 h 22250"/>
                <a:gd name="connsiteX7" fmla="*/ 8902 w 102117"/>
                <a:gd name="connsiteY7" fmla="*/ 2988 h 22250"/>
                <a:gd name="connsiteX8" fmla="*/ 8857 w 102117"/>
                <a:gd name="connsiteY8" fmla="*/ 1145 h 22250"/>
                <a:gd name="connsiteX9" fmla="*/ 10740 w 102117"/>
                <a:gd name="connsiteY9" fmla="*/ 1145 h 22250"/>
                <a:gd name="connsiteX10" fmla="*/ 19005 w 102117"/>
                <a:gd name="connsiteY10" fmla="*/ 21963 h 22250"/>
                <a:gd name="connsiteX11" fmla="*/ 16067 w 102117"/>
                <a:gd name="connsiteY11" fmla="*/ 21963 h 22250"/>
                <a:gd name="connsiteX12" fmla="*/ 15695 w 102117"/>
                <a:gd name="connsiteY12" fmla="*/ 14256 h 22250"/>
                <a:gd name="connsiteX13" fmla="*/ 15695 w 102117"/>
                <a:gd name="connsiteY13" fmla="*/ 16514 h 22250"/>
                <a:gd name="connsiteX14" fmla="*/ 3560 w 102117"/>
                <a:gd name="connsiteY14" fmla="*/ 16514 h 22250"/>
                <a:gd name="connsiteX15" fmla="*/ 3560 w 102117"/>
                <a:gd name="connsiteY15" fmla="*/ 14256 h 22250"/>
                <a:gd name="connsiteX16" fmla="*/ 15695 w 102117"/>
                <a:gd name="connsiteY16" fmla="*/ 14256 h 22250"/>
                <a:gd name="connsiteX17" fmla="*/ 24759 w 102117"/>
                <a:gd name="connsiteY17" fmla="*/ 8923 h 22250"/>
                <a:gd name="connsiteX18" fmla="*/ 24759 w 102117"/>
                <a:gd name="connsiteY18" fmla="*/ 21963 h 22250"/>
                <a:gd name="connsiteX19" fmla="*/ 22015 w 102117"/>
                <a:gd name="connsiteY19" fmla="*/ 21963 h 22250"/>
                <a:gd name="connsiteX20" fmla="*/ 22015 w 102117"/>
                <a:gd name="connsiteY20" fmla="*/ 6494 h 22250"/>
                <a:gd name="connsiteX21" fmla="*/ 24685 w 102117"/>
                <a:gd name="connsiteY21" fmla="*/ 6494 h 22250"/>
                <a:gd name="connsiteX22" fmla="*/ 24759 w 102117"/>
                <a:gd name="connsiteY22" fmla="*/ 8923 h 22250"/>
                <a:gd name="connsiteX23" fmla="*/ 29772 w 102117"/>
                <a:gd name="connsiteY23" fmla="*/ 6406 h 22250"/>
                <a:gd name="connsiteX24" fmla="*/ 29759 w 102117"/>
                <a:gd name="connsiteY24" fmla="*/ 8867 h 22250"/>
                <a:gd name="connsiteX25" fmla="*/ 29105 w 102117"/>
                <a:gd name="connsiteY25" fmla="*/ 8780 h 22250"/>
                <a:gd name="connsiteX26" fmla="*/ 28422 w 102117"/>
                <a:gd name="connsiteY26" fmla="*/ 8752 h 22250"/>
                <a:gd name="connsiteX27" fmla="*/ 26746 w 102117"/>
                <a:gd name="connsiteY27" fmla="*/ 9039 h 22250"/>
                <a:gd name="connsiteX28" fmla="*/ 25516 w 102117"/>
                <a:gd name="connsiteY28" fmla="*/ 9837 h 22250"/>
                <a:gd name="connsiteX29" fmla="*/ 24714 w 102117"/>
                <a:gd name="connsiteY29" fmla="*/ 11069 h 22250"/>
                <a:gd name="connsiteX30" fmla="*/ 24345 w 102117"/>
                <a:gd name="connsiteY30" fmla="*/ 12613 h 22250"/>
                <a:gd name="connsiteX31" fmla="*/ 23571 w 102117"/>
                <a:gd name="connsiteY31" fmla="*/ 13040 h 22250"/>
                <a:gd name="connsiteX32" fmla="*/ 23853 w 102117"/>
                <a:gd name="connsiteY32" fmla="*/ 10411 h 22250"/>
                <a:gd name="connsiteX33" fmla="*/ 24759 w 102117"/>
                <a:gd name="connsiteY33" fmla="*/ 8237 h 22250"/>
                <a:gd name="connsiteX34" fmla="*/ 26303 w 102117"/>
                <a:gd name="connsiteY34" fmla="*/ 6749 h 22250"/>
                <a:gd name="connsiteX35" fmla="*/ 28555 w 102117"/>
                <a:gd name="connsiteY35" fmla="*/ 6207 h 22250"/>
                <a:gd name="connsiteX36" fmla="*/ 29238 w 102117"/>
                <a:gd name="connsiteY36" fmla="*/ 6278 h 22250"/>
                <a:gd name="connsiteX37" fmla="*/ 29772 w 102117"/>
                <a:gd name="connsiteY37" fmla="*/ 6406 h 22250"/>
                <a:gd name="connsiteX38" fmla="*/ 38969 w 102117"/>
                <a:gd name="connsiteY38" fmla="*/ 20076 h 22250"/>
                <a:gd name="connsiteX39" fmla="*/ 40781 w 102117"/>
                <a:gd name="connsiteY39" fmla="*/ 19690 h 22250"/>
                <a:gd name="connsiteX40" fmla="*/ 42143 w 102117"/>
                <a:gd name="connsiteY40" fmla="*/ 18632 h 22250"/>
                <a:gd name="connsiteX41" fmla="*/ 42752 w 102117"/>
                <a:gd name="connsiteY41" fmla="*/ 17073 h 22250"/>
                <a:gd name="connsiteX42" fmla="*/ 45363 w 102117"/>
                <a:gd name="connsiteY42" fmla="*/ 17073 h 22250"/>
                <a:gd name="connsiteX43" fmla="*/ 44399 w 102117"/>
                <a:gd name="connsiteY43" fmla="*/ 19633 h 22250"/>
                <a:gd name="connsiteX44" fmla="*/ 42101 w 102117"/>
                <a:gd name="connsiteY44" fmla="*/ 21533 h 22250"/>
                <a:gd name="connsiteX45" fmla="*/ 38969 w 102117"/>
                <a:gd name="connsiteY45" fmla="*/ 22250 h 22250"/>
                <a:gd name="connsiteX46" fmla="*/ 35810 w 102117"/>
                <a:gd name="connsiteY46" fmla="*/ 21633 h 22250"/>
                <a:gd name="connsiteX47" fmla="*/ 33584 w 102117"/>
                <a:gd name="connsiteY47" fmla="*/ 19945 h 22250"/>
                <a:gd name="connsiteX48" fmla="*/ 32263 w 102117"/>
                <a:gd name="connsiteY48" fmla="*/ 17488 h 22250"/>
                <a:gd name="connsiteX49" fmla="*/ 31833 w 102117"/>
                <a:gd name="connsiteY49" fmla="*/ 14528 h 22250"/>
                <a:gd name="connsiteX50" fmla="*/ 31833 w 102117"/>
                <a:gd name="connsiteY50" fmla="*/ 13926 h 22250"/>
                <a:gd name="connsiteX51" fmla="*/ 32263 w 102117"/>
                <a:gd name="connsiteY51" fmla="*/ 10982 h 22250"/>
                <a:gd name="connsiteX52" fmla="*/ 33584 w 102117"/>
                <a:gd name="connsiteY52" fmla="*/ 8508 h 22250"/>
                <a:gd name="connsiteX53" fmla="*/ 35810 w 102117"/>
                <a:gd name="connsiteY53" fmla="*/ 6821 h 22250"/>
                <a:gd name="connsiteX54" fmla="*/ 38969 w 102117"/>
                <a:gd name="connsiteY54" fmla="*/ 6207 h 22250"/>
                <a:gd name="connsiteX55" fmla="*/ 42263 w 102117"/>
                <a:gd name="connsiteY55" fmla="*/ 6949 h 22250"/>
                <a:gd name="connsiteX56" fmla="*/ 44473 w 102117"/>
                <a:gd name="connsiteY56" fmla="*/ 8951 h 22250"/>
                <a:gd name="connsiteX57" fmla="*/ 45363 w 102117"/>
                <a:gd name="connsiteY57" fmla="*/ 11811 h 22250"/>
                <a:gd name="connsiteX58" fmla="*/ 42752 w 102117"/>
                <a:gd name="connsiteY58" fmla="*/ 11811 h 22250"/>
                <a:gd name="connsiteX59" fmla="*/ 42188 w 102117"/>
                <a:gd name="connsiteY59" fmla="*/ 10080 h 22250"/>
                <a:gd name="connsiteX60" fmla="*/ 40884 w 102117"/>
                <a:gd name="connsiteY60" fmla="*/ 8851 h 22250"/>
                <a:gd name="connsiteX61" fmla="*/ 38969 w 102117"/>
                <a:gd name="connsiteY61" fmla="*/ 8380 h 22250"/>
                <a:gd name="connsiteX62" fmla="*/ 36849 w 102117"/>
                <a:gd name="connsiteY62" fmla="*/ 8867 h 22250"/>
                <a:gd name="connsiteX63" fmla="*/ 35496 w 102117"/>
                <a:gd name="connsiteY63" fmla="*/ 10152 h 22250"/>
                <a:gd name="connsiteX64" fmla="*/ 34784 w 102117"/>
                <a:gd name="connsiteY64" fmla="*/ 11939 h 22250"/>
                <a:gd name="connsiteX65" fmla="*/ 34577 w 102117"/>
                <a:gd name="connsiteY65" fmla="*/ 13926 h 22250"/>
                <a:gd name="connsiteX66" fmla="*/ 34577 w 102117"/>
                <a:gd name="connsiteY66" fmla="*/ 14528 h 22250"/>
                <a:gd name="connsiteX67" fmla="*/ 34784 w 102117"/>
                <a:gd name="connsiteY67" fmla="*/ 16530 h 22250"/>
                <a:gd name="connsiteX68" fmla="*/ 35483 w 102117"/>
                <a:gd name="connsiteY68" fmla="*/ 18317 h 22250"/>
                <a:gd name="connsiteX69" fmla="*/ 36833 w 102117"/>
                <a:gd name="connsiteY69" fmla="*/ 19602 h 22250"/>
                <a:gd name="connsiteX70" fmla="*/ 38969 w 102117"/>
                <a:gd name="connsiteY70" fmla="*/ 20076 h 22250"/>
                <a:gd name="connsiteX71" fmla="*/ 51725 w 102117"/>
                <a:gd name="connsiteY71" fmla="*/ 0 h 22250"/>
                <a:gd name="connsiteX72" fmla="*/ 51725 w 102117"/>
                <a:gd name="connsiteY72" fmla="*/ 21963 h 22250"/>
                <a:gd name="connsiteX73" fmla="*/ 48981 w 102117"/>
                <a:gd name="connsiteY73" fmla="*/ 21963 h 22250"/>
                <a:gd name="connsiteX74" fmla="*/ 48981 w 102117"/>
                <a:gd name="connsiteY74" fmla="*/ 0 h 22250"/>
                <a:gd name="connsiteX75" fmla="*/ 51725 w 102117"/>
                <a:gd name="connsiteY75" fmla="*/ 0 h 22250"/>
                <a:gd name="connsiteX76" fmla="*/ 51075 w 102117"/>
                <a:gd name="connsiteY76" fmla="*/ 13642 h 22250"/>
                <a:gd name="connsiteX77" fmla="*/ 49932 w 102117"/>
                <a:gd name="connsiteY77" fmla="*/ 13598 h 22250"/>
                <a:gd name="connsiteX78" fmla="*/ 50421 w 102117"/>
                <a:gd name="connsiteY78" fmla="*/ 10667 h 22250"/>
                <a:gd name="connsiteX79" fmla="*/ 51754 w 102117"/>
                <a:gd name="connsiteY79" fmla="*/ 8309 h 22250"/>
                <a:gd name="connsiteX80" fmla="*/ 53803 w 102117"/>
                <a:gd name="connsiteY80" fmla="*/ 6765 h 22250"/>
                <a:gd name="connsiteX81" fmla="*/ 56459 w 102117"/>
                <a:gd name="connsiteY81" fmla="*/ 6207 h 22250"/>
                <a:gd name="connsiteX82" fmla="*/ 58595 w 102117"/>
                <a:gd name="connsiteY82" fmla="*/ 6522 h 22250"/>
                <a:gd name="connsiteX83" fmla="*/ 60213 w 102117"/>
                <a:gd name="connsiteY83" fmla="*/ 7492 h 22250"/>
                <a:gd name="connsiteX84" fmla="*/ 61249 w 102117"/>
                <a:gd name="connsiteY84" fmla="*/ 9238 h 22250"/>
                <a:gd name="connsiteX85" fmla="*/ 61608 w 102117"/>
                <a:gd name="connsiteY85" fmla="*/ 11824 h 22250"/>
                <a:gd name="connsiteX86" fmla="*/ 61608 w 102117"/>
                <a:gd name="connsiteY86" fmla="*/ 21963 h 22250"/>
                <a:gd name="connsiteX87" fmla="*/ 58848 w 102117"/>
                <a:gd name="connsiteY87" fmla="*/ 21963 h 22250"/>
                <a:gd name="connsiteX88" fmla="*/ 58848 w 102117"/>
                <a:gd name="connsiteY88" fmla="*/ 11796 h 22250"/>
                <a:gd name="connsiteX89" fmla="*/ 58475 w 102117"/>
                <a:gd name="connsiteY89" fmla="*/ 9853 h 22250"/>
                <a:gd name="connsiteX90" fmla="*/ 57395 w 102117"/>
                <a:gd name="connsiteY90" fmla="*/ 8780 h 22250"/>
                <a:gd name="connsiteX91" fmla="*/ 55644 w 102117"/>
                <a:gd name="connsiteY91" fmla="*/ 8437 h 22250"/>
                <a:gd name="connsiteX92" fmla="*/ 53774 w 102117"/>
                <a:gd name="connsiteY92" fmla="*/ 8851 h 22250"/>
                <a:gd name="connsiteX93" fmla="*/ 52334 w 102117"/>
                <a:gd name="connsiteY93" fmla="*/ 9996 h 22250"/>
                <a:gd name="connsiteX94" fmla="*/ 51398 w 102117"/>
                <a:gd name="connsiteY94" fmla="*/ 11668 h 22250"/>
                <a:gd name="connsiteX95" fmla="*/ 51075 w 102117"/>
                <a:gd name="connsiteY95" fmla="*/ 13642 h 22250"/>
                <a:gd name="connsiteX96" fmla="*/ 69229 w 102117"/>
                <a:gd name="connsiteY96" fmla="*/ 6494 h 22250"/>
                <a:gd name="connsiteX97" fmla="*/ 69229 w 102117"/>
                <a:gd name="connsiteY97" fmla="*/ 21963 h 22250"/>
                <a:gd name="connsiteX98" fmla="*/ 66472 w 102117"/>
                <a:gd name="connsiteY98" fmla="*/ 21963 h 22250"/>
                <a:gd name="connsiteX99" fmla="*/ 66472 w 102117"/>
                <a:gd name="connsiteY99" fmla="*/ 6494 h 22250"/>
                <a:gd name="connsiteX100" fmla="*/ 69229 w 102117"/>
                <a:gd name="connsiteY100" fmla="*/ 6494 h 22250"/>
                <a:gd name="connsiteX101" fmla="*/ 66261 w 102117"/>
                <a:gd name="connsiteY101" fmla="*/ 2389 h 22250"/>
                <a:gd name="connsiteX102" fmla="*/ 66663 w 102117"/>
                <a:gd name="connsiteY102" fmla="*/ 1301 h 22250"/>
                <a:gd name="connsiteX103" fmla="*/ 67879 w 102117"/>
                <a:gd name="connsiteY103" fmla="*/ 858 h 22250"/>
                <a:gd name="connsiteX104" fmla="*/ 69083 w 102117"/>
                <a:gd name="connsiteY104" fmla="*/ 1301 h 22250"/>
                <a:gd name="connsiteX105" fmla="*/ 69510 w 102117"/>
                <a:gd name="connsiteY105" fmla="*/ 2389 h 22250"/>
                <a:gd name="connsiteX106" fmla="*/ 69083 w 102117"/>
                <a:gd name="connsiteY106" fmla="*/ 3446 h 22250"/>
                <a:gd name="connsiteX107" fmla="*/ 67879 w 102117"/>
                <a:gd name="connsiteY107" fmla="*/ 3877 h 22250"/>
                <a:gd name="connsiteX108" fmla="*/ 66663 w 102117"/>
                <a:gd name="connsiteY108" fmla="*/ 3446 h 22250"/>
                <a:gd name="connsiteX109" fmla="*/ 66261 w 102117"/>
                <a:gd name="connsiteY109" fmla="*/ 2389 h 22250"/>
                <a:gd name="connsiteX110" fmla="*/ 79050 w 102117"/>
                <a:gd name="connsiteY110" fmla="*/ 19574 h 22250"/>
                <a:gd name="connsiteX111" fmla="*/ 83442 w 102117"/>
                <a:gd name="connsiteY111" fmla="*/ 6494 h 22250"/>
                <a:gd name="connsiteX112" fmla="*/ 86244 w 102117"/>
                <a:gd name="connsiteY112" fmla="*/ 6494 h 22250"/>
                <a:gd name="connsiteX113" fmla="*/ 80474 w 102117"/>
                <a:gd name="connsiteY113" fmla="*/ 21963 h 22250"/>
                <a:gd name="connsiteX114" fmla="*/ 78633 w 102117"/>
                <a:gd name="connsiteY114" fmla="*/ 21963 h 22250"/>
                <a:gd name="connsiteX115" fmla="*/ 79050 w 102117"/>
                <a:gd name="connsiteY115" fmla="*/ 19574 h 22250"/>
                <a:gd name="connsiteX116" fmla="*/ 75384 w 102117"/>
                <a:gd name="connsiteY116" fmla="*/ 6494 h 22250"/>
                <a:gd name="connsiteX117" fmla="*/ 79911 w 102117"/>
                <a:gd name="connsiteY117" fmla="*/ 19646 h 22250"/>
                <a:gd name="connsiteX118" fmla="*/ 80222 w 102117"/>
                <a:gd name="connsiteY118" fmla="*/ 21963 h 22250"/>
                <a:gd name="connsiteX119" fmla="*/ 78380 w 102117"/>
                <a:gd name="connsiteY119" fmla="*/ 21963 h 22250"/>
                <a:gd name="connsiteX120" fmla="*/ 72565 w 102117"/>
                <a:gd name="connsiteY120" fmla="*/ 6494 h 22250"/>
                <a:gd name="connsiteX121" fmla="*/ 75384 w 102117"/>
                <a:gd name="connsiteY121" fmla="*/ 6494 h 22250"/>
                <a:gd name="connsiteX122" fmla="*/ 95871 w 102117"/>
                <a:gd name="connsiteY122" fmla="*/ 22250 h 22250"/>
                <a:gd name="connsiteX123" fmla="*/ 92829 w 102117"/>
                <a:gd name="connsiteY123" fmla="*/ 21704 h 22250"/>
                <a:gd name="connsiteX124" fmla="*/ 90500 w 102117"/>
                <a:gd name="connsiteY124" fmla="*/ 20148 h 22250"/>
                <a:gd name="connsiteX125" fmla="*/ 89017 w 102117"/>
                <a:gd name="connsiteY125" fmla="*/ 17775 h 22250"/>
                <a:gd name="connsiteX126" fmla="*/ 88496 w 102117"/>
                <a:gd name="connsiteY126" fmla="*/ 14771 h 22250"/>
                <a:gd name="connsiteX127" fmla="*/ 88496 w 102117"/>
                <a:gd name="connsiteY127" fmla="*/ 14169 h 22250"/>
                <a:gd name="connsiteX128" fmla="*/ 89076 w 102117"/>
                <a:gd name="connsiteY128" fmla="*/ 10810 h 22250"/>
                <a:gd name="connsiteX129" fmla="*/ 90648 w 102117"/>
                <a:gd name="connsiteY129" fmla="*/ 8293 h 22250"/>
                <a:gd name="connsiteX130" fmla="*/ 92904 w 102117"/>
                <a:gd name="connsiteY130" fmla="*/ 6734 h 22250"/>
                <a:gd name="connsiteX131" fmla="*/ 95515 w 102117"/>
                <a:gd name="connsiteY131" fmla="*/ 6207 h 22250"/>
                <a:gd name="connsiteX132" fmla="*/ 98483 w 102117"/>
                <a:gd name="connsiteY132" fmla="*/ 6777 h 22250"/>
                <a:gd name="connsiteX133" fmla="*/ 100544 w 102117"/>
                <a:gd name="connsiteY133" fmla="*/ 8380 h 22250"/>
                <a:gd name="connsiteX134" fmla="*/ 101732 w 102117"/>
                <a:gd name="connsiteY134" fmla="*/ 10782 h 22250"/>
                <a:gd name="connsiteX135" fmla="*/ 102117 w 102117"/>
                <a:gd name="connsiteY135" fmla="*/ 13785 h 22250"/>
                <a:gd name="connsiteX136" fmla="*/ 102117 w 102117"/>
                <a:gd name="connsiteY136" fmla="*/ 14971 h 22250"/>
                <a:gd name="connsiteX137" fmla="*/ 90131 w 102117"/>
                <a:gd name="connsiteY137" fmla="*/ 14971 h 22250"/>
                <a:gd name="connsiteX138" fmla="*/ 90131 w 102117"/>
                <a:gd name="connsiteY138" fmla="*/ 12812 h 22250"/>
                <a:gd name="connsiteX139" fmla="*/ 99373 w 102117"/>
                <a:gd name="connsiteY139" fmla="*/ 12812 h 22250"/>
                <a:gd name="connsiteX140" fmla="*/ 99373 w 102117"/>
                <a:gd name="connsiteY140" fmla="*/ 12613 h 22250"/>
                <a:gd name="connsiteX141" fmla="*/ 98926 w 102117"/>
                <a:gd name="connsiteY141" fmla="*/ 10610 h 22250"/>
                <a:gd name="connsiteX142" fmla="*/ 97742 w 102117"/>
                <a:gd name="connsiteY142" fmla="*/ 9007 h 22250"/>
                <a:gd name="connsiteX143" fmla="*/ 95515 w 102117"/>
                <a:gd name="connsiteY143" fmla="*/ 8380 h 22250"/>
                <a:gd name="connsiteX144" fmla="*/ 93794 w 102117"/>
                <a:gd name="connsiteY144" fmla="*/ 8764 h 22250"/>
                <a:gd name="connsiteX145" fmla="*/ 92444 w 102117"/>
                <a:gd name="connsiteY145" fmla="*/ 9881 h 22250"/>
                <a:gd name="connsiteX146" fmla="*/ 91567 w 102117"/>
                <a:gd name="connsiteY146" fmla="*/ 11696 h 22250"/>
                <a:gd name="connsiteX147" fmla="*/ 91257 w 102117"/>
                <a:gd name="connsiteY147" fmla="*/ 14169 h 22250"/>
                <a:gd name="connsiteX148" fmla="*/ 91257 w 102117"/>
                <a:gd name="connsiteY148" fmla="*/ 14771 h 22250"/>
                <a:gd name="connsiteX149" fmla="*/ 91567 w 102117"/>
                <a:gd name="connsiteY149" fmla="*/ 16845 h 22250"/>
                <a:gd name="connsiteX150" fmla="*/ 92503 w 102117"/>
                <a:gd name="connsiteY150" fmla="*/ 18532 h 22250"/>
                <a:gd name="connsiteX151" fmla="*/ 94001 w 102117"/>
                <a:gd name="connsiteY151" fmla="*/ 19674 h 22250"/>
                <a:gd name="connsiteX152" fmla="*/ 96020 w 102117"/>
                <a:gd name="connsiteY152" fmla="*/ 20089 h 22250"/>
                <a:gd name="connsiteX153" fmla="*/ 98483 w 102117"/>
                <a:gd name="connsiteY153" fmla="*/ 19518 h 22250"/>
                <a:gd name="connsiteX154" fmla="*/ 100247 w 102117"/>
                <a:gd name="connsiteY154" fmla="*/ 17987 h 22250"/>
                <a:gd name="connsiteX155" fmla="*/ 101910 w 102117"/>
                <a:gd name="connsiteY155" fmla="*/ 19259 h 22250"/>
                <a:gd name="connsiteX156" fmla="*/ 100590 w 102117"/>
                <a:gd name="connsiteY156" fmla="*/ 20703 h 22250"/>
                <a:gd name="connsiteX157" fmla="*/ 98616 w 102117"/>
                <a:gd name="connsiteY157" fmla="*/ 21820 h 22250"/>
                <a:gd name="connsiteX158" fmla="*/ 95871 w 102117"/>
                <a:gd name="connsiteY158" fmla="*/ 22250 h 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2117" h="22250">
                  <a:moveTo>
                    <a:pt x="10074" y="2988"/>
                  </a:moveTo>
                  <a:lnTo>
                    <a:pt x="2922" y="21963"/>
                  </a:lnTo>
                  <a:lnTo>
                    <a:pt x="0" y="21963"/>
                  </a:lnTo>
                  <a:lnTo>
                    <a:pt x="8232" y="1145"/>
                  </a:lnTo>
                  <a:lnTo>
                    <a:pt x="10119" y="1145"/>
                  </a:lnTo>
                  <a:lnTo>
                    <a:pt x="10074" y="2988"/>
                  </a:lnTo>
                  <a:close/>
                  <a:moveTo>
                    <a:pt x="16067" y="21963"/>
                  </a:moveTo>
                  <a:lnTo>
                    <a:pt x="8902" y="2988"/>
                  </a:lnTo>
                  <a:lnTo>
                    <a:pt x="8857" y="1145"/>
                  </a:lnTo>
                  <a:lnTo>
                    <a:pt x="10740" y="1145"/>
                  </a:lnTo>
                  <a:lnTo>
                    <a:pt x="19005" y="21963"/>
                  </a:lnTo>
                  <a:lnTo>
                    <a:pt x="16067" y="21963"/>
                  </a:lnTo>
                  <a:close/>
                  <a:moveTo>
                    <a:pt x="15695" y="14256"/>
                  </a:moveTo>
                  <a:lnTo>
                    <a:pt x="15695" y="16514"/>
                  </a:lnTo>
                  <a:lnTo>
                    <a:pt x="3560" y="16514"/>
                  </a:lnTo>
                  <a:lnTo>
                    <a:pt x="3560" y="14256"/>
                  </a:lnTo>
                  <a:lnTo>
                    <a:pt x="15695" y="14256"/>
                  </a:lnTo>
                  <a:close/>
                  <a:moveTo>
                    <a:pt x="24759" y="8923"/>
                  </a:moveTo>
                  <a:lnTo>
                    <a:pt x="24759" y="21963"/>
                  </a:lnTo>
                  <a:lnTo>
                    <a:pt x="22015" y="21963"/>
                  </a:lnTo>
                  <a:lnTo>
                    <a:pt x="22015" y="6494"/>
                  </a:lnTo>
                  <a:lnTo>
                    <a:pt x="24685" y="6494"/>
                  </a:lnTo>
                  <a:lnTo>
                    <a:pt x="24759" y="8923"/>
                  </a:lnTo>
                  <a:close/>
                  <a:moveTo>
                    <a:pt x="29772" y="6406"/>
                  </a:moveTo>
                  <a:lnTo>
                    <a:pt x="29759" y="8867"/>
                  </a:lnTo>
                  <a:cubicBezTo>
                    <a:pt x="29532" y="8817"/>
                    <a:pt x="29312" y="8789"/>
                    <a:pt x="29105" y="8780"/>
                  </a:cubicBezTo>
                  <a:cubicBezTo>
                    <a:pt x="28908" y="8761"/>
                    <a:pt x="28681" y="8752"/>
                    <a:pt x="28422" y="8752"/>
                  </a:cubicBezTo>
                  <a:cubicBezTo>
                    <a:pt x="27791" y="8752"/>
                    <a:pt x="27231" y="8845"/>
                    <a:pt x="26746" y="9039"/>
                  </a:cubicBezTo>
                  <a:cubicBezTo>
                    <a:pt x="26261" y="9229"/>
                    <a:pt x="25853" y="9494"/>
                    <a:pt x="25516" y="9837"/>
                  </a:cubicBezTo>
                  <a:cubicBezTo>
                    <a:pt x="25180" y="10180"/>
                    <a:pt x="24911" y="10592"/>
                    <a:pt x="24714" y="11069"/>
                  </a:cubicBezTo>
                  <a:cubicBezTo>
                    <a:pt x="24526" y="11534"/>
                    <a:pt x="24403" y="12048"/>
                    <a:pt x="24345" y="12613"/>
                  </a:cubicBezTo>
                  <a:lnTo>
                    <a:pt x="23571" y="13040"/>
                  </a:lnTo>
                  <a:cubicBezTo>
                    <a:pt x="23571" y="12108"/>
                    <a:pt x="23665" y="11228"/>
                    <a:pt x="23853" y="10411"/>
                  </a:cubicBezTo>
                  <a:cubicBezTo>
                    <a:pt x="24050" y="9591"/>
                    <a:pt x="24355" y="8867"/>
                    <a:pt x="24759" y="8237"/>
                  </a:cubicBezTo>
                  <a:cubicBezTo>
                    <a:pt x="25164" y="7598"/>
                    <a:pt x="25678" y="7102"/>
                    <a:pt x="26303" y="6749"/>
                  </a:cubicBezTo>
                  <a:cubicBezTo>
                    <a:pt x="26934" y="6387"/>
                    <a:pt x="27688" y="6207"/>
                    <a:pt x="28555" y="6207"/>
                  </a:cubicBezTo>
                  <a:cubicBezTo>
                    <a:pt x="28756" y="6207"/>
                    <a:pt x="28982" y="6228"/>
                    <a:pt x="29238" y="6278"/>
                  </a:cubicBezTo>
                  <a:cubicBezTo>
                    <a:pt x="29497" y="6316"/>
                    <a:pt x="29675" y="6359"/>
                    <a:pt x="29772" y="6406"/>
                  </a:cubicBezTo>
                  <a:close/>
                  <a:moveTo>
                    <a:pt x="38969" y="20076"/>
                  </a:moveTo>
                  <a:cubicBezTo>
                    <a:pt x="39622" y="20076"/>
                    <a:pt x="40224" y="19945"/>
                    <a:pt x="40781" y="19690"/>
                  </a:cubicBezTo>
                  <a:cubicBezTo>
                    <a:pt x="41334" y="19431"/>
                    <a:pt x="41787" y="19078"/>
                    <a:pt x="42143" y="18632"/>
                  </a:cubicBezTo>
                  <a:cubicBezTo>
                    <a:pt x="42499" y="18174"/>
                    <a:pt x="42703" y="17653"/>
                    <a:pt x="42752" y="17073"/>
                  </a:cubicBezTo>
                  <a:lnTo>
                    <a:pt x="45363" y="17073"/>
                  </a:lnTo>
                  <a:cubicBezTo>
                    <a:pt x="45314" y="17987"/>
                    <a:pt x="44991" y="18841"/>
                    <a:pt x="44399" y="19633"/>
                  </a:cubicBezTo>
                  <a:cubicBezTo>
                    <a:pt x="43816" y="20413"/>
                    <a:pt x="43049" y="21046"/>
                    <a:pt x="42101" y="21533"/>
                  </a:cubicBezTo>
                  <a:cubicBezTo>
                    <a:pt x="41150" y="22010"/>
                    <a:pt x="40108" y="22250"/>
                    <a:pt x="38969" y="22250"/>
                  </a:cubicBezTo>
                  <a:cubicBezTo>
                    <a:pt x="37761" y="22250"/>
                    <a:pt x="36710" y="22044"/>
                    <a:pt x="35810" y="21633"/>
                  </a:cubicBezTo>
                  <a:cubicBezTo>
                    <a:pt x="34920" y="21224"/>
                    <a:pt x="34176" y="20663"/>
                    <a:pt x="33584" y="19945"/>
                  </a:cubicBezTo>
                  <a:cubicBezTo>
                    <a:pt x="33001" y="19231"/>
                    <a:pt x="32561" y="18411"/>
                    <a:pt x="32263" y="17488"/>
                  </a:cubicBezTo>
                  <a:cubicBezTo>
                    <a:pt x="31975" y="16552"/>
                    <a:pt x="31833" y="15566"/>
                    <a:pt x="31833" y="14528"/>
                  </a:cubicBezTo>
                  <a:lnTo>
                    <a:pt x="31833" y="13926"/>
                  </a:lnTo>
                  <a:cubicBezTo>
                    <a:pt x="31833" y="12887"/>
                    <a:pt x="31975" y="11905"/>
                    <a:pt x="32263" y="10982"/>
                  </a:cubicBezTo>
                  <a:cubicBezTo>
                    <a:pt x="32561" y="10049"/>
                    <a:pt x="33001" y="9223"/>
                    <a:pt x="33584" y="8508"/>
                  </a:cubicBezTo>
                  <a:cubicBezTo>
                    <a:pt x="34176" y="7794"/>
                    <a:pt x="34920" y="7230"/>
                    <a:pt x="35810" y="6821"/>
                  </a:cubicBezTo>
                  <a:cubicBezTo>
                    <a:pt x="36710" y="6412"/>
                    <a:pt x="37761" y="6207"/>
                    <a:pt x="38969" y="6207"/>
                  </a:cubicBezTo>
                  <a:cubicBezTo>
                    <a:pt x="40224" y="6207"/>
                    <a:pt x="41324" y="6453"/>
                    <a:pt x="42263" y="6949"/>
                  </a:cubicBezTo>
                  <a:cubicBezTo>
                    <a:pt x="43201" y="7435"/>
                    <a:pt x="43939" y="8103"/>
                    <a:pt x="44473" y="8951"/>
                  </a:cubicBezTo>
                  <a:cubicBezTo>
                    <a:pt x="45017" y="9790"/>
                    <a:pt x="45314" y="10745"/>
                    <a:pt x="45363" y="11811"/>
                  </a:cubicBezTo>
                  <a:lnTo>
                    <a:pt x="42752" y="11811"/>
                  </a:lnTo>
                  <a:cubicBezTo>
                    <a:pt x="42703" y="11172"/>
                    <a:pt x="42515" y="10595"/>
                    <a:pt x="42188" y="10080"/>
                  </a:cubicBezTo>
                  <a:cubicBezTo>
                    <a:pt x="41871" y="9566"/>
                    <a:pt x="41438" y="9157"/>
                    <a:pt x="40884" y="8851"/>
                  </a:cubicBezTo>
                  <a:cubicBezTo>
                    <a:pt x="40341" y="8536"/>
                    <a:pt x="39700" y="8380"/>
                    <a:pt x="38969" y="8380"/>
                  </a:cubicBezTo>
                  <a:cubicBezTo>
                    <a:pt x="38127" y="8380"/>
                    <a:pt x="37422" y="8543"/>
                    <a:pt x="36849" y="8867"/>
                  </a:cubicBezTo>
                  <a:cubicBezTo>
                    <a:pt x="36283" y="9179"/>
                    <a:pt x="35833" y="9609"/>
                    <a:pt x="35496" y="10152"/>
                  </a:cubicBezTo>
                  <a:cubicBezTo>
                    <a:pt x="35173" y="10685"/>
                    <a:pt x="34933" y="11281"/>
                    <a:pt x="34784" y="11939"/>
                  </a:cubicBezTo>
                  <a:cubicBezTo>
                    <a:pt x="34648" y="12588"/>
                    <a:pt x="34577" y="13249"/>
                    <a:pt x="34577" y="13926"/>
                  </a:cubicBezTo>
                  <a:lnTo>
                    <a:pt x="34577" y="14528"/>
                  </a:lnTo>
                  <a:cubicBezTo>
                    <a:pt x="34577" y="15205"/>
                    <a:pt x="34648" y="15872"/>
                    <a:pt x="34784" y="16530"/>
                  </a:cubicBezTo>
                  <a:cubicBezTo>
                    <a:pt x="34924" y="17188"/>
                    <a:pt x="35156" y="17784"/>
                    <a:pt x="35483" y="18317"/>
                  </a:cubicBezTo>
                  <a:cubicBezTo>
                    <a:pt x="35820" y="18851"/>
                    <a:pt x="36270" y="19281"/>
                    <a:pt x="36833" y="19602"/>
                  </a:cubicBezTo>
                  <a:cubicBezTo>
                    <a:pt x="37406" y="19917"/>
                    <a:pt x="38117" y="20076"/>
                    <a:pt x="38969" y="20076"/>
                  </a:cubicBezTo>
                  <a:close/>
                  <a:moveTo>
                    <a:pt x="51725" y="0"/>
                  </a:moveTo>
                  <a:lnTo>
                    <a:pt x="51725" y="21963"/>
                  </a:lnTo>
                  <a:lnTo>
                    <a:pt x="48981" y="21963"/>
                  </a:lnTo>
                  <a:lnTo>
                    <a:pt x="48981" y="0"/>
                  </a:lnTo>
                  <a:lnTo>
                    <a:pt x="51725" y="0"/>
                  </a:lnTo>
                  <a:close/>
                  <a:moveTo>
                    <a:pt x="51075" y="13642"/>
                  </a:moveTo>
                  <a:lnTo>
                    <a:pt x="49932" y="13598"/>
                  </a:lnTo>
                  <a:cubicBezTo>
                    <a:pt x="49942" y="12541"/>
                    <a:pt x="50104" y="11562"/>
                    <a:pt x="50421" y="10667"/>
                  </a:cubicBezTo>
                  <a:cubicBezTo>
                    <a:pt x="50738" y="9762"/>
                    <a:pt x="51181" y="8976"/>
                    <a:pt x="51754" y="8309"/>
                  </a:cubicBezTo>
                  <a:cubicBezTo>
                    <a:pt x="52330" y="7641"/>
                    <a:pt x="53013" y="7127"/>
                    <a:pt x="53803" y="6765"/>
                  </a:cubicBezTo>
                  <a:cubicBezTo>
                    <a:pt x="54605" y="6391"/>
                    <a:pt x="55489" y="6207"/>
                    <a:pt x="56459" y="6207"/>
                  </a:cubicBezTo>
                  <a:cubicBezTo>
                    <a:pt x="57249" y="6207"/>
                    <a:pt x="57961" y="6309"/>
                    <a:pt x="58595" y="6522"/>
                  </a:cubicBezTo>
                  <a:cubicBezTo>
                    <a:pt x="59226" y="6721"/>
                    <a:pt x="59767" y="7046"/>
                    <a:pt x="60213" y="7492"/>
                  </a:cubicBezTo>
                  <a:cubicBezTo>
                    <a:pt x="60666" y="7941"/>
                    <a:pt x="61013" y="8521"/>
                    <a:pt x="61249" y="9238"/>
                  </a:cubicBezTo>
                  <a:cubicBezTo>
                    <a:pt x="61488" y="9943"/>
                    <a:pt x="61608" y="10804"/>
                    <a:pt x="61608" y="11824"/>
                  </a:cubicBezTo>
                  <a:lnTo>
                    <a:pt x="61608" y="21963"/>
                  </a:lnTo>
                  <a:lnTo>
                    <a:pt x="58848" y="21963"/>
                  </a:lnTo>
                  <a:lnTo>
                    <a:pt x="58848" y="11796"/>
                  </a:lnTo>
                  <a:cubicBezTo>
                    <a:pt x="58848" y="10988"/>
                    <a:pt x="58725" y="10339"/>
                    <a:pt x="58475" y="9853"/>
                  </a:cubicBezTo>
                  <a:cubicBezTo>
                    <a:pt x="58230" y="9357"/>
                    <a:pt x="57867" y="8998"/>
                    <a:pt x="57395" y="8780"/>
                  </a:cubicBezTo>
                  <a:cubicBezTo>
                    <a:pt x="56919" y="8552"/>
                    <a:pt x="56337" y="8437"/>
                    <a:pt x="55644" y="8437"/>
                  </a:cubicBezTo>
                  <a:cubicBezTo>
                    <a:pt x="54961" y="8437"/>
                    <a:pt x="54337" y="8574"/>
                    <a:pt x="53774" y="8851"/>
                  </a:cubicBezTo>
                  <a:cubicBezTo>
                    <a:pt x="53220" y="9129"/>
                    <a:pt x="52741" y="9509"/>
                    <a:pt x="52334" y="9996"/>
                  </a:cubicBezTo>
                  <a:cubicBezTo>
                    <a:pt x="51939" y="10483"/>
                    <a:pt x="51628" y="11038"/>
                    <a:pt x="51398" y="11668"/>
                  </a:cubicBezTo>
                  <a:cubicBezTo>
                    <a:pt x="51181" y="12288"/>
                    <a:pt x="51075" y="12946"/>
                    <a:pt x="51075" y="13642"/>
                  </a:cubicBezTo>
                  <a:close/>
                  <a:moveTo>
                    <a:pt x="69229" y="6494"/>
                  </a:moveTo>
                  <a:lnTo>
                    <a:pt x="69229" y="21963"/>
                  </a:lnTo>
                  <a:lnTo>
                    <a:pt x="66472" y="21963"/>
                  </a:lnTo>
                  <a:lnTo>
                    <a:pt x="66472" y="6494"/>
                  </a:lnTo>
                  <a:lnTo>
                    <a:pt x="69229" y="6494"/>
                  </a:lnTo>
                  <a:close/>
                  <a:moveTo>
                    <a:pt x="66261" y="2389"/>
                  </a:moveTo>
                  <a:cubicBezTo>
                    <a:pt x="66261" y="1959"/>
                    <a:pt x="66397" y="1597"/>
                    <a:pt x="66663" y="1301"/>
                  </a:cubicBezTo>
                  <a:cubicBezTo>
                    <a:pt x="66941" y="1007"/>
                    <a:pt x="67345" y="858"/>
                    <a:pt x="67879" y="858"/>
                  </a:cubicBezTo>
                  <a:cubicBezTo>
                    <a:pt x="68404" y="858"/>
                    <a:pt x="68805" y="1007"/>
                    <a:pt x="69083" y="1301"/>
                  </a:cubicBezTo>
                  <a:cubicBezTo>
                    <a:pt x="69368" y="1597"/>
                    <a:pt x="69510" y="1959"/>
                    <a:pt x="69510" y="2389"/>
                  </a:cubicBezTo>
                  <a:cubicBezTo>
                    <a:pt x="69510" y="2798"/>
                    <a:pt x="69368" y="3150"/>
                    <a:pt x="69083" y="3446"/>
                  </a:cubicBezTo>
                  <a:cubicBezTo>
                    <a:pt x="68805" y="3733"/>
                    <a:pt x="68404" y="3877"/>
                    <a:pt x="67879" y="3877"/>
                  </a:cubicBezTo>
                  <a:cubicBezTo>
                    <a:pt x="67345" y="3877"/>
                    <a:pt x="66941" y="3733"/>
                    <a:pt x="66663" y="3446"/>
                  </a:cubicBezTo>
                  <a:cubicBezTo>
                    <a:pt x="66397" y="3150"/>
                    <a:pt x="66261" y="2798"/>
                    <a:pt x="66261" y="2389"/>
                  </a:cubicBezTo>
                  <a:close/>
                  <a:moveTo>
                    <a:pt x="79050" y="19574"/>
                  </a:moveTo>
                  <a:lnTo>
                    <a:pt x="83442" y="6494"/>
                  </a:lnTo>
                  <a:lnTo>
                    <a:pt x="86244" y="6494"/>
                  </a:lnTo>
                  <a:lnTo>
                    <a:pt x="80474" y="21963"/>
                  </a:lnTo>
                  <a:lnTo>
                    <a:pt x="78633" y="21963"/>
                  </a:lnTo>
                  <a:lnTo>
                    <a:pt x="79050" y="19574"/>
                  </a:lnTo>
                  <a:close/>
                  <a:moveTo>
                    <a:pt x="75384" y="6494"/>
                  </a:moveTo>
                  <a:lnTo>
                    <a:pt x="79911" y="19646"/>
                  </a:lnTo>
                  <a:lnTo>
                    <a:pt x="80222" y="21963"/>
                  </a:lnTo>
                  <a:lnTo>
                    <a:pt x="78380" y="21963"/>
                  </a:lnTo>
                  <a:lnTo>
                    <a:pt x="72565" y="6494"/>
                  </a:lnTo>
                  <a:lnTo>
                    <a:pt x="75384" y="6494"/>
                  </a:lnTo>
                  <a:close/>
                  <a:moveTo>
                    <a:pt x="95871" y="22250"/>
                  </a:moveTo>
                  <a:cubicBezTo>
                    <a:pt x="94755" y="22250"/>
                    <a:pt x="93739" y="22066"/>
                    <a:pt x="92829" y="21704"/>
                  </a:cubicBezTo>
                  <a:cubicBezTo>
                    <a:pt x="91930" y="21333"/>
                    <a:pt x="91153" y="20815"/>
                    <a:pt x="90500" y="20148"/>
                  </a:cubicBezTo>
                  <a:cubicBezTo>
                    <a:pt x="89859" y="19481"/>
                    <a:pt x="89364" y="18688"/>
                    <a:pt x="89017" y="17775"/>
                  </a:cubicBezTo>
                  <a:cubicBezTo>
                    <a:pt x="88671" y="16858"/>
                    <a:pt x="88496" y="15856"/>
                    <a:pt x="88496" y="14771"/>
                  </a:cubicBezTo>
                  <a:lnTo>
                    <a:pt x="88496" y="14169"/>
                  </a:lnTo>
                  <a:cubicBezTo>
                    <a:pt x="88496" y="12912"/>
                    <a:pt x="88691" y="11793"/>
                    <a:pt x="89076" y="10810"/>
                  </a:cubicBezTo>
                  <a:cubicBezTo>
                    <a:pt x="89461" y="9818"/>
                    <a:pt x="89985" y="8979"/>
                    <a:pt x="90648" y="8293"/>
                  </a:cubicBezTo>
                  <a:cubicBezTo>
                    <a:pt x="91312" y="7607"/>
                    <a:pt x="92062" y="7089"/>
                    <a:pt x="92904" y="6734"/>
                  </a:cubicBezTo>
                  <a:cubicBezTo>
                    <a:pt x="93745" y="6381"/>
                    <a:pt x="94616" y="6207"/>
                    <a:pt x="95515" y="6207"/>
                  </a:cubicBezTo>
                  <a:cubicBezTo>
                    <a:pt x="96661" y="6207"/>
                    <a:pt x="97651" y="6397"/>
                    <a:pt x="98483" y="6777"/>
                  </a:cubicBezTo>
                  <a:cubicBezTo>
                    <a:pt x="99324" y="7158"/>
                    <a:pt x="100010" y="7694"/>
                    <a:pt x="100544" y="8380"/>
                  </a:cubicBezTo>
                  <a:cubicBezTo>
                    <a:pt x="101078" y="9057"/>
                    <a:pt x="101473" y="9856"/>
                    <a:pt x="101732" y="10782"/>
                  </a:cubicBezTo>
                  <a:cubicBezTo>
                    <a:pt x="101988" y="11696"/>
                    <a:pt x="102117" y="12697"/>
                    <a:pt x="102117" y="13785"/>
                  </a:cubicBezTo>
                  <a:lnTo>
                    <a:pt x="102117" y="14971"/>
                  </a:lnTo>
                  <a:lnTo>
                    <a:pt x="90131" y="14971"/>
                  </a:lnTo>
                  <a:lnTo>
                    <a:pt x="90131" y="12812"/>
                  </a:lnTo>
                  <a:lnTo>
                    <a:pt x="99373" y="12812"/>
                  </a:lnTo>
                  <a:lnTo>
                    <a:pt x="99373" y="12613"/>
                  </a:lnTo>
                  <a:cubicBezTo>
                    <a:pt x="99334" y="11927"/>
                    <a:pt x="99185" y="11259"/>
                    <a:pt x="98926" y="10610"/>
                  </a:cubicBezTo>
                  <a:cubicBezTo>
                    <a:pt x="98680" y="9962"/>
                    <a:pt x="98285" y="9428"/>
                    <a:pt x="97742" y="9007"/>
                  </a:cubicBezTo>
                  <a:cubicBezTo>
                    <a:pt x="97195" y="8589"/>
                    <a:pt x="96454" y="8380"/>
                    <a:pt x="95515" y="8380"/>
                  </a:cubicBezTo>
                  <a:cubicBezTo>
                    <a:pt x="94891" y="8380"/>
                    <a:pt x="94318" y="8508"/>
                    <a:pt x="93794" y="8764"/>
                  </a:cubicBezTo>
                  <a:cubicBezTo>
                    <a:pt x="93270" y="9014"/>
                    <a:pt x="92820" y="9385"/>
                    <a:pt x="92444" y="9881"/>
                  </a:cubicBezTo>
                  <a:cubicBezTo>
                    <a:pt x="92069" y="10377"/>
                    <a:pt x="91778" y="10982"/>
                    <a:pt x="91567" y="11696"/>
                  </a:cubicBezTo>
                  <a:cubicBezTo>
                    <a:pt x="91360" y="12410"/>
                    <a:pt x="91257" y="13237"/>
                    <a:pt x="91257" y="14169"/>
                  </a:cubicBezTo>
                  <a:lnTo>
                    <a:pt x="91257" y="14771"/>
                  </a:lnTo>
                  <a:cubicBezTo>
                    <a:pt x="91257" y="15504"/>
                    <a:pt x="91360" y="16196"/>
                    <a:pt x="91567" y="16845"/>
                  </a:cubicBezTo>
                  <a:cubicBezTo>
                    <a:pt x="91787" y="17481"/>
                    <a:pt x="92098" y="18046"/>
                    <a:pt x="92503" y="18532"/>
                  </a:cubicBezTo>
                  <a:cubicBezTo>
                    <a:pt x="92920" y="19016"/>
                    <a:pt x="93418" y="19399"/>
                    <a:pt x="94001" y="19674"/>
                  </a:cubicBezTo>
                  <a:cubicBezTo>
                    <a:pt x="94596" y="19952"/>
                    <a:pt x="95266" y="20089"/>
                    <a:pt x="96020" y="20089"/>
                  </a:cubicBezTo>
                  <a:cubicBezTo>
                    <a:pt x="96988" y="20089"/>
                    <a:pt x="97810" y="19898"/>
                    <a:pt x="98483" y="19518"/>
                  </a:cubicBezTo>
                  <a:cubicBezTo>
                    <a:pt x="99156" y="19137"/>
                    <a:pt x="99742" y="18626"/>
                    <a:pt x="100247" y="17987"/>
                  </a:cubicBezTo>
                  <a:lnTo>
                    <a:pt x="101910" y="19259"/>
                  </a:lnTo>
                  <a:cubicBezTo>
                    <a:pt x="101564" y="19764"/>
                    <a:pt x="101124" y="20248"/>
                    <a:pt x="100590" y="20703"/>
                  </a:cubicBezTo>
                  <a:cubicBezTo>
                    <a:pt x="100056" y="21162"/>
                    <a:pt x="99395" y="21533"/>
                    <a:pt x="98616" y="21820"/>
                  </a:cubicBezTo>
                  <a:cubicBezTo>
                    <a:pt x="97845" y="22107"/>
                    <a:pt x="96930" y="22250"/>
                    <a:pt x="95871" y="22250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A408EB7-ED05-D227-0298-0D3DDCEFF8DF}"/>
                </a:ext>
              </a:extLst>
            </p:cNvPr>
            <p:cNvSpPr/>
            <p:nvPr/>
          </p:nvSpPr>
          <p:spPr>
            <a:xfrm>
              <a:off x="1681901" y="1864823"/>
              <a:ext cx="108589" cy="26922"/>
            </a:xfrm>
            <a:custGeom>
              <a:avLst/>
              <a:gdLst>
                <a:gd name="connsiteX0" fmla="*/ 906 w 108589"/>
                <a:gd name="connsiteY0" fmla="*/ 0 h 26922"/>
                <a:gd name="connsiteX1" fmla="*/ 3679 w 108589"/>
                <a:gd name="connsiteY1" fmla="*/ 0 h 26922"/>
                <a:gd name="connsiteX2" fmla="*/ 10757 w 108589"/>
                <a:gd name="connsiteY2" fmla="*/ 16973 h 26922"/>
                <a:gd name="connsiteX3" fmla="*/ 17818 w 108589"/>
                <a:gd name="connsiteY3" fmla="*/ 0 h 26922"/>
                <a:gd name="connsiteX4" fmla="*/ 20607 w 108589"/>
                <a:gd name="connsiteY4" fmla="*/ 0 h 26922"/>
                <a:gd name="connsiteX5" fmla="*/ 11825 w 108589"/>
                <a:gd name="connsiteY5" fmla="*/ 20819 h 26922"/>
                <a:gd name="connsiteX6" fmla="*/ 9660 w 108589"/>
                <a:gd name="connsiteY6" fmla="*/ 20819 h 26922"/>
                <a:gd name="connsiteX7" fmla="*/ 906 w 108589"/>
                <a:gd name="connsiteY7" fmla="*/ 0 h 26922"/>
                <a:gd name="connsiteX8" fmla="*/ 0 w 108589"/>
                <a:gd name="connsiteY8" fmla="*/ 0 h 26922"/>
                <a:gd name="connsiteX9" fmla="*/ 2450 w 108589"/>
                <a:gd name="connsiteY9" fmla="*/ 0 h 26922"/>
                <a:gd name="connsiteX10" fmla="*/ 2848 w 108589"/>
                <a:gd name="connsiteY10" fmla="*/ 12697 h 26922"/>
                <a:gd name="connsiteX11" fmla="*/ 2848 w 108589"/>
                <a:gd name="connsiteY11" fmla="*/ 20819 h 26922"/>
                <a:gd name="connsiteX12" fmla="*/ 0 w 108589"/>
                <a:gd name="connsiteY12" fmla="*/ 20819 h 26922"/>
                <a:gd name="connsiteX13" fmla="*/ 0 w 108589"/>
                <a:gd name="connsiteY13" fmla="*/ 0 h 26922"/>
                <a:gd name="connsiteX14" fmla="*/ 19051 w 108589"/>
                <a:gd name="connsiteY14" fmla="*/ 0 h 26922"/>
                <a:gd name="connsiteX15" fmla="*/ 21497 w 108589"/>
                <a:gd name="connsiteY15" fmla="*/ 0 h 26922"/>
                <a:gd name="connsiteX16" fmla="*/ 21497 w 108589"/>
                <a:gd name="connsiteY16" fmla="*/ 20819 h 26922"/>
                <a:gd name="connsiteX17" fmla="*/ 18649 w 108589"/>
                <a:gd name="connsiteY17" fmla="*/ 20819 h 26922"/>
                <a:gd name="connsiteX18" fmla="*/ 18649 w 108589"/>
                <a:gd name="connsiteY18" fmla="*/ 12697 h 26922"/>
                <a:gd name="connsiteX19" fmla="*/ 19051 w 108589"/>
                <a:gd name="connsiteY19" fmla="*/ 0 h 26922"/>
                <a:gd name="connsiteX20" fmla="*/ 36108 w 108589"/>
                <a:gd name="connsiteY20" fmla="*/ 18174 h 26922"/>
                <a:gd name="connsiteX21" fmla="*/ 36108 w 108589"/>
                <a:gd name="connsiteY21" fmla="*/ 10208 h 26922"/>
                <a:gd name="connsiteX22" fmla="*/ 35723 w 108589"/>
                <a:gd name="connsiteY22" fmla="*/ 8621 h 26922"/>
                <a:gd name="connsiteX23" fmla="*/ 34597 w 108589"/>
                <a:gd name="connsiteY23" fmla="*/ 7563 h 26922"/>
                <a:gd name="connsiteX24" fmla="*/ 32726 w 108589"/>
                <a:gd name="connsiteY24" fmla="*/ 7192 h 26922"/>
                <a:gd name="connsiteX25" fmla="*/ 30901 w 108589"/>
                <a:gd name="connsiteY25" fmla="*/ 7535 h 26922"/>
                <a:gd name="connsiteX26" fmla="*/ 29684 w 108589"/>
                <a:gd name="connsiteY26" fmla="*/ 8437 h 26922"/>
                <a:gd name="connsiteX27" fmla="*/ 29254 w 108589"/>
                <a:gd name="connsiteY27" fmla="*/ 9637 h 26922"/>
                <a:gd name="connsiteX28" fmla="*/ 26510 w 108589"/>
                <a:gd name="connsiteY28" fmla="*/ 9637 h 26922"/>
                <a:gd name="connsiteX29" fmla="*/ 26956 w 108589"/>
                <a:gd name="connsiteY29" fmla="*/ 7994 h 26922"/>
                <a:gd name="connsiteX30" fmla="*/ 28231 w 108589"/>
                <a:gd name="connsiteY30" fmla="*/ 6518 h 26922"/>
                <a:gd name="connsiteX31" fmla="*/ 30247 w 108589"/>
                <a:gd name="connsiteY31" fmla="*/ 5461 h 26922"/>
                <a:gd name="connsiteX32" fmla="*/ 32888 w 108589"/>
                <a:gd name="connsiteY32" fmla="*/ 5062 h 26922"/>
                <a:gd name="connsiteX33" fmla="*/ 35975 w 108589"/>
                <a:gd name="connsiteY33" fmla="*/ 5633 h 26922"/>
                <a:gd name="connsiteX34" fmla="*/ 38082 w 108589"/>
                <a:gd name="connsiteY34" fmla="*/ 7364 h 26922"/>
                <a:gd name="connsiteX35" fmla="*/ 38852 w 108589"/>
                <a:gd name="connsiteY35" fmla="*/ 10236 h 26922"/>
                <a:gd name="connsiteX36" fmla="*/ 38852 w 108589"/>
                <a:gd name="connsiteY36" fmla="*/ 17444 h 26922"/>
                <a:gd name="connsiteX37" fmla="*/ 38988 w 108589"/>
                <a:gd name="connsiteY37" fmla="*/ 19088 h 26922"/>
                <a:gd name="connsiteX38" fmla="*/ 39418 w 108589"/>
                <a:gd name="connsiteY38" fmla="*/ 20588 h 26922"/>
                <a:gd name="connsiteX39" fmla="*/ 39418 w 108589"/>
                <a:gd name="connsiteY39" fmla="*/ 20819 h 26922"/>
                <a:gd name="connsiteX40" fmla="*/ 36555 w 108589"/>
                <a:gd name="connsiteY40" fmla="*/ 20819 h 26922"/>
                <a:gd name="connsiteX41" fmla="*/ 36228 w 108589"/>
                <a:gd name="connsiteY41" fmla="*/ 19602 h 26922"/>
                <a:gd name="connsiteX42" fmla="*/ 36108 w 108589"/>
                <a:gd name="connsiteY42" fmla="*/ 18174 h 26922"/>
                <a:gd name="connsiteX43" fmla="*/ 36584 w 108589"/>
                <a:gd name="connsiteY43" fmla="*/ 11437 h 26922"/>
                <a:gd name="connsiteX44" fmla="*/ 36613 w 108589"/>
                <a:gd name="connsiteY44" fmla="*/ 13296 h 26922"/>
                <a:gd name="connsiteX45" fmla="*/ 33839 w 108589"/>
                <a:gd name="connsiteY45" fmla="*/ 13296 h 26922"/>
                <a:gd name="connsiteX46" fmla="*/ 31746 w 108589"/>
                <a:gd name="connsiteY46" fmla="*/ 13483 h 26922"/>
                <a:gd name="connsiteX47" fmla="*/ 30205 w 108589"/>
                <a:gd name="connsiteY47" fmla="*/ 14013 h 26922"/>
                <a:gd name="connsiteX48" fmla="*/ 29254 w 108589"/>
                <a:gd name="connsiteY48" fmla="*/ 14911 h 26922"/>
                <a:gd name="connsiteX49" fmla="*/ 28927 w 108589"/>
                <a:gd name="connsiteY49" fmla="*/ 16156 h 26922"/>
                <a:gd name="connsiteX50" fmla="*/ 29270 w 108589"/>
                <a:gd name="connsiteY50" fmla="*/ 17488 h 26922"/>
                <a:gd name="connsiteX51" fmla="*/ 30293 w 108589"/>
                <a:gd name="connsiteY51" fmla="*/ 18445 h 26922"/>
                <a:gd name="connsiteX52" fmla="*/ 31998 w 108589"/>
                <a:gd name="connsiteY52" fmla="*/ 18788 h 26922"/>
                <a:gd name="connsiteX53" fmla="*/ 34225 w 108589"/>
                <a:gd name="connsiteY53" fmla="*/ 18274 h 26922"/>
                <a:gd name="connsiteX54" fmla="*/ 35752 w 108589"/>
                <a:gd name="connsiteY54" fmla="*/ 17014 h 26922"/>
                <a:gd name="connsiteX55" fmla="*/ 36377 w 108589"/>
                <a:gd name="connsiteY55" fmla="*/ 15569 h 26922"/>
                <a:gd name="connsiteX56" fmla="*/ 37548 w 108589"/>
                <a:gd name="connsiteY56" fmla="*/ 16842 h 26922"/>
                <a:gd name="connsiteX57" fmla="*/ 36985 w 108589"/>
                <a:gd name="connsiteY57" fmla="*/ 18174 h 26922"/>
                <a:gd name="connsiteX58" fmla="*/ 35752 w 108589"/>
                <a:gd name="connsiteY58" fmla="*/ 19574 h 26922"/>
                <a:gd name="connsiteX59" fmla="*/ 33943 w 108589"/>
                <a:gd name="connsiteY59" fmla="*/ 20675 h 26922"/>
                <a:gd name="connsiteX60" fmla="*/ 31600 w 108589"/>
                <a:gd name="connsiteY60" fmla="*/ 21105 h 26922"/>
                <a:gd name="connsiteX61" fmla="*/ 28736 w 108589"/>
                <a:gd name="connsiteY61" fmla="*/ 20488 h 26922"/>
                <a:gd name="connsiteX62" fmla="*/ 26837 w 108589"/>
                <a:gd name="connsiteY62" fmla="*/ 18844 h 26922"/>
                <a:gd name="connsiteX63" fmla="*/ 26170 w 108589"/>
                <a:gd name="connsiteY63" fmla="*/ 16514 h 26922"/>
                <a:gd name="connsiteX64" fmla="*/ 26675 w 108589"/>
                <a:gd name="connsiteY64" fmla="*/ 14328 h 26922"/>
                <a:gd name="connsiteX65" fmla="*/ 28128 w 108589"/>
                <a:gd name="connsiteY65" fmla="*/ 12741 h 26922"/>
                <a:gd name="connsiteX66" fmla="*/ 30412 w 108589"/>
                <a:gd name="connsiteY66" fmla="*/ 11768 h 26922"/>
                <a:gd name="connsiteX67" fmla="*/ 33393 w 108589"/>
                <a:gd name="connsiteY67" fmla="*/ 11437 h 26922"/>
                <a:gd name="connsiteX68" fmla="*/ 36584 w 108589"/>
                <a:gd name="connsiteY68" fmla="*/ 11437 h 26922"/>
                <a:gd name="connsiteX69" fmla="*/ 46447 w 108589"/>
                <a:gd name="connsiteY69" fmla="*/ 8652 h 26922"/>
                <a:gd name="connsiteX70" fmla="*/ 46447 w 108589"/>
                <a:gd name="connsiteY70" fmla="*/ 20819 h 26922"/>
                <a:gd name="connsiteX71" fmla="*/ 43703 w 108589"/>
                <a:gd name="connsiteY71" fmla="*/ 20819 h 26922"/>
                <a:gd name="connsiteX72" fmla="*/ 43703 w 108589"/>
                <a:gd name="connsiteY72" fmla="*/ 5349 h 26922"/>
                <a:gd name="connsiteX73" fmla="*/ 46298 w 108589"/>
                <a:gd name="connsiteY73" fmla="*/ 5349 h 26922"/>
                <a:gd name="connsiteX74" fmla="*/ 46447 w 108589"/>
                <a:gd name="connsiteY74" fmla="*/ 8652 h 26922"/>
                <a:gd name="connsiteX75" fmla="*/ 45793 w 108589"/>
                <a:gd name="connsiteY75" fmla="*/ 12497 h 26922"/>
                <a:gd name="connsiteX76" fmla="*/ 44651 w 108589"/>
                <a:gd name="connsiteY76" fmla="*/ 12454 h 26922"/>
                <a:gd name="connsiteX77" fmla="*/ 45143 w 108589"/>
                <a:gd name="connsiteY77" fmla="*/ 9522 h 26922"/>
                <a:gd name="connsiteX78" fmla="*/ 46476 w 108589"/>
                <a:gd name="connsiteY78" fmla="*/ 7164 h 26922"/>
                <a:gd name="connsiteX79" fmla="*/ 48525 w 108589"/>
                <a:gd name="connsiteY79" fmla="*/ 5620 h 26922"/>
                <a:gd name="connsiteX80" fmla="*/ 51178 w 108589"/>
                <a:gd name="connsiteY80" fmla="*/ 5062 h 26922"/>
                <a:gd name="connsiteX81" fmla="*/ 53317 w 108589"/>
                <a:gd name="connsiteY81" fmla="*/ 5377 h 26922"/>
                <a:gd name="connsiteX82" fmla="*/ 54932 w 108589"/>
                <a:gd name="connsiteY82" fmla="*/ 6347 h 26922"/>
                <a:gd name="connsiteX83" fmla="*/ 55971 w 108589"/>
                <a:gd name="connsiteY83" fmla="*/ 8094 h 26922"/>
                <a:gd name="connsiteX84" fmla="*/ 56327 w 108589"/>
                <a:gd name="connsiteY84" fmla="*/ 10679 h 26922"/>
                <a:gd name="connsiteX85" fmla="*/ 56327 w 108589"/>
                <a:gd name="connsiteY85" fmla="*/ 20819 h 26922"/>
                <a:gd name="connsiteX86" fmla="*/ 53570 w 108589"/>
                <a:gd name="connsiteY86" fmla="*/ 20819 h 26922"/>
                <a:gd name="connsiteX87" fmla="*/ 53570 w 108589"/>
                <a:gd name="connsiteY87" fmla="*/ 10651 h 26922"/>
                <a:gd name="connsiteX88" fmla="*/ 53198 w 108589"/>
                <a:gd name="connsiteY88" fmla="*/ 8708 h 26922"/>
                <a:gd name="connsiteX89" fmla="*/ 52113 w 108589"/>
                <a:gd name="connsiteY89" fmla="*/ 7635 h 26922"/>
                <a:gd name="connsiteX90" fmla="*/ 50363 w 108589"/>
                <a:gd name="connsiteY90" fmla="*/ 7292 h 26922"/>
                <a:gd name="connsiteX91" fmla="*/ 48496 w 108589"/>
                <a:gd name="connsiteY91" fmla="*/ 7707 h 26922"/>
                <a:gd name="connsiteX92" fmla="*/ 47056 w 108589"/>
                <a:gd name="connsiteY92" fmla="*/ 8851 h 26922"/>
                <a:gd name="connsiteX93" fmla="*/ 46120 w 108589"/>
                <a:gd name="connsiteY93" fmla="*/ 10523 h 26922"/>
                <a:gd name="connsiteX94" fmla="*/ 45793 w 108589"/>
                <a:gd name="connsiteY94" fmla="*/ 12497 h 26922"/>
                <a:gd name="connsiteX95" fmla="*/ 70494 w 108589"/>
                <a:gd name="connsiteY95" fmla="*/ 18174 h 26922"/>
                <a:gd name="connsiteX96" fmla="*/ 70494 w 108589"/>
                <a:gd name="connsiteY96" fmla="*/ 10208 h 26922"/>
                <a:gd name="connsiteX97" fmla="*/ 70109 w 108589"/>
                <a:gd name="connsiteY97" fmla="*/ 8621 h 26922"/>
                <a:gd name="connsiteX98" fmla="*/ 68980 w 108589"/>
                <a:gd name="connsiteY98" fmla="*/ 7563 h 26922"/>
                <a:gd name="connsiteX99" fmla="*/ 67113 w 108589"/>
                <a:gd name="connsiteY99" fmla="*/ 7192 h 26922"/>
                <a:gd name="connsiteX100" fmla="*/ 65288 w 108589"/>
                <a:gd name="connsiteY100" fmla="*/ 7535 h 26922"/>
                <a:gd name="connsiteX101" fmla="*/ 64071 w 108589"/>
                <a:gd name="connsiteY101" fmla="*/ 8437 h 26922"/>
                <a:gd name="connsiteX102" fmla="*/ 63640 w 108589"/>
                <a:gd name="connsiteY102" fmla="*/ 9637 h 26922"/>
                <a:gd name="connsiteX103" fmla="*/ 60896 w 108589"/>
                <a:gd name="connsiteY103" fmla="*/ 9637 h 26922"/>
                <a:gd name="connsiteX104" fmla="*/ 61340 w 108589"/>
                <a:gd name="connsiteY104" fmla="*/ 7994 h 26922"/>
                <a:gd name="connsiteX105" fmla="*/ 62614 w 108589"/>
                <a:gd name="connsiteY105" fmla="*/ 6518 h 26922"/>
                <a:gd name="connsiteX106" fmla="*/ 64634 w 108589"/>
                <a:gd name="connsiteY106" fmla="*/ 5461 h 26922"/>
                <a:gd name="connsiteX107" fmla="*/ 67274 w 108589"/>
                <a:gd name="connsiteY107" fmla="*/ 5062 h 26922"/>
                <a:gd name="connsiteX108" fmla="*/ 70362 w 108589"/>
                <a:gd name="connsiteY108" fmla="*/ 5633 h 26922"/>
                <a:gd name="connsiteX109" fmla="*/ 72468 w 108589"/>
                <a:gd name="connsiteY109" fmla="*/ 7364 h 26922"/>
                <a:gd name="connsiteX110" fmla="*/ 73239 w 108589"/>
                <a:gd name="connsiteY110" fmla="*/ 10236 h 26922"/>
                <a:gd name="connsiteX111" fmla="*/ 73239 w 108589"/>
                <a:gd name="connsiteY111" fmla="*/ 17444 h 26922"/>
                <a:gd name="connsiteX112" fmla="*/ 73371 w 108589"/>
                <a:gd name="connsiteY112" fmla="*/ 19088 h 26922"/>
                <a:gd name="connsiteX113" fmla="*/ 73802 w 108589"/>
                <a:gd name="connsiteY113" fmla="*/ 20588 h 26922"/>
                <a:gd name="connsiteX114" fmla="*/ 73802 w 108589"/>
                <a:gd name="connsiteY114" fmla="*/ 20819 h 26922"/>
                <a:gd name="connsiteX115" fmla="*/ 70938 w 108589"/>
                <a:gd name="connsiteY115" fmla="*/ 20819 h 26922"/>
                <a:gd name="connsiteX116" fmla="*/ 70611 w 108589"/>
                <a:gd name="connsiteY116" fmla="*/ 19602 h 26922"/>
                <a:gd name="connsiteX117" fmla="*/ 70494 w 108589"/>
                <a:gd name="connsiteY117" fmla="*/ 18174 h 26922"/>
                <a:gd name="connsiteX118" fmla="*/ 70970 w 108589"/>
                <a:gd name="connsiteY118" fmla="*/ 11437 h 26922"/>
                <a:gd name="connsiteX119" fmla="*/ 70999 w 108589"/>
                <a:gd name="connsiteY119" fmla="*/ 13296 h 26922"/>
                <a:gd name="connsiteX120" fmla="*/ 68223 w 108589"/>
                <a:gd name="connsiteY120" fmla="*/ 13296 h 26922"/>
                <a:gd name="connsiteX121" fmla="*/ 66132 w 108589"/>
                <a:gd name="connsiteY121" fmla="*/ 13483 h 26922"/>
                <a:gd name="connsiteX122" fmla="*/ 64589 w 108589"/>
                <a:gd name="connsiteY122" fmla="*/ 14013 h 26922"/>
                <a:gd name="connsiteX123" fmla="*/ 63640 w 108589"/>
                <a:gd name="connsiteY123" fmla="*/ 14911 h 26922"/>
                <a:gd name="connsiteX124" fmla="*/ 63313 w 108589"/>
                <a:gd name="connsiteY124" fmla="*/ 16156 h 26922"/>
                <a:gd name="connsiteX125" fmla="*/ 63653 w 108589"/>
                <a:gd name="connsiteY125" fmla="*/ 17488 h 26922"/>
                <a:gd name="connsiteX126" fmla="*/ 64679 w 108589"/>
                <a:gd name="connsiteY126" fmla="*/ 18445 h 26922"/>
                <a:gd name="connsiteX127" fmla="*/ 66384 w 108589"/>
                <a:gd name="connsiteY127" fmla="*/ 18788 h 26922"/>
                <a:gd name="connsiteX128" fmla="*/ 68611 w 108589"/>
                <a:gd name="connsiteY128" fmla="*/ 18274 h 26922"/>
                <a:gd name="connsiteX129" fmla="*/ 70138 w 108589"/>
                <a:gd name="connsiteY129" fmla="*/ 17014 h 26922"/>
                <a:gd name="connsiteX130" fmla="*/ 70760 w 108589"/>
                <a:gd name="connsiteY130" fmla="*/ 15569 h 26922"/>
                <a:gd name="connsiteX131" fmla="*/ 71934 w 108589"/>
                <a:gd name="connsiteY131" fmla="*/ 16842 h 26922"/>
                <a:gd name="connsiteX132" fmla="*/ 71368 w 108589"/>
                <a:gd name="connsiteY132" fmla="*/ 18174 h 26922"/>
                <a:gd name="connsiteX133" fmla="*/ 70138 w 108589"/>
                <a:gd name="connsiteY133" fmla="*/ 19574 h 26922"/>
                <a:gd name="connsiteX134" fmla="*/ 68326 w 108589"/>
                <a:gd name="connsiteY134" fmla="*/ 20675 h 26922"/>
                <a:gd name="connsiteX135" fmla="*/ 65983 w 108589"/>
                <a:gd name="connsiteY135" fmla="*/ 21105 h 26922"/>
                <a:gd name="connsiteX136" fmla="*/ 63119 w 108589"/>
                <a:gd name="connsiteY136" fmla="*/ 20488 h 26922"/>
                <a:gd name="connsiteX137" fmla="*/ 61223 w 108589"/>
                <a:gd name="connsiteY137" fmla="*/ 18844 h 26922"/>
                <a:gd name="connsiteX138" fmla="*/ 60553 w 108589"/>
                <a:gd name="connsiteY138" fmla="*/ 16514 h 26922"/>
                <a:gd name="connsiteX139" fmla="*/ 61058 w 108589"/>
                <a:gd name="connsiteY139" fmla="*/ 14328 h 26922"/>
                <a:gd name="connsiteX140" fmla="*/ 62511 w 108589"/>
                <a:gd name="connsiteY140" fmla="*/ 12741 h 26922"/>
                <a:gd name="connsiteX141" fmla="*/ 64796 w 108589"/>
                <a:gd name="connsiteY141" fmla="*/ 11768 h 26922"/>
                <a:gd name="connsiteX142" fmla="*/ 67779 w 108589"/>
                <a:gd name="connsiteY142" fmla="*/ 11437 h 26922"/>
                <a:gd name="connsiteX143" fmla="*/ 70970 w 108589"/>
                <a:gd name="connsiteY143" fmla="*/ 11437 h 26922"/>
                <a:gd name="connsiteX144" fmla="*/ 88487 w 108589"/>
                <a:gd name="connsiteY144" fmla="*/ 5349 h 26922"/>
                <a:gd name="connsiteX145" fmla="*/ 90979 w 108589"/>
                <a:gd name="connsiteY145" fmla="*/ 5349 h 26922"/>
                <a:gd name="connsiteX146" fmla="*/ 90979 w 108589"/>
                <a:gd name="connsiteY146" fmla="*/ 20488 h 26922"/>
                <a:gd name="connsiteX147" fmla="*/ 90118 w 108589"/>
                <a:gd name="connsiteY147" fmla="*/ 23978 h 26922"/>
                <a:gd name="connsiteX148" fmla="*/ 87717 w 108589"/>
                <a:gd name="connsiteY148" fmla="*/ 26164 h 26922"/>
                <a:gd name="connsiteX149" fmla="*/ 84186 w 108589"/>
                <a:gd name="connsiteY149" fmla="*/ 26922 h 26922"/>
                <a:gd name="connsiteX150" fmla="*/ 82228 w 108589"/>
                <a:gd name="connsiteY150" fmla="*/ 26666 h 26922"/>
                <a:gd name="connsiteX151" fmla="*/ 80031 w 108589"/>
                <a:gd name="connsiteY151" fmla="*/ 25821 h 26922"/>
                <a:gd name="connsiteX152" fmla="*/ 78235 w 108589"/>
                <a:gd name="connsiteY152" fmla="*/ 24237 h 26922"/>
                <a:gd name="connsiteX153" fmla="*/ 79675 w 108589"/>
                <a:gd name="connsiteY153" fmla="*/ 22662 h 26922"/>
                <a:gd name="connsiteX154" fmla="*/ 81782 w 108589"/>
                <a:gd name="connsiteY154" fmla="*/ 24293 h 26922"/>
                <a:gd name="connsiteX155" fmla="*/ 83979 w 108589"/>
                <a:gd name="connsiteY155" fmla="*/ 24751 h 26922"/>
                <a:gd name="connsiteX156" fmla="*/ 86231 w 108589"/>
                <a:gd name="connsiteY156" fmla="*/ 24277 h 26922"/>
                <a:gd name="connsiteX157" fmla="*/ 87700 w 108589"/>
                <a:gd name="connsiteY157" fmla="*/ 22877 h 26922"/>
                <a:gd name="connsiteX158" fmla="*/ 88234 w 108589"/>
                <a:gd name="connsiteY158" fmla="*/ 20619 h 26922"/>
                <a:gd name="connsiteX159" fmla="*/ 88234 w 108589"/>
                <a:gd name="connsiteY159" fmla="*/ 8752 h 26922"/>
                <a:gd name="connsiteX160" fmla="*/ 88487 w 108589"/>
                <a:gd name="connsiteY160" fmla="*/ 5349 h 26922"/>
                <a:gd name="connsiteX161" fmla="*/ 77436 w 108589"/>
                <a:gd name="connsiteY161" fmla="*/ 13255 h 26922"/>
                <a:gd name="connsiteX162" fmla="*/ 77436 w 108589"/>
                <a:gd name="connsiteY162" fmla="*/ 12953 h 26922"/>
                <a:gd name="connsiteX163" fmla="*/ 77866 w 108589"/>
                <a:gd name="connsiteY163" fmla="*/ 9737 h 26922"/>
                <a:gd name="connsiteX164" fmla="*/ 79125 w 108589"/>
                <a:gd name="connsiteY164" fmla="*/ 7236 h 26922"/>
                <a:gd name="connsiteX165" fmla="*/ 81128 w 108589"/>
                <a:gd name="connsiteY165" fmla="*/ 5633 h 26922"/>
                <a:gd name="connsiteX166" fmla="*/ 83769 w 108589"/>
                <a:gd name="connsiteY166" fmla="*/ 5062 h 26922"/>
                <a:gd name="connsiteX167" fmla="*/ 86409 w 108589"/>
                <a:gd name="connsiteY167" fmla="*/ 5577 h 26922"/>
                <a:gd name="connsiteX168" fmla="*/ 88338 w 108589"/>
                <a:gd name="connsiteY168" fmla="*/ 7049 h 26922"/>
                <a:gd name="connsiteX169" fmla="*/ 89600 w 108589"/>
                <a:gd name="connsiteY169" fmla="*/ 9366 h 26922"/>
                <a:gd name="connsiteX170" fmla="*/ 90237 w 108589"/>
                <a:gd name="connsiteY170" fmla="*/ 12438 h 26922"/>
                <a:gd name="connsiteX171" fmla="*/ 90237 w 108589"/>
                <a:gd name="connsiteY171" fmla="*/ 13754 h 26922"/>
                <a:gd name="connsiteX172" fmla="*/ 89600 w 108589"/>
                <a:gd name="connsiteY172" fmla="*/ 16814 h 26922"/>
                <a:gd name="connsiteX173" fmla="*/ 88338 w 108589"/>
                <a:gd name="connsiteY173" fmla="*/ 19131 h 26922"/>
                <a:gd name="connsiteX174" fmla="*/ 86409 w 108589"/>
                <a:gd name="connsiteY174" fmla="*/ 20603 h 26922"/>
                <a:gd name="connsiteX175" fmla="*/ 83739 w 108589"/>
                <a:gd name="connsiteY175" fmla="*/ 21105 h 26922"/>
                <a:gd name="connsiteX176" fmla="*/ 81128 w 108589"/>
                <a:gd name="connsiteY176" fmla="*/ 20519 h 26922"/>
                <a:gd name="connsiteX177" fmla="*/ 79141 w 108589"/>
                <a:gd name="connsiteY177" fmla="*/ 18872 h 26922"/>
                <a:gd name="connsiteX178" fmla="*/ 77866 w 108589"/>
                <a:gd name="connsiteY178" fmla="*/ 16387 h 26922"/>
                <a:gd name="connsiteX179" fmla="*/ 77436 w 108589"/>
                <a:gd name="connsiteY179" fmla="*/ 13255 h 26922"/>
                <a:gd name="connsiteX180" fmla="*/ 80180 w 108589"/>
                <a:gd name="connsiteY180" fmla="*/ 12953 h 26922"/>
                <a:gd name="connsiteX181" fmla="*/ 80180 w 108589"/>
                <a:gd name="connsiteY181" fmla="*/ 13255 h 26922"/>
                <a:gd name="connsiteX182" fmla="*/ 80416 w 108589"/>
                <a:gd name="connsiteY182" fmla="*/ 15429 h 26922"/>
                <a:gd name="connsiteX183" fmla="*/ 81173 w 108589"/>
                <a:gd name="connsiteY183" fmla="*/ 17216 h 26922"/>
                <a:gd name="connsiteX184" fmla="*/ 82494 w 108589"/>
                <a:gd name="connsiteY184" fmla="*/ 18430 h 26922"/>
                <a:gd name="connsiteX185" fmla="*/ 84406 w 108589"/>
                <a:gd name="connsiteY185" fmla="*/ 18860 h 26922"/>
                <a:gd name="connsiteX186" fmla="*/ 86662 w 108589"/>
                <a:gd name="connsiteY186" fmla="*/ 18302 h 26922"/>
                <a:gd name="connsiteX187" fmla="*/ 88073 w 108589"/>
                <a:gd name="connsiteY187" fmla="*/ 16830 h 26922"/>
                <a:gd name="connsiteX188" fmla="*/ 88904 w 108589"/>
                <a:gd name="connsiteY188" fmla="*/ 14843 h 26922"/>
                <a:gd name="connsiteX189" fmla="*/ 88904 w 108589"/>
                <a:gd name="connsiteY189" fmla="*/ 11396 h 26922"/>
                <a:gd name="connsiteX190" fmla="*/ 88399 w 108589"/>
                <a:gd name="connsiteY190" fmla="*/ 9881 h 26922"/>
                <a:gd name="connsiteX191" fmla="*/ 87539 w 108589"/>
                <a:gd name="connsiteY191" fmla="*/ 8564 h 26922"/>
                <a:gd name="connsiteX192" fmla="*/ 86247 w 108589"/>
                <a:gd name="connsiteY192" fmla="*/ 7635 h 26922"/>
                <a:gd name="connsiteX193" fmla="*/ 84438 w 108589"/>
                <a:gd name="connsiteY193" fmla="*/ 7292 h 26922"/>
                <a:gd name="connsiteX194" fmla="*/ 82494 w 108589"/>
                <a:gd name="connsiteY194" fmla="*/ 7750 h 26922"/>
                <a:gd name="connsiteX195" fmla="*/ 81173 w 108589"/>
                <a:gd name="connsiteY195" fmla="*/ 8979 h 26922"/>
                <a:gd name="connsiteX196" fmla="*/ 80416 w 108589"/>
                <a:gd name="connsiteY196" fmla="*/ 10782 h 26922"/>
                <a:gd name="connsiteX197" fmla="*/ 80180 w 108589"/>
                <a:gd name="connsiteY197" fmla="*/ 12953 h 26922"/>
                <a:gd name="connsiteX198" fmla="*/ 102340 w 108589"/>
                <a:gd name="connsiteY198" fmla="*/ 21105 h 26922"/>
                <a:gd name="connsiteX199" fmla="*/ 99302 w 108589"/>
                <a:gd name="connsiteY199" fmla="*/ 20560 h 26922"/>
                <a:gd name="connsiteX200" fmla="*/ 96972 w 108589"/>
                <a:gd name="connsiteY200" fmla="*/ 19003 h 26922"/>
                <a:gd name="connsiteX201" fmla="*/ 95486 w 108589"/>
                <a:gd name="connsiteY201" fmla="*/ 16630 h 26922"/>
                <a:gd name="connsiteX202" fmla="*/ 94969 w 108589"/>
                <a:gd name="connsiteY202" fmla="*/ 13626 h 26922"/>
                <a:gd name="connsiteX203" fmla="*/ 94969 w 108589"/>
                <a:gd name="connsiteY203" fmla="*/ 13024 h 26922"/>
                <a:gd name="connsiteX204" fmla="*/ 95548 w 108589"/>
                <a:gd name="connsiteY204" fmla="*/ 9665 h 26922"/>
                <a:gd name="connsiteX205" fmla="*/ 97121 w 108589"/>
                <a:gd name="connsiteY205" fmla="*/ 7148 h 26922"/>
                <a:gd name="connsiteX206" fmla="*/ 99376 w 108589"/>
                <a:gd name="connsiteY206" fmla="*/ 5589 h 26922"/>
                <a:gd name="connsiteX207" fmla="*/ 101984 w 108589"/>
                <a:gd name="connsiteY207" fmla="*/ 5062 h 26922"/>
                <a:gd name="connsiteX208" fmla="*/ 104952 w 108589"/>
                <a:gd name="connsiteY208" fmla="*/ 5633 h 26922"/>
                <a:gd name="connsiteX209" fmla="*/ 107016 w 108589"/>
                <a:gd name="connsiteY209" fmla="*/ 7236 h 26922"/>
                <a:gd name="connsiteX210" fmla="*/ 108201 w 108589"/>
                <a:gd name="connsiteY210" fmla="*/ 9637 h 26922"/>
                <a:gd name="connsiteX211" fmla="*/ 108589 w 108589"/>
                <a:gd name="connsiteY211" fmla="*/ 12641 h 26922"/>
                <a:gd name="connsiteX212" fmla="*/ 108589 w 108589"/>
                <a:gd name="connsiteY212" fmla="*/ 13826 h 26922"/>
                <a:gd name="connsiteX213" fmla="*/ 96600 w 108589"/>
                <a:gd name="connsiteY213" fmla="*/ 13826 h 26922"/>
                <a:gd name="connsiteX214" fmla="*/ 96600 w 108589"/>
                <a:gd name="connsiteY214" fmla="*/ 11668 h 26922"/>
                <a:gd name="connsiteX215" fmla="*/ 105842 w 108589"/>
                <a:gd name="connsiteY215" fmla="*/ 11668 h 26922"/>
                <a:gd name="connsiteX216" fmla="*/ 105842 w 108589"/>
                <a:gd name="connsiteY216" fmla="*/ 11468 h 26922"/>
                <a:gd name="connsiteX217" fmla="*/ 105398 w 108589"/>
                <a:gd name="connsiteY217" fmla="*/ 9466 h 26922"/>
                <a:gd name="connsiteX218" fmla="*/ 104211 w 108589"/>
                <a:gd name="connsiteY218" fmla="*/ 7863 h 26922"/>
                <a:gd name="connsiteX219" fmla="*/ 101984 w 108589"/>
                <a:gd name="connsiteY219" fmla="*/ 7236 h 26922"/>
                <a:gd name="connsiteX220" fmla="*/ 100266 w 108589"/>
                <a:gd name="connsiteY220" fmla="*/ 7619 h 26922"/>
                <a:gd name="connsiteX221" fmla="*/ 98913 w 108589"/>
                <a:gd name="connsiteY221" fmla="*/ 8736 h 26922"/>
                <a:gd name="connsiteX222" fmla="*/ 98040 w 108589"/>
                <a:gd name="connsiteY222" fmla="*/ 10551 h 26922"/>
                <a:gd name="connsiteX223" fmla="*/ 97729 w 108589"/>
                <a:gd name="connsiteY223" fmla="*/ 13024 h 26922"/>
                <a:gd name="connsiteX224" fmla="*/ 97729 w 108589"/>
                <a:gd name="connsiteY224" fmla="*/ 13626 h 26922"/>
                <a:gd name="connsiteX225" fmla="*/ 98040 w 108589"/>
                <a:gd name="connsiteY225" fmla="*/ 15700 h 26922"/>
                <a:gd name="connsiteX226" fmla="*/ 98975 w 108589"/>
                <a:gd name="connsiteY226" fmla="*/ 17388 h 26922"/>
                <a:gd name="connsiteX227" fmla="*/ 100473 w 108589"/>
                <a:gd name="connsiteY227" fmla="*/ 18529 h 26922"/>
                <a:gd name="connsiteX228" fmla="*/ 102489 w 108589"/>
                <a:gd name="connsiteY228" fmla="*/ 18944 h 26922"/>
                <a:gd name="connsiteX229" fmla="*/ 104952 w 108589"/>
                <a:gd name="connsiteY229" fmla="*/ 18373 h 26922"/>
                <a:gd name="connsiteX230" fmla="*/ 106719 w 108589"/>
                <a:gd name="connsiteY230" fmla="*/ 16842 h 26922"/>
                <a:gd name="connsiteX231" fmla="*/ 108379 w 108589"/>
                <a:gd name="connsiteY231" fmla="*/ 18114 h 26922"/>
                <a:gd name="connsiteX232" fmla="*/ 107058 w 108589"/>
                <a:gd name="connsiteY232" fmla="*/ 19559 h 26922"/>
                <a:gd name="connsiteX233" fmla="*/ 105088 w 108589"/>
                <a:gd name="connsiteY233" fmla="*/ 20675 h 26922"/>
                <a:gd name="connsiteX234" fmla="*/ 102340 w 108589"/>
                <a:gd name="connsiteY234" fmla="*/ 21105 h 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08589" h="26922">
                  <a:moveTo>
                    <a:pt x="906" y="0"/>
                  </a:moveTo>
                  <a:lnTo>
                    <a:pt x="3679" y="0"/>
                  </a:lnTo>
                  <a:lnTo>
                    <a:pt x="10757" y="16973"/>
                  </a:lnTo>
                  <a:lnTo>
                    <a:pt x="17818" y="0"/>
                  </a:lnTo>
                  <a:lnTo>
                    <a:pt x="20607" y="0"/>
                  </a:lnTo>
                  <a:lnTo>
                    <a:pt x="11825" y="20819"/>
                  </a:lnTo>
                  <a:lnTo>
                    <a:pt x="9660" y="20819"/>
                  </a:lnTo>
                  <a:lnTo>
                    <a:pt x="906" y="0"/>
                  </a:lnTo>
                  <a:close/>
                  <a:moveTo>
                    <a:pt x="0" y="0"/>
                  </a:moveTo>
                  <a:lnTo>
                    <a:pt x="2450" y="0"/>
                  </a:lnTo>
                  <a:lnTo>
                    <a:pt x="2848" y="12697"/>
                  </a:lnTo>
                  <a:lnTo>
                    <a:pt x="2848" y="20819"/>
                  </a:lnTo>
                  <a:lnTo>
                    <a:pt x="0" y="20819"/>
                  </a:lnTo>
                  <a:lnTo>
                    <a:pt x="0" y="0"/>
                  </a:lnTo>
                  <a:close/>
                  <a:moveTo>
                    <a:pt x="19051" y="0"/>
                  </a:moveTo>
                  <a:lnTo>
                    <a:pt x="21497" y="0"/>
                  </a:lnTo>
                  <a:lnTo>
                    <a:pt x="21497" y="20819"/>
                  </a:lnTo>
                  <a:lnTo>
                    <a:pt x="18649" y="20819"/>
                  </a:lnTo>
                  <a:lnTo>
                    <a:pt x="18649" y="12697"/>
                  </a:lnTo>
                  <a:lnTo>
                    <a:pt x="19051" y="0"/>
                  </a:lnTo>
                  <a:close/>
                  <a:moveTo>
                    <a:pt x="36108" y="18174"/>
                  </a:moveTo>
                  <a:lnTo>
                    <a:pt x="36108" y="10208"/>
                  </a:lnTo>
                  <a:cubicBezTo>
                    <a:pt x="36108" y="9600"/>
                    <a:pt x="35979" y="9070"/>
                    <a:pt x="35723" y="8621"/>
                  </a:cubicBezTo>
                  <a:cubicBezTo>
                    <a:pt x="35477" y="8165"/>
                    <a:pt x="35098" y="7813"/>
                    <a:pt x="34597" y="7563"/>
                  </a:cubicBezTo>
                  <a:cubicBezTo>
                    <a:pt x="34092" y="7317"/>
                    <a:pt x="33467" y="7192"/>
                    <a:pt x="32726" y="7192"/>
                  </a:cubicBezTo>
                  <a:cubicBezTo>
                    <a:pt x="32034" y="7192"/>
                    <a:pt x="31425" y="7308"/>
                    <a:pt x="30901" y="7535"/>
                  </a:cubicBezTo>
                  <a:cubicBezTo>
                    <a:pt x="30387" y="7763"/>
                    <a:pt x="29982" y="8065"/>
                    <a:pt x="29684" y="8437"/>
                  </a:cubicBezTo>
                  <a:cubicBezTo>
                    <a:pt x="29400" y="8808"/>
                    <a:pt x="29254" y="9207"/>
                    <a:pt x="29254" y="9637"/>
                  </a:cubicBezTo>
                  <a:lnTo>
                    <a:pt x="26510" y="9637"/>
                  </a:lnTo>
                  <a:cubicBezTo>
                    <a:pt x="26510" y="9085"/>
                    <a:pt x="26659" y="8536"/>
                    <a:pt x="26956" y="7994"/>
                  </a:cubicBezTo>
                  <a:cubicBezTo>
                    <a:pt x="27251" y="7448"/>
                    <a:pt x="27678" y="6958"/>
                    <a:pt x="28231" y="6518"/>
                  </a:cubicBezTo>
                  <a:cubicBezTo>
                    <a:pt x="28794" y="6072"/>
                    <a:pt x="29468" y="5720"/>
                    <a:pt x="30247" y="5461"/>
                  </a:cubicBezTo>
                  <a:cubicBezTo>
                    <a:pt x="31040" y="5196"/>
                    <a:pt x="31921" y="5062"/>
                    <a:pt x="32888" y="5062"/>
                  </a:cubicBezTo>
                  <a:cubicBezTo>
                    <a:pt x="34056" y="5062"/>
                    <a:pt x="35085" y="5252"/>
                    <a:pt x="35975" y="5633"/>
                  </a:cubicBezTo>
                  <a:cubicBezTo>
                    <a:pt x="36875" y="6013"/>
                    <a:pt x="37577" y="6590"/>
                    <a:pt x="38082" y="7364"/>
                  </a:cubicBezTo>
                  <a:cubicBezTo>
                    <a:pt x="38596" y="8125"/>
                    <a:pt x="38852" y="9085"/>
                    <a:pt x="38852" y="10236"/>
                  </a:cubicBezTo>
                  <a:lnTo>
                    <a:pt x="38852" y="17444"/>
                  </a:lnTo>
                  <a:cubicBezTo>
                    <a:pt x="38852" y="17959"/>
                    <a:pt x="38897" y="18507"/>
                    <a:pt x="38988" y="19088"/>
                  </a:cubicBezTo>
                  <a:cubicBezTo>
                    <a:pt x="39085" y="19671"/>
                    <a:pt x="39228" y="20170"/>
                    <a:pt x="39418" y="20588"/>
                  </a:cubicBezTo>
                  <a:lnTo>
                    <a:pt x="39418" y="20819"/>
                  </a:lnTo>
                  <a:lnTo>
                    <a:pt x="36555" y="20819"/>
                  </a:lnTo>
                  <a:cubicBezTo>
                    <a:pt x="36415" y="20513"/>
                    <a:pt x="36305" y="20107"/>
                    <a:pt x="36228" y="19602"/>
                  </a:cubicBezTo>
                  <a:cubicBezTo>
                    <a:pt x="36147" y="19088"/>
                    <a:pt x="36108" y="18610"/>
                    <a:pt x="36108" y="18174"/>
                  </a:cubicBezTo>
                  <a:close/>
                  <a:moveTo>
                    <a:pt x="36584" y="11437"/>
                  </a:moveTo>
                  <a:lnTo>
                    <a:pt x="36613" y="13296"/>
                  </a:lnTo>
                  <a:lnTo>
                    <a:pt x="33839" y="13296"/>
                  </a:lnTo>
                  <a:cubicBezTo>
                    <a:pt x="33056" y="13296"/>
                    <a:pt x="32361" y="13358"/>
                    <a:pt x="31746" y="13483"/>
                  </a:cubicBezTo>
                  <a:cubicBezTo>
                    <a:pt x="31134" y="13598"/>
                    <a:pt x="30620" y="13773"/>
                    <a:pt x="30205" y="14013"/>
                  </a:cubicBezTo>
                  <a:cubicBezTo>
                    <a:pt x="29788" y="14250"/>
                    <a:pt x="29471" y="14550"/>
                    <a:pt x="29254" y="14911"/>
                  </a:cubicBezTo>
                  <a:cubicBezTo>
                    <a:pt x="29037" y="15267"/>
                    <a:pt x="28927" y="15682"/>
                    <a:pt x="28927" y="16156"/>
                  </a:cubicBezTo>
                  <a:cubicBezTo>
                    <a:pt x="28927" y="16642"/>
                    <a:pt x="29040" y="17085"/>
                    <a:pt x="29270" y="17488"/>
                  </a:cubicBezTo>
                  <a:cubicBezTo>
                    <a:pt x="29497" y="17887"/>
                    <a:pt x="29840" y="18205"/>
                    <a:pt x="30293" y="18445"/>
                  </a:cubicBezTo>
                  <a:cubicBezTo>
                    <a:pt x="30759" y="18673"/>
                    <a:pt x="31325" y="18788"/>
                    <a:pt x="31998" y="18788"/>
                  </a:cubicBezTo>
                  <a:cubicBezTo>
                    <a:pt x="32840" y="18788"/>
                    <a:pt x="33581" y="18617"/>
                    <a:pt x="34225" y="18274"/>
                  </a:cubicBezTo>
                  <a:cubicBezTo>
                    <a:pt x="34868" y="17930"/>
                    <a:pt x="35377" y="17509"/>
                    <a:pt x="35752" y="17014"/>
                  </a:cubicBezTo>
                  <a:cubicBezTo>
                    <a:pt x="36137" y="16518"/>
                    <a:pt x="36347" y="16037"/>
                    <a:pt x="36377" y="15569"/>
                  </a:cubicBezTo>
                  <a:lnTo>
                    <a:pt x="37548" y="16842"/>
                  </a:lnTo>
                  <a:cubicBezTo>
                    <a:pt x="37477" y="17244"/>
                    <a:pt x="37289" y="17687"/>
                    <a:pt x="36985" y="18174"/>
                  </a:cubicBezTo>
                  <a:cubicBezTo>
                    <a:pt x="36678" y="18660"/>
                    <a:pt x="36266" y="19125"/>
                    <a:pt x="35752" y="19574"/>
                  </a:cubicBezTo>
                  <a:cubicBezTo>
                    <a:pt x="35247" y="20014"/>
                    <a:pt x="34645" y="20379"/>
                    <a:pt x="33943" y="20675"/>
                  </a:cubicBezTo>
                  <a:cubicBezTo>
                    <a:pt x="33250" y="20962"/>
                    <a:pt x="32467" y="21105"/>
                    <a:pt x="31600" y="21105"/>
                  </a:cubicBezTo>
                  <a:cubicBezTo>
                    <a:pt x="30510" y="21105"/>
                    <a:pt x="29555" y="20900"/>
                    <a:pt x="28736" y="20488"/>
                  </a:cubicBezTo>
                  <a:cubicBezTo>
                    <a:pt x="27924" y="20079"/>
                    <a:pt x="27293" y="19530"/>
                    <a:pt x="26837" y="18844"/>
                  </a:cubicBezTo>
                  <a:cubicBezTo>
                    <a:pt x="26390" y="18149"/>
                    <a:pt x="26170" y="17372"/>
                    <a:pt x="26170" y="16514"/>
                  </a:cubicBezTo>
                  <a:cubicBezTo>
                    <a:pt x="26170" y="15685"/>
                    <a:pt x="26338" y="14955"/>
                    <a:pt x="26675" y="14328"/>
                  </a:cubicBezTo>
                  <a:cubicBezTo>
                    <a:pt x="27008" y="13689"/>
                    <a:pt x="27494" y="13159"/>
                    <a:pt x="28128" y="12741"/>
                  </a:cubicBezTo>
                  <a:cubicBezTo>
                    <a:pt x="28759" y="12310"/>
                    <a:pt x="29523" y="11986"/>
                    <a:pt x="30412" y="11768"/>
                  </a:cubicBezTo>
                  <a:cubicBezTo>
                    <a:pt x="31302" y="11549"/>
                    <a:pt x="32296" y="11437"/>
                    <a:pt x="33393" y="11437"/>
                  </a:cubicBezTo>
                  <a:lnTo>
                    <a:pt x="36584" y="11437"/>
                  </a:lnTo>
                  <a:close/>
                  <a:moveTo>
                    <a:pt x="46447" y="8652"/>
                  </a:moveTo>
                  <a:lnTo>
                    <a:pt x="46447" y="20819"/>
                  </a:lnTo>
                  <a:lnTo>
                    <a:pt x="43703" y="20819"/>
                  </a:lnTo>
                  <a:lnTo>
                    <a:pt x="43703" y="5349"/>
                  </a:lnTo>
                  <a:lnTo>
                    <a:pt x="46298" y="5349"/>
                  </a:lnTo>
                  <a:lnTo>
                    <a:pt x="46447" y="8652"/>
                  </a:lnTo>
                  <a:close/>
                  <a:moveTo>
                    <a:pt x="45793" y="12497"/>
                  </a:moveTo>
                  <a:lnTo>
                    <a:pt x="44651" y="12454"/>
                  </a:lnTo>
                  <a:cubicBezTo>
                    <a:pt x="44661" y="11396"/>
                    <a:pt x="44826" y="10417"/>
                    <a:pt x="45143" y="9522"/>
                  </a:cubicBezTo>
                  <a:cubicBezTo>
                    <a:pt x="45457" y="8617"/>
                    <a:pt x="45903" y="7832"/>
                    <a:pt x="46476" y="7164"/>
                  </a:cubicBezTo>
                  <a:cubicBezTo>
                    <a:pt x="47049" y="6497"/>
                    <a:pt x="47732" y="5982"/>
                    <a:pt x="48525" y="5620"/>
                  </a:cubicBezTo>
                  <a:cubicBezTo>
                    <a:pt x="49324" y="5246"/>
                    <a:pt x="50211" y="5062"/>
                    <a:pt x="51178" y="5062"/>
                  </a:cubicBezTo>
                  <a:cubicBezTo>
                    <a:pt x="51971" y="5062"/>
                    <a:pt x="52683" y="5165"/>
                    <a:pt x="53317" y="5377"/>
                  </a:cubicBezTo>
                  <a:cubicBezTo>
                    <a:pt x="53948" y="5577"/>
                    <a:pt x="54489" y="5901"/>
                    <a:pt x="54932" y="6347"/>
                  </a:cubicBezTo>
                  <a:cubicBezTo>
                    <a:pt x="55388" y="6796"/>
                    <a:pt x="55735" y="7376"/>
                    <a:pt x="55971" y="8094"/>
                  </a:cubicBezTo>
                  <a:cubicBezTo>
                    <a:pt x="56210" y="8798"/>
                    <a:pt x="56327" y="9659"/>
                    <a:pt x="56327" y="10679"/>
                  </a:cubicBezTo>
                  <a:lnTo>
                    <a:pt x="56327" y="20819"/>
                  </a:lnTo>
                  <a:lnTo>
                    <a:pt x="53570" y="20819"/>
                  </a:lnTo>
                  <a:lnTo>
                    <a:pt x="53570" y="10651"/>
                  </a:lnTo>
                  <a:cubicBezTo>
                    <a:pt x="53570" y="9843"/>
                    <a:pt x="53444" y="9194"/>
                    <a:pt x="53198" y="8708"/>
                  </a:cubicBezTo>
                  <a:cubicBezTo>
                    <a:pt x="52952" y="8212"/>
                    <a:pt x="52589" y="7853"/>
                    <a:pt x="52113" y="7635"/>
                  </a:cubicBezTo>
                  <a:cubicBezTo>
                    <a:pt x="51641" y="7407"/>
                    <a:pt x="51055" y="7292"/>
                    <a:pt x="50363" y="7292"/>
                  </a:cubicBezTo>
                  <a:cubicBezTo>
                    <a:pt x="49680" y="7292"/>
                    <a:pt x="49059" y="7429"/>
                    <a:pt x="48496" y="7707"/>
                  </a:cubicBezTo>
                  <a:cubicBezTo>
                    <a:pt x="47942" y="7984"/>
                    <a:pt x="47460" y="8365"/>
                    <a:pt x="47056" y="8851"/>
                  </a:cubicBezTo>
                  <a:cubicBezTo>
                    <a:pt x="46661" y="9338"/>
                    <a:pt x="46347" y="9893"/>
                    <a:pt x="46120" y="10523"/>
                  </a:cubicBezTo>
                  <a:cubicBezTo>
                    <a:pt x="45903" y="11144"/>
                    <a:pt x="45793" y="11802"/>
                    <a:pt x="45793" y="12497"/>
                  </a:cubicBezTo>
                  <a:close/>
                  <a:moveTo>
                    <a:pt x="70494" y="18174"/>
                  </a:moveTo>
                  <a:lnTo>
                    <a:pt x="70494" y="10208"/>
                  </a:lnTo>
                  <a:cubicBezTo>
                    <a:pt x="70494" y="9600"/>
                    <a:pt x="70365" y="9070"/>
                    <a:pt x="70109" y="8621"/>
                  </a:cubicBezTo>
                  <a:cubicBezTo>
                    <a:pt x="69860" y="8165"/>
                    <a:pt x="69485" y="7813"/>
                    <a:pt x="68980" y="7563"/>
                  </a:cubicBezTo>
                  <a:cubicBezTo>
                    <a:pt x="68475" y="7317"/>
                    <a:pt x="67854" y="7192"/>
                    <a:pt x="67113" y="7192"/>
                  </a:cubicBezTo>
                  <a:cubicBezTo>
                    <a:pt x="66420" y="7192"/>
                    <a:pt x="65812" y="7308"/>
                    <a:pt x="65288" y="7535"/>
                  </a:cubicBezTo>
                  <a:cubicBezTo>
                    <a:pt x="64773" y="7763"/>
                    <a:pt x="64365" y="8065"/>
                    <a:pt x="64071" y="8437"/>
                  </a:cubicBezTo>
                  <a:cubicBezTo>
                    <a:pt x="63783" y="8808"/>
                    <a:pt x="63640" y="9207"/>
                    <a:pt x="63640" y="9637"/>
                  </a:cubicBezTo>
                  <a:lnTo>
                    <a:pt x="60896" y="9637"/>
                  </a:lnTo>
                  <a:cubicBezTo>
                    <a:pt x="60896" y="9085"/>
                    <a:pt x="61045" y="8536"/>
                    <a:pt x="61340" y="7994"/>
                  </a:cubicBezTo>
                  <a:cubicBezTo>
                    <a:pt x="61637" y="7448"/>
                    <a:pt x="62061" y="6958"/>
                    <a:pt x="62614" y="6518"/>
                  </a:cubicBezTo>
                  <a:cubicBezTo>
                    <a:pt x="63181" y="6072"/>
                    <a:pt x="63854" y="5720"/>
                    <a:pt x="64634" y="5461"/>
                  </a:cubicBezTo>
                  <a:cubicBezTo>
                    <a:pt x="65423" y="5196"/>
                    <a:pt x="66304" y="5062"/>
                    <a:pt x="67274" y="5062"/>
                  </a:cubicBezTo>
                  <a:cubicBezTo>
                    <a:pt x="68443" y="5062"/>
                    <a:pt x="69468" y="5252"/>
                    <a:pt x="70362" y="5633"/>
                  </a:cubicBezTo>
                  <a:cubicBezTo>
                    <a:pt x="71261" y="6013"/>
                    <a:pt x="71963" y="6590"/>
                    <a:pt x="72468" y="7364"/>
                  </a:cubicBezTo>
                  <a:cubicBezTo>
                    <a:pt x="72980" y="8125"/>
                    <a:pt x="73239" y="9085"/>
                    <a:pt x="73239" y="10236"/>
                  </a:cubicBezTo>
                  <a:lnTo>
                    <a:pt x="73239" y="17444"/>
                  </a:lnTo>
                  <a:cubicBezTo>
                    <a:pt x="73239" y="17959"/>
                    <a:pt x="73284" y="18507"/>
                    <a:pt x="73371" y="19088"/>
                  </a:cubicBezTo>
                  <a:cubicBezTo>
                    <a:pt x="73471" y="19671"/>
                    <a:pt x="73614" y="20170"/>
                    <a:pt x="73802" y="20588"/>
                  </a:cubicBezTo>
                  <a:lnTo>
                    <a:pt x="73802" y="20819"/>
                  </a:lnTo>
                  <a:lnTo>
                    <a:pt x="70938" y="20819"/>
                  </a:lnTo>
                  <a:cubicBezTo>
                    <a:pt x="70802" y="20513"/>
                    <a:pt x="70692" y="20107"/>
                    <a:pt x="70611" y="19602"/>
                  </a:cubicBezTo>
                  <a:cubicBezTo>
                    <a:pt x="70533" y="19088"/>
                    <a:pt x="70494" y="18610"/>
                    <a:pt x="70494" y="18174"/>
                  </a:cubicBezTo>
                  <a:close/>
                  <a:moveTo>
                    <a:pt x="70970" y="11437"/>
                  </a:moveTo>
                  <a:lnTo>
                    <a:pt x="70999" y="13296"/>
                  </a:lnTo>
                  <a:lnTo>
                    <a:pt x="68223" y="13296"/>
                  </a:lnTo>
                  <a:cubicBezTo>
                    <a:pt x="67443" y="13296"/>
                    <a:pt x="66744" y="13358"/>
                    <a:pt x="66132" y="13483"/>
                  </a:cubicBezTo>
                  <a:cubicBezTo>
                    <a:pt x="65520" y="13598"/>
                    <a:pt x="65006" y="13773"/>
                    <a:pt x="64589" y="14013"/>
                  </a:cubicBezTo>
                  <a:cubicBezTo>
                    <a:pt x="64174" y="14250"/>
                    <a:pt x="63857" y="14550"/>
                    <a:pt x="63640" y="14911"/>
                  </a:cubicBezTo>
                  <a:cubicBezTo>
                    <a:pt x="63423" y="15267"/>
                    <a:pt x="63313" y="15682"/>
                    <a:pt x="63313" y="16156"/>
                  </a:cubicBezTo>
                  <a:cubicBezTo>
                    <a:pt x="63313" y="16642"/>
                    <a:pt x="63427" y="17085"/>
                    <a:pt x="63653" y="17488"/>
                  </a:cubicBezTo>
                  <a:cubicBezTo>
                    <a:pt x="63883" y="17887"/>
                    <a:pt x="64223" y="18205"/>
                    <a:pt x="64679" y="18445"/>
                  </a:cubicBezTo>
                  <a:cubicBezTo>
                    <a:pt x="65142" y="18673"/>
                    <a:pt x="65711" y="18788"/>
                    <a:pt x="66384" y="18788"/>
                  </a:cubicBezTo>
                  <a:cubicBezTo>
                    <a:pt x="67226" y="18788"/>
                    <a:pt x="67967" y="18617"/>
                    <a:pt x="68611" y="18274"/>
                  </a:cubicBezTo>
                  <a:cubicBezTo>
                    <a:pt x="69252" y="17930"/>
                    <a:pt x="69763" y="17509"/>
                    <a:pt x="70138" y="17014"/>
                  </a:cubicBezTo>
                  <a:cubicBezTo>
                    <a:pt x="70523" y="16518"/>
                    <a:pt x="70730" y="16037"/>
                    <a:pt x="70760" y="15569"/>
                  </a:cubicBezTo>
                  <a:lnTo>
                    <a:pt x="71934" y="16842"/>
                  </a:lnTo>
                  <a:cubicBezTo>
                    <a:pt x="71863" y="17244"/>
                    <a:pt x="71675" y="17687"/>
                    <a:pt x="71368" y="18174"/>
                  </a:cubicBezTo>
                  <a:cubicBezTo>
                    <a:pt x="71064" y="18660"/>
                    <a:pt x="70653" y="19125"/>
                    <a:pt x="70138" y="19574"/>
                  </a:cubicBezTo>
                  <a:cubicBezTo>
                    <a:pt x="69633" y="20014"/>
                    <a:pt x="69028" y="20379"/>
                    <a:pt x="68326" y="20675"/>
                  </a:cubicBezTo>
                  <a:cubicBezTo>
                    <a:pt x="67637" y="20962"/>
                    <a:pt x="66854" y="21105"/>
                    <a:pt x="65983" y="21105"/>
                  </a:cubicBezTo>
                  <a:cubicBezTo>
                    <a:pt x="64896" y="21105"/>
                    <a:pt x="63941" y="20900"/>
                    <a:pt x="63119" y="20488"/>
                  </a:cubicBezTo>
                  <a:cubicBezTo>
                    <a:pt x="62310" y="20079"/>
                    <a:pt x="61676" y="19530"/>
                    <a:pt x="61223" y="18844"/>
                  </a:cubicBezTo>
                  <a:cubicBezTo>
                    <a:pt x="60776" y="18149"/>
                    <a:pt x="60553" y="17372"/>
                    <a:pt x="60553" y="16514"/>
                  </a:cubicBezTo>
                  <a:cubicBezTo>
                    <a:pt x="60553" y="15685"/>
                    <a:pt x="60721" y="14955"/>
                    <a:pt x="61058" y="14328"/>
                  </a:cubicBezTo>
                  <a:cubicBezTo>
                    <a:pt x="61395" y="13689"/>
                    <a:pt x="61880" y="13159"/>
                    <a:pt x="62511" y="12741"/>
                  </a:cubicBezTo>
                  <a:cubicBezTo>
                    <a:pt x="63145" y="12310"/>
                    <a:pt x="63906" y="11986"/>
                    <a:pt x="64796" y="11768"/>
                  </a:cubicBezTo>
                  <a:cubicBezTo>
                    <a:pt x="65685" y="11549"/>
                    <a:pt x="66682" y="11437"/>
                    <a:pt x="67779" y="11437"/>
                  </a:cubicBezTo>
                  <a:lnTo>
                    <a:pt x="70970" y="11437"/>
                  </a:lnTo>
                  <a:close/>
                  <a:moveTo>
                    <a:pt x="88487" y="5349"/>
                  </a:moveTo>
                  <a:lnTo>
                    <a:pt x="90979" y="5349"/>
                  </a:lnTo>
                  <a:lnTo>
                    <a:pt x="90979" y="20488"/>
                  </a:lnTo>
                  <a:cubicBezTo>
                    <a:pt x="90979" y="21851"/>
                    <a:pt x="90694" y="23014"/>
                    <a:pt x="90118" y="23978"/>
                  </a:cubicBezTo>
                  <a:cubicBezTo>
                    <a:pt x="89545" y="24942"/>
                    <a:pt x="88746" y="25668"/>
                    <a:pt x="87717" y="26164"/>
                  </a:cubicBezTo>
                  <a:cubicBezTo>
                    <a:pt x="86697" y="26670"/>
                    <a:pt x="85519" y="26922"/>
                    <a:pt x="84186" y="26922"/>
                  </a:cubicBezTo>
                  <a:cubicBezTo>
                    <a:pt x="83633" y="26922"/>
                    <a:pt x="82979" y="26838"/>
                    <a:pt x="82228" y="26666"/>
                  </a:cubicBezTo>
                  <a:cubicBezTo>
                    <a:pt x="81484" y="26504"/>
                    <a:pt x="80753" y="26224"/>
                    <a:pt x="80031" y="25821"/>
                  </a:cubicBezTo>
                  <a:cubicBezTo>
                    <a:pt x="79319" y="25431"/>
                    <a:pt x="78720" y="24901"/>
                    <a:pt x="78235" y="24237"/>
                  </a:cubicBezTo>
                  <a:lnTo>
                    <a:pt x="79675" y="22662"/>
                  </a:lnTo>
                  <a:cubicBezTo>
                    <a:pt x="80348" y="23445"/>
                    <a:pt x="81050" y="23987"/>
                    <a:pt x="81782" y="24293"/>
                  </a:cubicBezTo>
                  <a:cubicBezTo>
                    <a:pt x="82523" y="24599"/>
                    <a:pt x="83254" y="24751"/>
                    <a:pt x="83979" y="24751"/>
                  </a:cubicBezTo>
                  <a:cubicBezTo>
                    <a:pt x="84846" y="24751"/>
                    <a:pt x="85600" y="24592"/>
                    <a:pt x="86231" y="24277"/>
                  </a:cubicBezTo>
                  <a:cubicBezTo>
                    <a:pt x="86866" y="23962"/>
                    <a:pt x="87354" y="23498"/>
                    <a:pt x="87700" y="22877"/>
                  </a:cubicBezTo>
                  <a:cubicBezTo>
                    <a:pt x="88056" y="22266"/>
                    <a:pt x="88234" y="21514"/>
                    <a:pt x="88234" y="20619"/>
                  </a:cubicBezTo>
                  <a:lnTo>
                    <a:pt x="88234" y="8752"/>
                  </a:lnTo>
                  <a:lnTo>
                    <a:pt x="88487" y="5349"/>
                  </a:lnTo>
                  <a:close/>
                  <a:moveTo>
                    <a:pt x="77436" y="13255"/>
                  </a:moveTo>
                  <a:lnTo>
                    <a:pt x="77436" y="12953"/>
                  </a:lnTo>
                  <a:cubicBezTo>
                    <a:pt x="77436" y="11771"/>
                    <a:pt x="77578" y="10701"/>
                    <a:pt x="77866" y="9737"/>
                  </a:cubicBezTo>
                  <a:cubicBezTo>
                    <a:pt x="78161" y="8764"/>
                    <a:pt x="78581" y="7931"/>
                    <a:pt x="79125" y="7236"/>
                  </a:cubicBezTo>
                  <a:cubicBezTo>
                    <a:pt x="79681" y="6540"/>
                    <a:pt x="80348" y="6004"/>
                    <a:pt x="81128" y="5633"/>
                  </a:cubicBezTo>
                  <a:cubicBezTo>
                    <a:pt x="81911" y="5252"/>
                    <a:pt x="82791" y="5062"/>
                    <a:pt x="83769" y="5062"/>
                  </a:cubicBezTo>
                  <a:cubicBezTo>
                    <a:pt x="84778" y="5062"/>
                    <a:pt x="85658" y="5233"/>
                    <a:pt x="86409" y="5577"/>
                  </a:cubicBezTo>
                  <a:cubicBezTo>
                    <a:pt x="87173" y="5910"/>
                    <a:pt x="87814" y="6400"/>
                    <a:pt x="88338" y="7049"/>
                  </a:cubicBezTo>
                  <a:cubicBezTo>
                    <a:pt x="88872" y="7688"/>
                    <a:pt x="89293" y="8458"/>
                    <a:pt x="89600" y="9366"/>
                  </a:cubicBezTo>
                  <a:cubicBezTo>
                    <a:pt x="89907" y="10270"/>
                    <a:pt x="90118" y="11297"/>
                    <a:pt x="90237" y="12438"/>
                  </a:cubicBezTo>
                  <a:lnTo>
                    <a:pt x="90237" y="13754"/>
                  </a:lnTo>
                  <a:cubicBezTo>
                    <a:pt x="90131" y="14890"/>
                    <a:pt x="89917" y="15909"/>
                    <a:pt x="89600" y="16814"/>
                  </a:cubicBezTo>
                  <a:cubicBezTo>
                    <a:pt x="89293" y="17722"/>
                    <a:pt x="88872" y="18492"/>
                    <a:pt x="88338" y="19131"/>
                  </a:cubicBezTo>
                  <a:cubicBezTo>
                    <a:pt x="87814" y="19771"/>
                    <a:pt x="87173" y="20260"/>
                    <a:pt x="86409" y="20603"/>
                  </a:cubicBezTo>
                  <a:cubicBezTo>
                    <a:pt x="85649" y="20937"/>
                    <a:pt x="84759" y="21105"/>
                    <a:pt x="83739" y="21105"/>
                  </a:cubicBezTo>
                  <a:cubicBezTo>
                    <a:pt x="82782" y="21105"/>
                    <a:pt x="81911" y="20909"/>
                    <a:pt x="81128" y="20519"/>
                  </a:cubicBezTo>
                  <a:cubicBezTo>
                    <a:pt x="80358" y="20126"/>
                    <a:pt x="79694" y="19580"/>
                    <a:pt x="79141" y="18872"/>
                  </a:cubicBezTo>
                  <a:cubicBezTo>
                    <a:pt x="78588" y="18168"/>
                    <a:pt x="78161" y="17338"/>
                    <a:pt x="77866" y="16387"/>
                  </a:cubicBezTo>
                  <a:cubicBezTo>
                    <a:pt x="77578" y="15423"/>
                    <a:pt x="77436" y="14378"/>
                    <a:pt x="77436" y="13255"/>
                  </a:cubicBezTo>
                  <a:close/>
                  <a:moveTo>
                    <a:pt x="80180" y="12953"/>
                  </a:moveTo>
                  <a:lnTo>
                    <a:pt x="80180" y="13255"/>
                  </a:lnTo>
                  <a:cubicBezTo>
                    <a:pt x="80180" y="14026"/>
                    <a:pt x="80257" y="14752"/>
                    <a:pt x="80416" y="15429"/>
                  </a:cubicBezTo>
                  <a:cubicBezTo>
                    <a:pt x="80584" y="16106"/>
                    <a:pt x="80837" y="16702"/>
                    <a:pt x="81173" y="17216"/>
                  </a:cubicBezTo>
                  <a:cubicBezTo>
                    <a:pt x="81520" y="17731"/>
                    <a:pt x="81960" y="18136"/>
                    <a:pt x="82494" y="18430"/>
                  </a:cubicBezTo>
                  <a:cubicBezTo>
                    <a:pt x="83028" y="18716"/>
                    <a:pt x="83665" y="18860"/>
                    <a:pt x="84406" y="18860"/>
                  </a:cubicBezTo>
                  <a:cubicBezTo>
                    <a:pt x="85319" y="18860"/>
                    <a:pt x="86069" y="18673"/>
                    <a:pt x="86662" y="18302"/>
                  </a:cubicBezTo>
                  <a:cubicBezTo>
                    <a:pt x="87257" y="17930"/>
                    <a:pt x="87726" y="17438"/>
                    <a:pt x="88073" y="16830"/>
                  </a:cubicBezTo>
                  <a:cubicBezTo>
                    <a:pt x="88429" y="16218"/>
                    <a:pt x="88704" y="15557"/>
                    <a:pt x="88904" y="14843"/>
                  </a:cubicBezTo>
                  <a:lnTo>
                    <a:pt x="88904" y="11396"/>
                  </a:lnTo>
                  <a:cubicBezTo>
                    <a:pt x="88794" y="10872"/>
                    <a:pt x="88626" y="10367"/>
                    <a:pt x="88399" y="9881"/>
                  </a:cubicBezTo>
                  <a:cubicBezTo>
                    <a:pt x="88179" y="9385"/>
                    <a:pt x="87895" y="8945"/>
                    <a:pt x="87539" y="8564"/>
                  </a:cubicBezTo>
                  <a:cubicBezTo>
                    <a:pt x="87192" y="8175"/>
                    <a:pt x="86762" y="7863"/>
                    <a:pt x="86247" y="7635"/>
                  </a:cubicBezTo>
                  <a:cubicBezTo>
                    <a:pt x="85733" y="7407"/>
                    <a:pt x="85131" y="7292"/>
                    <a:pt x="84438" y="7292"/>
                  </a:cubicBezTo>
                  <a:cubicBezTo>
                    <a:pt x="83684" y="7292"/>
                    <a:pt x="83037" y="7445"/>
                    <a:pt x="82494" y="7750"/>
                  </a:cubicBezTo>
                  <a:cubicBezTo>
                    <a:pt x="81960" y="8044"/>
                    <a:pt x="81520" y="8455"/>
                    <a:pt x="81173" y="8979"/>
                  </a:cubicBezTo>
                  <a:cubicBezTo>
                    <a:pt x="80837" y="9494"/>
                    <a:pt x="80584" y="10096"/>
                    <a:pt x="80416" y="10782"/>
                  </a:cubicBezTo>
                  <a:cubicBezTo>
                    <a:pt x="80257" y="11459"/>
                    <a:pt x="80180" y="12182"/>
                    <a:pt x="80180" y="12953"/>
                  </a:cubicBezTo>
                  <a:close/>
                  <a:moveTo>
                    <a:pt x="102340" y="21105"/>
                  </a:moveTo>
                  <a:cubicBezTo>
                    <a:pt x="101224" y="21105"/>
                    <a:pt x="100211" y="20921"/>
                    <a:pt x="99302" y="20560"/>
                  </a:cubicBezTo>
                  <a:cubicBezTo>
                    <a:pt x="98402" y="20189"/>
                    <a:pt x="97625" y="19671"/>
                    <a:pt x="96972" y="19003"/>
                  </a:cubicBezTo>
                  <a:cubicBezTo>
                    <a:pt x="96328" y="18336"/>
                    <a:pt x="95833" y="17544"/>
                    <a:pt x="95486" y="16630"/>
                  </a:cubicBezTo>
                  <a:cubicBezTo>
                    <a:pt x="95143" y="15713"/>
                    <a:pt x="94969" y="14712"/>
                    <a:pt x="94969" y="13626"/>
                  </a:cubicBezTo>
                  <a:lnTo>
                    <a:pt x="94969" y="13024"/>
                  </a:lnTo>
                  <a:cubicBezTo>
                    <a:pt x="94969" y="11768"/>
                    <a:pt x="95163" y="10648"/>
                    <a:pt x="95548" y="9665"/>
                  </a:cubicBezTo>
                  <a:cubicBezTo>
                    <a:pt x="95933" y="8674"/>
                    <a:pt x="96457" y="7835"/>
                    <a:pt x="97121" y="7148"/>
                  </a:cubicBezTo>
                  <a:cubicBezTo>
                    <a:pt x="97784" y="6462"/>
                    <a:pt x="98535" y="5945"/>
                    <a:pt x="99376" y="5589"/>
                  </a:cubicBezTo>
                  <a:cubicBezTo>
                    <a:pt x="100214" y="5237"/>
                    <a:pt x="101085" y="5062"/>
                    <a:pt x="101984" y="5062"/>
                  </a:cubicBezTo>
                  <a:cubicBezTo>
                    <a:pt x="103133" y="5062"/>
                    <a:pt x="104123" y="5252"/>
                    <a:pt x="104952" y="5633"/>
                  </a:cubicBezTo>
                  <a:cubicBezTo>
                    <a:pt x="105793" y="6013"/>
                    <a:pt x="106482" y="6550"/>
                    <a:pt x="107016" y="7236"/>
                  </a:cubicBezTo>
                  <a:cubicBezTo>
                    <a:pt x="107550" y="7913"/>
                    <a:pt x="107945" y="8711"/>
                    <a:pt x="108201" y="9637"/>
                  </a:cubicBezTo>
                  <a:cubicBezTo>
                    <a:pt x="108460" y="10551"/>
                    <a:pt x="108589" y="11552"/>
                    <a:pt x="108589" y="12641"/>
                  </a:cubicBezTo>
                  <a:lnTo>
                    <a:pt x="108589" y="13826"/>
                  </a:lnTo>
                  <a:lnTo>
                    <a:pt x="96600" y="13826"/>
                  </a:lnTo>
                  <a:lnTo>
                    <a:pt x="96600" y="11668"/>
                  </a:lnTo>
                  <a:lnTo>
                    <a:pt x="105842" y="11668"/>
                  </a:lnTo>
                  <a:lnTo>
                    <a:pt x="105842" y="11468"/>
                  </a:lnTo>
                  <a:cubicBezTo>
                    <a:pt x="105803" y="10782"/>
                    <a:pt x="105654" y="10115"/>
                    <a:pt x="105398" y="9466"/>
                  </a:cubicBezTo>
                  <a:cubicBezTo>
                    <a:pt x="105149" y="8817"/>
                    <a:pt x="104754" y="8284"/>
                    <a:pt x="104211" y="7863"/>
                  </a:cubicBezTo>
                  <a:cubicBezTo>
                    <a:pt x="103667" y="7445"/>
                    <a:pt x="102926" y="7236"/>
                    <a:pt x="101984" y="7236"/>
                  </a:cubicBezTo>
                  <a:cubicBezTo>
                    <a:pt x="101363" y="7236"/>
                    <a:pt x="100790" y="7364"/>
                    <a:pt x="100266" y="7619"/>
                  </a:cubicBezTo>
                  <a:cubicBezTo>
                    <a:pt x="99742" y="7869"/>
                    <a:pt x="99292" y="8240"/>
                    <a:pt x="98913" y="8736"/>
                  </a:cubicBezTo>
                  <a:cubicBezTo>
                    <a:pt x="98538" y="9232"/>
                    <a:pt x="98247" y="9837"/>
                    <a:pt x="98040" y="10551"/>
                  </a:cubicBezTo>
                  <a:cubicBezTo>
                    <a:pt x="97832" y="11265"/>
                    <a:pt x="97729" y="12092"/>
                    <a:pt x="97729" y="13024"/>
                  </a:cubicBezTo>
                  <a:lnTo>
                    <a:pt x="97729" y="13626"/>
                  </a:lnTo>
                  <a:cubicBezTo>
                    <a:pt x="97729" y="14359"/>
                    <a:pt x="97832" y="15052"/>
                    <a:pt x="98040" y="15700"/>
                  </a:cubicBezTo>
                  <a:cubicBezTo>
                    <a:pt x="98256" y="16337"/>
                    <a:pt x="98570" y="16901"/>
                    <a:pt x="98975" y="17388"/>
                  </a:cubicBezTo>
                  <a:cubicBezTo>
                    <a:pt x="99389" y="17871"/>
                    <a:pt x="99891" y="18255"/>
                    <a:pt x="100473" y="18529"/>
                  </a:cubicBezTo>
                  <a:cubicBezTo>
                    <a:pt x="101065" y="18807"/>
                    <a:pt x="101738" y="18944"/>
                    <a:pt x="102489" y="18944"/>
                  </a:cubicBezTo>
                  <a:cubicBezTo>
                    <a:pt x="103460" y="18944"/>
                    <a:pt x="104282" y="18754"/>
                    <a:pt x="104952" y="18373"/>
                  </a:cubicBezTo>
                  <a:cubicBezTo>
                    <a:pt x="105625" y="17993"/>
                    <a:pt x="106214" y="17481"/>
                    <a:pt x="106719" y="16842"/>
                  </a:cubicBezTo>
                  <a:lnTo>
                    <a:pt x="108379" y="18114"/>
                  </a:lnTo>
                  <a:cubicBezTo>
                    <a:pt x="108033" y="18620"/>
                    <a:pt x="107592" y="19103"/>
                    <a:pt x="107058" y="19559"/>
                  </a:cubicBezTo>
                  <a:cubicBezTo>
                    <a:pt x="106525" y="20017"/>
                    <a:pt x="105868" y="20388"/>
                    <a:pt x="105088" y="20675"/>
                  </a:cubicBezTo>
                  <a:cubicBezTo>
                    <a:pt x="104314" y="20962"/>
                    <a:pt x="103402" y="21105"/>
                    <a:pt x="102340" y="21105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1A7257B-1FEA-AFD3-F8A8-AFF952944800}"/>
                </a:ext>
              </a:extLst>
            </p:cNvPr>
            <p:cNvSpPr/>
            <p:nvPr/>
          </p:nvSpPr>
          <p:spPr>
            <a:xfrm>
              <a:off x="1902671" y="1864823"/>
              <a:ext cx="105071" cy="26766"/>
            </a:xfrm>
            <a:custGeom>
              <a:avLst/>
              <a:gdLst>
                <a:gd name="connsiteX0" fmla="*/ 0 w 105071"/>
                <a:gd name="connsiteY0" fmla="*/ 0 h 26766"/>
                <a:gd name="connsiteX1" fmla="*/ 7152 w 105071"/>
                <a:gd name="connsiteY1" fmla="*/ 0 h 26766"/>
                <a:gd name="connsiteX2" fmla="*/ 11261 w 105071"/>
                <a:gd name="connsiteY2" fmla="*/ 714 h 26766"/>
                <a:gd name="connsiteX3" fmla="*/ 13828 w 105071"/>
                <a:gd name="connsiteY3" fmla="*/ 2832 h 26766"/>
                <a:gd name="connsiteX4" fmla="*/ 14718 w 105071"/>
                <a:gd name="connsiteY4" fmla="*/ 6247 h 26766"/>
                <a:gd name="connsiteX5" fmla="*/ 14109 w 105071"/>
                <a:gd name="connsiteY5" fmla="*/ 8864 h 26766"/>
                <a:gd name="connsiteX6" fmla="*/ 12388 w 105071"/>
                <a:gd name="connsiteY6" fmla="*/ 10866 h 26766"/>
                <a:gd name="connsiteX7" fmla="*/ 9718 w 105071"/>
                <a:gd name="connsiteY7" fmla="*/ 12083 h 26766"/>
                <a:gd name="connsiteX8" fmla="*/ 8919 w 105071"/>
                <a:gd name="connsiteY8" fmla="*/ 12382 h 26766"/>
                <a:gd name="connsiteX9" fmla="*/ 2197 w 105071"/>
                <a:gd name="connsiteY9" fmla="*/ 12382 h 26766"/>
                <a:gd name="connsiteX10" fmla="*/ 2168 w 105071"/>
                <a:gd name="connsiteY10" fmla="*/ 10136 h 26766"/>
                <a:gd name="connsiteX11" fmla="*/ 7242 w 105071"/>
                <a:gd name="connsiteY11" fmla="*/ 10136 h 26766"/>
                <a:gd name="connsiteX12" fmla="*/ 9809 w 105071"/>
                <a:gd name="connsiteY12" fmla="*/ 9622 h 26766"/>
                <a:gd name="connsiteX13" fmla="*/ 11352 w 105071"/>
                <a:gd name="connsiteY13" fmla="*/ 8206 h 26766"/>
                <a:gd name="connsiteX14" fmla="*/ 11870 w 105071"/>
                <a:gd name="connsiteY14" fmla="*/ 6247 h 26766"/>
                <a:gd name="connsiteX15" fmla="*/ 11381 w 105071"/>
                <a:gd name="connsiteY15" fmla="*/ 4145 h 26766"/>
                <a:gd name="connsiteX16" fmla="*/ 9838 w 105071"/>
                <a:gd name="connsiteY16" fmla="*/ 2760 h 26766"/>
                <a:gd name="connsiteX17" fmla="*/ 7152 w 105071"/>
                <a:gd name="connsiteY17" fmla="*/ 2258 h 26766"/>
                <a:gd name="connsiteX18" fmla="*/ 2864 w 105071"/>
                <a:gd name="connsiteY18" fmla="*/ 2258 h 26766"/>
                <a:gd name="connsiteX19" fmla="*/ 2864 w 105071"/>
                <a:gd name="connsiteY19" fmla="*/ 20819 h 26766"/>
                <a:gd name="connsiteX20" fmla="*/ 0 w 105071"/>
                <a:gd name="connsiteY20" fmla="*/ 20819 h 26766"/>
                <a:gd name="connsiteX21" fmla="*/ 0 w 105071"/>
                <a:gd name="connsiteY21" fmla="*/ 0 h 26766"/>
                <a:gd name="connsiteX22" fmla="*/ 12627 w 105071"/>
                <a:gd name="connsiteY22" fmla="*/ 20819 h 26766"/>
                <a:gd name="connsiteX23" fmla="*/ 7375 w 105071"/>
                <a:gd name="connsiteY23" fmla="*/ 11381 h 26766"/>
                <a:gd name="connsiteX24" fmla="*/ 10355 w 105071"/>
                <a:gd name="connsiteY24" fmla="*/ 11368 h 26766"/>
                <a:gd name="connsiteX25" fmla="*/ 15682 w 105071"/>
                <a:gd name="connsiteY25" fmla="*/ 20647 h 26766"/>
                <a:gd name="connsiteX26" fmla="*/ 15682 w 105071"/>
                <a:gd name="connsiteY26" fmla="*/ 20819 h 26766"/>
                <a:gd name="connsiteX27" fmla="*/ 12627 w 105071"/>
                <a:gd name="connsiteY27" fmla="*/ 20819 h 26766"/>
                <a:gd name="connsiteX28" fmla="*/ 25503 w 105071"/>
                <a:gd name="connsiteY28" fmla="*/ 21105 h 26766"/>
                <a:gd name="connsiteX29" fmla="*/ 22461 w 105071"/>
                <a:gd name="connsiteY29" fmla="*/ 20560 h 26766"/>
                <a:gd name="connsiteX30" fmla="*/ 20131 w 105071"/>
                <a:gd name="connsiteY30" fmla="*/ 19003 h 26766"/>
                <a:gd name="connsiteX31" fmla="*/ 18649 w 105071"/>
                <a:gd name="connsiteY31" fmla="*/ 16630 h 26766"/>
                <a:gd name="connsiteX32" fmla="*/ 18128 w 105071"/>
                <a:gd name="connsiteY32" fmla="*/ 13626 h 26766"/>
                <a:gd name="connsiteX33" fmla="*/ 18128 w 105071"/>
                <a:gd name="connsiteY33" fmla="*/ 13024 h 26766"/>
                <a:gd name="connsiteX34" fmla="*/ 18708 w 105071"/>
                <a:gd name="connsiteY34" fmla="*/ 9665 h 26766"/>
                <a:gd name="connsiteX35" fmla="*/ 20280 w 105071"/>
                <a:gd name="connsiteY35" fmla="*/ 7148 h 26766"/>
                <a:gd name="connsiteX36" fmla="*/ 22536 w 105071"/>
                <a:gd name="connsiteY36" fmla="*/ 5589 h 26766"/>
                <a:gd name="connsiteX37" fmla="*/ 25144 w 105071"/>
                <a:gd name="connsiteY37" fmla="*/ 5062 h 26766"/>
                <a:gd name="connsiteX38" fmla="*/ 28112 w 105071"/>
                <a:gd name="connsiteY38" fmla="*/ 5633 h 26766"/>
                <a:gd name="connsiteX39" fmla="*/ 30176 w 105071"/>
                <a:gd name="connsiteY39" fmla="*/ 7236 h 26766"/>
                <a:gd name="connsiteX40" fmla="*/ 31361 w 105071"/>
                <a:gd name="connsiteY40" fmla="*/ 9637 h 26766"/>
                <a:gd name="connsiteX41" fmla="*/ 31749 w 105071"/>
                <a:gd name="connsiteY41" fmla="*/ 12641 h 26766"/>
                <a:gd name="connsiteX42" fmla="*/ 31749 w 105071"/>
                <a:gd name="connsiteY42" fmla="*/ 13826 h 26766"/>
                <a:gd name="connsiteX43" fmla="*/ 19759 w 105071"/>
                <a:gd name="connsiteY43" fmla="*/ 13826 h 26766"/>
                <a:gd name="connsiteX44" fmla="*/ 19759 w 105071"/>
                <a:gd name="connsiteY44" fmla="*/ 11668 h 26766"/>
                <a:gd name="connsiteX45" fmla="*/ 29002 w 105071"/>
                <a:gd name="connsiteY45" fmla="*/ 11668 h 26766"/>
                <a:gd name="connsiteX46" fmla="*/ 29002 w 105071"/>
                <a:gd name="connsiteY46" fmla="*/ 11468 h 26766"/>
                <a:gd name="connsiteX47" fmla="*/ 28558 w 105071"/>
                <a:gd name="connsiteY47" fmla="*/ 9466 h 26766"/>
                <a:gd name="connsiteX48" fmla="*/ 27370 w 105071"/>
                <a:gd name="connsiteY48" fmla="*/ 7863 h 26766"/>
                <a:gd name="connsiteX49" fmla="*/ 25144 w 105071"/>
                <a:gd name="connsiteY49" fmla="*/ 7236 h 26766"/>
                <a:gd name="connsiteX50" fmla="*/ 23426 w 105071"/>
                <a:gd name="connsiteY50" fmla="*/ 7619 h 26766"/>
                <a:gd name="connsiteX51" fmla="*/ 22076 w 105071"/>
                <a:gd name="connsiteY51" fmla="*/ 8736 h 26766"/>
                <a:gd name="connsiteX52" fmla="*/ 21199 w 105071"/>
                <a:gd name="connsiteY52" fmla="*/ 10551 h 26766"/>
                <a:gd name="connsiteX53" fmla="*/ 20889 w 105071"/>
                <a:gd name="connsiteY53" fmla="*/ 13024 h 26766"/>
                <a:gd name="connsiteX54" fmla="*/ 20889 w 105071"/>
                <a:gd name="connsiteY54" fmla="*/ 13626 h 26766"/>
                <a:gd name="connsiteX55" fmla="*/ 21199 w 105071"/>
                <a:gd name="connsiteY55" fmla="*/ 15700 h 26766"/>
                <a:gd name="connsiteX56" fmla="*/ 22135 w 105071"/>
                <a:gd name="connsiteY56" fmla="*/ 17388 h 26766"/>
                <a:gd name="connsiteX57" fmla="*/ 23633 w 105071"/>
                <a:gd name="connsiteY57" fmla="*/ 18529 h 26766"/>
                <a:gd name="connsiteX58" fmla="*/ 25649 w 105071"/>
                <a:gd name="connsiteY58" fmla="*/ 18944 h 26766"/>
                <a:gd name="connsiteX59" fmla="*/ 28112 w 105071"/>
                <a:gd name="connsiteY59" fmla="*/ 18373 h 26766"/>
                <a:gd name="connsiteX60" fmla="*/ 29879 w 105071"/>
                <a:gd name="connsiteY60" fmla="*/ 16842 h 26766"/>
                <a:gd name="connsiteX61" fmla="*/ 31539 w 105071"/>
                <a:gd name="connsiteY61" fmla="*/ 18114 h 26766"/>
                <a:gd name="connsiteX62" fmla="*/ 30218 w 105071"/>
                <a:gd name="connsiteY62" fmla="*/ 19559 h 26766"/>
                <a:gd name="connsiteX63" fmla="*/ 28248 w 105071"/>
                <a:gd name="connsiteY63" fmla="*/ 20675 h 26766"/>
                <a:gd name="connsiteX64" fmla="*/ 25503 w 105071"/>
                <a:gd name="connsiteY64" fmla="*/ 21105 h 26766"/>
                <a:gd name="connsiteX65" fmla="*/ 38228 w 105071"/>
                <a:gd name="connsiteY65" fmla="*/ 8321 h 26766"/>
                <a:gd name="connsiteX66" fmla="*/ 38228 w 105071"/>
                <a:gd name="connsiteY66" fmla="*/ 26766 h 26766"/>
                <a:gd name="connsiteX67" fmla="*/ 35470 w 105071"/>
                <a:gd name="connsiteY67" fmla="*/ 26766 h 26766"/>
                <a:gd name="connsiteX68" fmla="*/ 35470 w 105071"/>
                <a:gd name="connsiteY68" fmla="*/ 5349 h 26766"/>
                <a:gd name="connsiteX69" fmla="*/ 37991 w 105071"/>
                <a:gd name="connsiteY69" fmla="*/ 5349 h 26766"/>
                <a:gd name="connsiteX70" fmla="*/ 38228 w 105071"/>
                <a:gd name="connsiteY70" fmla="*/ 8321 h 26766"/>
                <a:gd name="connsiteX71" fmla="*/ 49042 w 105071"/>
                <a:gd name="connsiteY71" fmla="*/ 12953 h 26766"/>
                <a:gd name="connsiteX72" fmla="*/ 49042 w 105071"/>
                <a:gd name="connsiteY72" fmla="*/ 13255 h 26766"/>
                <a:gd name="connsiteX73" fmla="*/ 48628 w 105071"/>
                <a:gd name="connsiteY73" fmla="*/ 16387 h 26766"/>
                <a:gd name="connsiteX74" fmla="*/ 47411 w 105071"/>
                <a:gd name="connsiteY74" fmla="*/ 18872 h 26766"/>
                <a:gd name="connsiteX75" fmla="*/ 45470 w 105071"/>
                <a:gd name="connsiteY75" fmla="*/ 20519 h 26766"/>
                <a:gd name="connsiteX76" fmla="*/ 42813 w 105071"/>
                <a:gd name="connsiteY76" fmla="*/ 21105 h 26766"/>
                <a:gd name="connsiteX77" fmla="*/ 40114 w 105071"/>
                <a:gd name="connsiteY77" fmla="*/ 20619 h 26766"/>
                <a:gd name="connsiteX78" fmla="*/ 38124 w 105071"/>
                <a:gd name="connsiteY78" fmla="*/ 19203 h 26766"/>
                <a:gd name="connsiteX79" fmla="*/ 36820 w 105071"/>
                <a:gd name="connsiteY79" fmla="*/ 16973 h 26766"/>
                <a:gd name="connsiteX80" fmla="*/ 36166 w 105071"/>
                <a:gd name="connsiteY80" fmla="*/ 14041 h 26766"/>
                <a:gd name="connsiteX81" fmla="*/ 36166 w 105071"/>
                <a:gd name="connsiteY81" fmla="*/ 12438 h 26766"/>
                <a:gd name="connsiteX82" fmla="*/ 36833 w 105071"/>
                <a:gd name="connsiteY82" fmla="*/ 9366 h 26766"/>
                <a:gd name="connsiteX83" fmla="*/ 38124 w 105071"/>
                <a:gd name="connsiteY83" fmla="*/ 7049 h 26766"/>
                <a:gd name="connsiteX84" fmla="*/ 40098 w 105071"/>
                <a:gd name="connsiteY84" fmla="*/ 5577 h 26766"/>
                <a:gd name="connsiteX85" fmla="*/ 42768 w 105071"/>
                <a:gd name="connsiteY85" fmla="*/ 5062 h 26766"/>
                <a:gd name="connsiteX86" fmla="*/ 45454 w 105071"/>
                <a:gd name="connsiteY86" fmla="*/ 5633 h 26766"/>
                <a:gd name="connsiteX87" fmla="*/ 47428 w 105071"/>
                <a:gd name="connsiteY87" fmla="*/ 7236 h 26766"/>
                <a:gd name="connsiteX88" fmla="*/ 48628 w 105071"/>
                <a:gd name="connsiteY88" fmla="*/ 9737 h 26766"/>
                <a:gd name="connsiteX89" fmla="*/ 49042 w 105071"/>
                <a:gd name="connsiteY89" fmla="*/ 12953 h 26766"/>
                <a:gd name="connsiteX90" fmla="*/ 46285 w 105071"/>
                <a:gd name="connsiteY90" fmla="*/ 13255 h 26766"/>
                <a:gd name="connsiteX91" fmla="*/ 46285 w 105071"/>
                <a:gd name="connsiteY91" fmla="*/ 12953 h 26766"/>
                <a:gd name="connsiteX92" fmla="*/ 46033 w 105071"/>
                <a:gd name="connsiteY92" fmla="*/ 10782 h 26766"/>
                <a:gd name="connsiteX93" fmla="*/ 45247 w 105071"/>
                <a:gd name="connsiteY93" fmla="*/ 8979 h 26766"/>
                <a:gd name="connsiteX94" fmla="*/ 43910 w 105071"/>
                <a:gd name="connsiteY94" fmla="*/ 7750 h 26766"/>
                <a:gd name="connsiteX95" fmla="*/ 41968 w 105071"/>
                <a:gd name="connsiteY95" fmla="*/ 7292 h 26766"/>
                <a:gd name="connsiteX96" fmla="*/ 40156 w 105071"/>
                <a:gd name="connsiteY96" fmla="*/ 7635 h 26766"/>
                <a:gd name="connsiteX97" fmla="*/ 38868 w 105071"/>
                <a:gd name="connsiteY97" fmla="*/ 8564 h 26766"/>
                <a:gd name="connsiteX98" fmla="*/ 37991 w 105071"/>
                <a:gd name="connsiteY98" fmla="*/ 9881 h 26766"/>
                <a:gd name="connsiteX99" fmla="*/ 37503 w 105071"/>
                <a:gd name="connsiteY99" fmla="*/ 11396 h 26766"/>
                <a:gd name="connsiteX100" fmla="*/ 37503 w 105071"/>
                <a:gd name="connsiteY100" fmla="*/ 15099 h 26766"/>
                <a:gd name="connsiteX101" fmla="*/ 38331 w 105071"/>
                <a:gd name="connsiteY101" fmla="*/ 16985 h 26766"/>
                <a:gd name="connsiteX102" fmla="*/ 39758 w 105071"/>
                <a:gd name="connsiteY102" fmla="*/ 18401 h 26766"/>
                <a:gd name="connsiteX103" fmla="*/ 41998 w 105071"/>
                <a:gd name="connsiteY103" fmla="*/ 18932 h 26766"/>
                <a:gd name="connsiteX104" fmla="*/ 43910 w 105071"/>
                <a:gd name="connsiteY104" fmla="*/ 18489 h 26766"/>
                <a:gd name="connsiteX105" fmla="*/ 45247 w 105071"/>
                <a:gd name="connsiteY105" fmla="*/ 17244 h 26766"/>
                <a:gd name="connsiteX106" fmla="*/ 46033 w 105071"/>
                <a:gd name="connsiteY106" fmla="*/ 15442 h 26766"/>
                <a:gd name="connsiteX107" fmla="*/ 46285 w 105071"/>
                <a:gd name="connsiteY107" fmla="*/ 13255 h 26766"/>
                <a:gd name="connsiteX108" fmla="*/ 52350 w 105071"/>
                <a:gd name="connsiteY108" fmla="*/ 13255 h 26766"/>
                <a:gd name="connsiteX109" fmla="*/ 52350 w 105071"/>
                <a:gd name="connsiteY109" fmla="*/ 12925 h 26766"/>
                <a:gd name="connsiteX110" fmla="*/ 52854 w 105071"/>
                <a:gd name="connsiteY110" fmla="*/ 9821 h 26766"/>
                <a:gd name="connsiteX111" fmla="*/ 54307 w 105071"/>
                <a:gd name="connsiteY111" fmla="*/ 7320 h 26766"/>
                <a:gd name="connsiteX112" fmla="*/ 56608 w 105071"/>
                <a:gd name="connsiteY112" fmla="*/ 5661 h 26766"/>
                <a:gd name="connsiteX113" fmla="*/ 59634 w 105071"/>
                <a:gd name="connsiteY113" fmla="*/ 5062 h 26766"/>
                <a:gd name="connsiteX114" fmla="*/ 62676 w 105071"/>
                <a:gd name="connsiteY114" fmla="*/ 5661 h 26766"/>
                <a:gd name="connsiteX115" fmla="*/ 64990 w 105071"/>
                <a:gd name="connsiteY115" fmla="*/ 7320 h 26766"/>
                <a:gd name="connsiteX116" fmla="*/ 66459 w 105071"/>
                <a:gd name="connsiteY116" fmla="*/ 9821 h 26766"/>
                <a:gd name="connsiteX117" fmla="*/ 66964 w 105071"/>
                <a:gd name="connsiteY117" fmla="*/ 12925 h 26766"/>
                <a:gd name="connsiteX118" fmla="*/ 66964 w 105071"/>
                <a:gd name="connsiteY118" fmla="*/ 13255 h 26766"/>
                <a:gd name="connsiteX119" fmla="*/ 66459 w 105071"/>
                <a:gd name="connsiteY119" fmla="*/ 16359 h 26766"/>
                <a:gd name="connsiteX120" fmla="*/ 64990 w 105071"/>
                <a:gd name="connsiteY120" fmla="*/ 18860 h 26766"/>
                <a:gd name="connsiteX121" fmla="*/ 62692 w 105071"/>
                <a:gd name="connsiteY121" fmla="*/ 20519 h 26766"/>
                <a:gd name="connsiteX122" fmla="*/ 59663 w 105071"/>
                <a:gd name="connsiteY122" fmla="*/ 21105 h 26766"/>
                <a:gd name="connsiteX123" fmla="*/ 56624 w 105071"/>
                <a:gd name="connsiteY123" fmla="*/ 20519 h 26766"/>
                <a:gd name="connsiteX124" fmla="*/ 54307 w 105071"/>
                <a:gd name="connsiteY124" fmla="*/ 18860 h 26766"/>
                <a:gd name="connsiteX125" fmla="*/ 52854 w 105071"/>
                <a:gd name="connsiteY125" fmla="*/ 16359 h 26766"/>
                <a:gd name="connsiteX126" fmla="*/ 52350 w 105071"/>
                <a:gd name="connsiteY126" fmla="*/ 13255 h 26766"/>
                <a:gd name="connsiteX127" fmla="*/ 55094 w 105071"/>
                <a:gd name="connsiteY127" fmla="*/ 12925 h 26766"/>
                <a:gd name="connsiteX128" fmla="*/ 55094 w 105071"/>
                <a:gd name="connsiteY128" fmla="*/ 13255 h 26766"/>
                <a:gd name="connsiteX129" fmla="*/ 55375 w 105071"/>
                <a:gd name="connsiteY129" fmla="*/ 15442 h 26766"/>
                <a:gd name="connsiteX130" fmla="*/ 56223 w 105071"/>
                <a:gd name="connsiteY130" fmla="*/ 17244 h 26766"/>
                <a:gd name="connsiteX131" fmla="*/ 57660 w 105071"/>
                <a:gd name="connsiteY131" fmla="*/ 18489 h 26766"/>
                <a:gd name="connsiteX132" fmla="*/ 59663 w 105071"/>
                <a:gd name="connsiteY132" fmla="*/ 18932 h 26766"/>
                <a:gd name="connsiteX133" fmla="*/ 61637 w 105071"/>
                <a:gd name="connsiteY133" fmla="*/ 18489 h 26766"/>
                <a:gd name="connsiteX134" fmla="*/ 63061 w 105071"/>
                <a:gd name="connsiteY134" fmla="*/ 17244 h 26766"/>
                <a:gd name="connsiteX135" fmla="*/ 63906 w 105071"/>
                <a:gd name="connsiteY135" fmla="*/ 15442 h 26766"/>
                <a:gd name="connsiteX136" fmla="*/ 64203 w 105071"/>
                <a:gd name="connsiteY136" fmla="*/ 13255 h 26766"/>
                <a:gd name="connsiteX137" fmla="*/ 64203 w 105071"/>
                <a:gd name="connsiteY137" fmla="*/ 12925 h 26766"/>
                <a:gd name="connsiteX138" fmla="*/ 63906 w 105071"/>
                <a:gd name="connsiteY138" fmla="*/ 10766 h 26766"/>
                <a:gd name="connsiteX139" fmla="*/ 63048 w 105071"/>
                <a:gd name="connsiteY139" fmla="*/ 8951 h 26766"/>
                <a:gd name="connsiteX140" fmla="*/ 61621 w 105071"/>
                <a:gd name="connsiteY140" fmla="*/ 7691 h 26766"/>
                <a:gd name="connsiteX141" fmla="*/ 59634 w 105071"/>
                <a:gd name="connsiteY141" fmla="*/ 7236 h 26766"/>
                <a:gd name="connsiteX142" fmla="*/ 57647 w 105071"/>
                <a:gd name="connsiteY142" fmla="*/ 7691 h 26766"/>
                <a:gd name="connsiteX143" fmla="*/ 56223 w 105071"/>
                <a:gd name="connsiteY143" fmla="*/ 8951 h 26766"/>
                <a:gd name="connsiteX144" fmla="*/ 55375 w 105071"/>
                <a:gd name="connsiteY144" fmla="*/ 10766 h 26766"/>
                <a:gd name="connsiteX145" fmla="*/ 55094 w 105071"/>
                <a:gd name="connsiteY145" fmla="*/ 12925 h 26766"/>
                <a:gd name="connsiteX146" fmla="*/ 73682 w 105071"/>
                <a:gd name="connsiteY146" fmla="*/ 7779 h 26766"/>
                <a:gd name="connsiteX147" fmla="*/ 73682 w 105071"/>
                <a:gd name="connsiteY147" fmla="*/ 20819 h 26766"/>
                <a:gd name="connsiteX148" fmla="*/ 70938 w 105071"/>
                <a:gd name="connsiteY148" fmla="*/ 20819 h 26766"/>
                <a:gd name="connsiteX149" fmla="*/ 70938 w 105071"/>
                <a:gd name="connsiteY149" fmla="*/ 5349 h 26766"/>
                <a:gd name="connsiteX150" fmla="*/ 73607 w 105071"/>
                <a:gd name="connsiteY150" fmla="*/ 5349 h 26766"/>
                <a:gd name="connsiteX151" fmla="*/ 73682 w 105071"/>
                <a:gd name="connsiteY151" fmla="*/ 7779 h 26766"/>
                <a:gd name="connsiteX152" fmla="*/ 78698 w 105071"/>
                <a:gd name="connsiteY152" fmla="*/ 5262 h 26766"/>
                <a:gd name="connsiteX153" fmla="*/ 78681 w 105071"/>
                <a:gd name="connsiteY153" fmla="*/ 7722 h 26766"/>
                <a:gd name="connsiteX154" fmla="*/ 78028 w 105071"/>
                <a:gd name="connsiteY154" fmla="*/ 7635 h 26766"/>
                <a:gd name="connsiteX155" fmla="*/ 77345 w 105071"/>
                <a:gd name="connsiteY155" fmla="*/ 7607 h 26766"/>
                <a:gd name="connsiteX156" fmla="*/ 75669 w 105071"/>
                <a:gd name="connsiteY156" fmla="*/ 7894 h 26766"/>
                <a:gd name="connsiteX157" fmla="*/ 74439 w 105071"/>
                <a:gd name="connsiteY157" fmla="*/ 8692 h 26766"/>
                <a:gd name="connsiteX158" fmla="*/ 73636 w 105071"/>
                <a:gd name="connsiteY158" fmla="*/ 9924 h 26766"/>
                <a:gd name="connsiteX159" fmla="*/ 73268 w 105071"/>
                <a:gd name="connsiteY159" fmla="*/ 11468 h 26766"/>
                <a:gd name="connsiteX160" fmla="*/ 72494 w 105071"/>
                <a:gd name="connsiteY160" fmla="*/ 11895 h 26766"/>
                <a:gd name="connsiteX161" fmla="*/ 72776 w 105071"/>
                <a:gd name="connsiteY161" fmla="*/ 9266 h 26766"/>
                <a:gd name="connsiteX162" fmla="*/ 73682 w 105071"/>
                <a:gd name="connsiteY162" fmla="*/ 7092 h 26766"/>
                <a:gd name="connsiteX163" fmla="*/ 75225 w 105071"/>
                <a:gd name="connsiteY163" fmla="*/ 5605 h 26766"/>
                <a:gd name="connsiteX164" fmla="*/ 77481 w 105071"/>
                <a:gd name="connsiteY164" fmla="*/ 5062 h 26766"/>
                <a:gd name="connsiteX165" fmla="*/ 78164 w 105071"/>
                <a:gd name="connsiteY165" fmla="*/ 5134 h 26766"/>
                <a:gd name="connsiteX166" fmla="*/ 78698 w 105071"/>
                <a:gd name="connsiteY166" fmla="*/ 5262 h 26766"/>
                <a:gd name="connsiteX167" fmla="*/ 89228 w 105071"/>
                <a:gd name="connsiteY167" fmla="*/ 5349 h 26766"/>
                <a:gd name="connsiteX168" fmla="*/ 89228 w 105071"/>
                <a:gd name="connsiteY168" fmla="*/ 7376 h 26766"/>
                <a:gd name="connsiteX169" fmla="*/ 80549 w 105071"/>
                <a:gd name="connsiteY169" fmla="*/ 7376 h 26766"/>
                <a:gd name="connsiteX170" fmla="*/ 80549 w 105071"/>
                <a:gd name="connsiteY170" fmla="*/ 5349 h 26766"/>
                <a:gd name="connsiteX171" fmla="*/ 89228 w 105071"/>
                <a:gd name="connsiteY171" fmla="*/ 5349 h 26766"/>
                <a:gd name="connsiteX172" fmla="*/ 83487 w 105071"/>
                <a:gd name="connsiteY172" fmla="*/ 1588 h 26766"/>
                <a:gd name="connsiteX173" fmla="*/ 86231 w 105071"/>
                <a:gd name="connsiteY173" fmla="*/ 1588 h 26766"/>
                <a:gd name="connsiteX174" fmla="*/ 86231 w 105071"/>
                <a:gd name="connsiteY174" fmla="*/ 16985 h 26766"/>
                <a:gd name="connsiteX175" fmla="*/ 86484 w 105071"/>
                <a:gd name="connsiteY175" fmla="*/ 18174 h 26766"/>
                <a:gd name="connsiteX176" fmla="*/ 87137 w 105071"/>
                <a:gd name="connsiteY176" fmla="*/ 18701 h 26766"/>
                <a:gd name="connsiteX177" fmla="*/ 87998 w 105071"/>
                <a:gd name="connsiteY177" fmla="*/ 18832 h 26766"/>
                <a:gd name="connsiteX178" fmla="*/ 88710 w 105071"/>
                <a:gd name="connsiteY178" fmla="*/ 18773 h 26766"/>
                <a:gd name="connsiteX179" fmla="*/ 89286 w 105071"/>
                <a:gd name="connsiteY179" fmla="*/ 18660 h 26766"/>
                <a:gd name="connsiteX180" fmla="*/ 89302 w 105071"/>
                <a:gd name="connsiteY180" fmla="*/ 20819 h 26766"/>
                <a:gd name="connsiteX181" fmla="*/ 88441 w 105071"/>
                <a:gd name="connsiteY181" fmla="*/ 21003 h 26766"/>
                <a:gd name="connsiteX182" fmla="*/ 87179 w 105071"/>
                <a:gd name="connsiteY182" fmla="*/ 21105 h 26766"/>
                <a:gd name="connsiteX183" fmla="*/ 85325 w 105071"/>
                <a:gd name="connsiteY183" fmla="*/ 20719 h 26766"/>
                <a:gd name="connsiteX184" fmla="*/ 83976 w 105071"/>
                <a:gd name="connsiteY184" fmla="*/ 19431 h 26766"/>
                <a:gd name="connsiteX185" fmla="*/ 83487 w 105071"/>
                <a:gd name="connsiteY185" fmla="*/ 16973 h 26766"/>
                <a:gd name="connsiteX186" fmla="*/ 83487 w 105071"/>
                <a:gd name="connsiteY186" fmla="*/ 1588 h 26766"/>
                <a:gd name="connsiteX187" fmla="*/ 102327 w 105071"/>
                <a:gd name="connsiteY187" fmla="*/ 16714 h 26766"/>
                <a:gd name="connsiteX188" fmla="*/ 102059 w 105071"/>
                <a:gd name="connsiteY188" fmla="*/ 15657 h 26766"/>
                <a:gd name="connsiteX189" fmla="*/ 101007 w 105071"/>
                <a:gd name="connsiteY189" fmla="*/ 14755 h 26766"/>
                <a:gd name="connsiteX190" fmla="*/ 98632 w 105071"/>
                <a:gd name="connsiteY190" fmla="*/ 14041 h 26766"/>
                <a:gd name="connsiteX191" fmla="*/ 96214 w 105071"/>
                <a:gd name="connsiteY191" fmla="*/ 13399 h 26766"/>
                <a:gd name="connsiteX192" fmla="*/ 94389 w 105071"/>
                <a:gd name="connsiteY192" fmla="*/ 12497 h 26766"/>
                <a:gd name="connsiteX193" fmla="*/ 93247 w 105071"/>
                <a:gd name="connsiteY193" fmla="*/ 11253 h 26766"/>
                <a:gd name="connsiteX194" fmla="*/ 92846 w 105071"/>
                <a:gd name="connsiteY194" fmla="*/ 9578 h 26766"/>
                <a:gd name="connsiteX195" fmla="*/ 93260 w 105071"/>
                <a:gd name="connsiteY195" fmla="*/ 7850 h 26766"/>
                <a:gd name="connsiteX196" fmla="*/ 94464 w 105071"/>
                <a:gd name="connsiteY196" fmla="*/ 6406 h 26766"/>
                <a:gd name="connsiteX197" fmla="*/ 96347 w 105071"/>
                <a:gd name="connsiteY197" fmla="*/ 5418 h 26766"/>
                <a:gd name="connsiteX198" fmla="*/ 98794 w 105071"/>
                <a:gd name="connsiteY198" fmla="*/ 5062 h 26766"/>
                <a:gd name="connsiteX199" fmla="*/ 102088 w 105071"/>
                <a:gd name="connsiteY199" fmla="*/ 5720 h 26766"/>
                <a:gd name="connsiteX200" fmla="*/ 104182 w 105071"/>
                <a:gd name="connsiteY200" fmla="*/ 7479 h 26766"/>
                <a:gd name="connsiteX201" fmla="*/ 104906 w 105071"/>
                <a:gd name="connsiteY201" fmla="*/ 9893 h 26766"/>
                <a:gd name="connsiteX202" fmla="*/ 102162 w 105071"/>
                <a:gd name="connsiteY202" fmla="*/ 9893 h 26766"/>
                <a:gd name="connsiteX203" fmla="*/ 101761 w 105071"/>
                <a:gd name="connsiteY203" fmla="*/ 8652 h 26766"/>
                <a:gd name="connsiteX204" fmla="*/ 100619 w 105071"/>
                <a:gd name="connsiteY204" fmla="*/ 7635 h 26766"/>
                <a:gd name="connsiteX205" fmla="*/ 98794 w 105071"/>
                <a:gd name="connsiteY205" fmla="*/ 7236 h 26766"/>
                <a:gd name="connsiteX206" fmla="*/ 96939 w 105071"/>
                <a:gd name="connsiteY206" fmla="*/ 7579 h 26766"/>
                <a:gd name="connsiteX207" fmla="*/ 95917 w 105071"/>
                <a:gd name="connsiteY207" fmla="*/ 8421 h 26766"/>
                <a:gd name="connsiteX208" fmla="*/ 95606 w 105071"/>
                <a:gd name="connsiteY208" fmla="*/ 9509 h 26766"/>
                <a:gd name="connsiteX209" fmla="*/ 95755 w 105071"/>
                <a:gd name="connsiteY209" fmla="*/ 10280 h 26766"/>
                <a:gd name="connsiteX210" fmla="*/ 96318 w 105071"/>
                <a:gd name="connsiteY210" fmla="*/ 10894 h 26766"/>
                <a:gd name="connsiteX211" fmla="*/ 97444 w 105071"/>
                <a:gd name="connsiteY211" fmla="*/ 11409 h 26766"/>
                <a:gd name="connsiteX212" fmla="*/ 99298 w 105071"/>
                <a:gd name="connsiteY212" fmla="*/ 11895 h 26766"/>
                <a:gd name="connsiteX213" fmla="*/ 102547 w 105071"/>
                <a:gd name="connsiteY213" fmla="*/ 12925 h 26766"/>
                <a:gd name="connsiteX214" fmla="*/ 104447 w 105071"/>
                <a:gd name="connsiteY214" fmla="*/ 14397 h 26766"/>
                <a:gd name="connsiteX215" fmla="*/ 105072 w 105071"/>
                <a:gd name="connsiteY215" fmla="*/ 16514 h 26766"/>
                <a:gd name="connsiteX216" fmla="*/ 104625 w 105071"/>
                <a:gd name="connsiteY216" fmla="*/ 18373 h 26766"/>
                <a:gd name="connsiteX217" fmla="*/ 103363 w 105071"/>
                <a:gd name="connsiteY217" fmla="*/ 19833 h 26766"/>
                <a:gd name="connsiteX218" fmla="*/ 101405 w 105071"/>
                <a:gd name="connsiteY218" fmla="*/ 20775 h 26766"/>
                <a:gd name="connsiteX219" fmla="*/ 98868 w 105071"/>
                <a:gd name="connsiteY219" fmla="*/ 21105 h 26766"/>
                <a:gd name="connsiteX220" fmla="*/ 95279 w 105071"/>
                <a:gd name="connsiteY220" fmla="*/ 20376 h 26766"/>
                <a:gd name="connsiteX221" fmla="*/ 93053 w 105071"/>
                <a:gd name="connsiteY221" fmla="*/ 18489 h 26766"/>
                <a:gd name="connsiteX222" fmla="*/ 92296 w 105071"/>
                <a:gd name="connsiteY222" fmla="*/ 16044 h 26766"/>
                <a:gd name="connsiteX223" fmla="*/ 95056 w 105071"/>
                <a:gd name="connsiteY223" fmla="*/ 16044 h 26766"/>
                <a:gd name="connsiteX224" fmla="*/ 95710 w 105071"/>
                <a:gd name="connsiteY224" fmla="*/ 17771 h 26766"/>
                <a:gd name="connsiteX225" fmla="*/ 97163 w 105071"/>
                <a:gd name="connsiteY225" fmla="*/ 18673 h 26766"/>
                <a:gd name="connsiteX226" fmla="*/ 98868 w 105071"/>
                <a:gd name="connsiteY226" fmla="*/ 18932 h 26766"/>
                <a:gd name="connsiteX227" fmla="*/ 100755 w 105071"/>
                <a:gd name="connsiteY227" fmla="*/ 18645 h 26766"/>
                <a:gd name="connsiteX228" fmla="*/ 101926 w 105071"/>
                <a:gd name="connsiteY228" fmla="*/ 17859 h 26766"/>
                <a:gd name="connsiteX229" fmla="*/ 102327 w 105071"/>
                <a:gd name="connsiteY229" fmla="*/ 16714 h 2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05071" h="26766">
                  <a:moveTo>
                    <a:pt x="0" y="0"/>
                  </a:moveTo>
                  <a:lnTo>
                    <a:pt x="7152" y="0"/>
                  </a:lnTo>
                  <a:cubicBezTo>
                    <a:pt x="8773" y="0"/>
                    <a:pt x="10145" y="237"/>
                    <a:pt x="11261" y="714"/>
                  </a:cubicBezTo>
                  <a:cubicBezTo>
                    <a:pt x="12388" y="1191"/>
                    <a:pt x="13245" y="1896"/>
                    <a:pt x="13828" y="2832"/>
                  </a:cubicBezTo>
                  <a:cubicBezTo>
                    <a:pt x="14420" y="3755"/>
                    <a:pt x="14718" y="4894"/>
                    <a:pt x="14718" y="6247"/>
                  </a:cubicBezTo>
                  <a:cubicBezTo>
                    <a:pt x="14718" y="7202"/>
                    <a:pt x="14517" y="8075"/>
                    <a:pt x="14109" y="8864"/>
                  </a:cubicBezTo>
                  <a:cubicBezTo>
                    <a:pt x="13714" y="9647"/>
                    <a:pt x="13142" y="10314"/>
                    <a:pt x="12388" y="10866"/>
                  </a:cubicBezTo>
                  <a:cubicBezTo>
                    <a:pt x="11647" y="11409"/>
                    <a:pt x="10757" y="11814"/>
                    <a:pt x="9718" y="12083"/>
                  </a:cubicBezTo>
                  <a:lnTo>
                    <a:pt x="8919" y="12382"/>
                  </a:lnTo>
                  <a:lnTo>
                    <a:pt x="2197" y="12382"/>
                  </a:lnTo>
                  <a:lnTo>
                    <a:pt x="2168" y="10136"/>
                  </a:lnTo>
                  <a:lnTo>
                    <a:pt x="7242" y="10136"/>
                  </a:lnTo>
                  <a:cubicBezTo>
                    <a:pt x="8268" y="10136"/>
                    <a:pt x="9126" y="9965"/>
                    <a:pt x="9809" y="9622"/>
                  </a:cubicBezTo>
                  <a:cubicBezTo>
                    <a:pt x="10491" y="9269"/>
                    <a:pt x="11006" y="8798"/>
                    <a:pt x="11352" y="8206"/>
                  </a:cubicBezTo>
                  <a:cubicBezTo>
                    <a:pt x="11695" y="7616"/>
                    <a:pt x="11870" y="6964"/>
                    <a:pt x="11870" y="6247"/>
                  </a:cubicBezTo>
                  <a:cubicBezTo>
                    <a:pt x="11870" y="5449"/>
                    <a:pt x="11708" y="4747"/>
                    <a:pt x="11381" y="4145"/>
                  </a:cubicBezTo>
                  <a:cubicBezTo>
                    <a:pt x="11054" y="3546"/>
                    <a:pt x="10540" y="3085"/>
                    <a:pt x="9838" y="2760"/>
                  </a:cubicBezTo>
                  <a:cubicBezTo>
                    <a:pt x="9145" y="2426"/>
                    <a:pt x="8249" y="2258"/>
                    <a:pt x="7152" y="2258"/>
                  </a:cubicBezTo>
                  <a:lnTo>
                    <a:pt x="2864" y="2258"/>
                  </a:lnTo>
                  <a:lnTo>
                    <a:pt x="2864" y="20819"/>
                  </a:lnTo>
                  <a:lnTo>
                    <a:pt x="0" y="20819"/>
                  </a:lnTo>
                  <a:lnTo>
                    <a:pt x="0" y="0"/>
                  </a:lnTo>
                  <a:close/>
                  <a:moveTo>
                    <a:pt x="12627" y="20819"/>
                  </a:moveTo>
                  <a:lnTo>
                    <a:pt x="7375" y="11381"/>
                  </a:lnTo>
                  <a:lnTo>
                    <a:pt x="10355" y="11368"/>
                  </a:lnTo>
                  <a:lnTo>
                    <a:pt x="15682" y="20647"/>
                  </a:lnTo>
                  <a:lnTo>
                    <a:pt x="15682" y="20819"/>
                  </a:lnTo>
                  <a:lnTo>
                    <a:pt x="12627" y="20819"/>
                  </a:lnTo>
                  <a:close/>
                  <a:moveTo>
                    <a:pt x="25503" y="21105"/>
                  </a:moveTo>
                  <a:cubicBezTo>
                    <a:pt x="24384" y="21105"/>
                    <a:pt x="23371" y="20921"/>
                    <a:pt x="22461" y="20560"/>
                  </a:cubicBezTo>
                  <a:cubicBezTo>
                    <a:pt x="21562" y="20189"/>
                    <a:pt x="20785" y="19671"/>
                    <a:pt x="20131" y="19003"/>
                  </a:cubicBezTo>
                  <a:cubicBezTo>
                    <a:pt x="19488" y="18336"/>
                    <a:pt x="18992" y="17544"/>
                    <a:pt x="18649" y="16630"/>
                  </a:cubicBezTo>
                  <a:cubicBezTo>
                    <a:pt x="18303" y="15713"/>
                    <a:pt x="18128" y="14712"/>
                    <a:pt x="18128" y="13626"/>
                  </a:cubicBezTo>
                  <a:lnTo>
                    <a:pt x="18128" y="13024"/>
                  </a:lnTo>
                  <a:cubicBezTo>
                    <a:pt x="18128" y="11768"/>
                    <a:pt x="18323" y="10648"/>
                    <a:pt x="18708" y="9665"/>
                  </a:cubicBezTo>
                  <a:cubicBezTo>
                    <a:pt x="19093" y="8674"/>
                    <a:pt x="19617" y="7835"/>
                    <a:pt x="20280" y="7148"/>
                  </a:cubicBezTo>
                  <a:cubicBezTo>
                    <a:pt x="20944" y="6462"/>
                    <a:pt x="21694" y="5945"/>
                    <a:pt x="22536" y="5589"/>
                  </a:cubicBezTo>
                  <a:cubicBezTo>
                    <a:pt x="23374" y="5237"/>
                    <a:pt x="24245" y="5062"/>
                    <a:pt x="25144" y="5062"/>
                  </a:cubicBezTo>
                  <a:cubicBezTo>
                    <a:pt x="26293" y="5062"/>
                    <a:pt x="27283" y="5252"/>
                    <a:pt x="28112" y="5633"/>
                  </a:cubicBezTo>
                  <a:cubicBezTo>
                    <a:pt x="28953" y="6013"/>
                    <a:pt x="29642" y="6550"/>
                    <a:pt x="30176" y="7236"/>
                  </a:cubicBezTo>
                  <a:cubicBezTo>
                    <a:pt x="30710" y="7913"/>
                    <a:pt x="31105" y="8711"/>
                    <a:pt x="31361" y="9637"/>
                  </a:cubicBezTo>
                  <a:cubicBezTo>
                    <a:pt x="31619" y="10551"/>
                    <a:pt x="31749" y="11552"/>
                    <a:pt x="31749" y="12641"/>
                  </a:cubicBezTo>
                  <a:lnTo>
                    <a:pt x="31749" y="13826"/>
                  </a:lnTo>
                  <a:lnTo>
                    <a:pt x="19759" y="13826"/>
                  </a:lnTo>
                  <a:lnTo>
                    <a:pt x="19759" y="11668"/>
                  </a:lnTo>
                  <a:lnTo>
                    <a:pt x="29002" y="11668"/>
                  </a:lnTo>
                  <a:lnTo>
                    <a:pt x="29002" y="11468"/>
                  </a:lnTo>
                  <a:cubicBezTo>
                    <a:pt x="28963" y="10782"/>
                    <a:pt x="28814" y="10115"/>
                    <a:pt x="28558" y="9466"/>
                  </a:cubicBezTo>
                  <a:cubicBezTo>
                    <a:pt x="28309" y="8817"/>
                    <a:pt x="27914" y="8284"/>
                    <a:pt x="27370" y="7863"/>
                  </a:cubicBezTo>
                  <a:cubicBezTo>
                    <a:pt x="26827" y="7445"/>
                    <a:pt x="26086" y="7236"/>
                    <a:pt x="25144" y="7236"/>
                  </a:cubicBezTo>
                  <a:cubicBezTo>
                    <a:pt x="24523" y="7236"/>
                    <a:pt x="23950" y="7364"/>
                    <a:pt x="23426" y="7619"/>
                  </a:cubicBezTo>
                  <a:cubicBezTo>
                    <a:pt x="22902" y="7869"/>
                    <a:pt x="22452" y="8240"/>
                    <a:pt x="22076" y="8736"/>
                  </a:cubicBezTo>
                  <a:cubicBezTo>
                    <a:pt x="21698" y="9232"/>
                    <a:pt x="21406" y="9837"/>
                    <a:pt x="21199" y="10551"/>
                  </a:cubicBezTo>
                  <a:cubicBezTo>
                    <a:pt x="20992" y="11265"/>
                    <a:pt x="20889" y="12092"/>
                    <a:pt x="20889" y="13024"/>
                  </a:cubicBezTo>
                  <a:lnTo>
                    <a:pt x="20889" y="13626"/>
                  </a:lnTo>
                  <a:cubicBezTo>
                    <a:pt x="20889" y="14359"/>
                    <a:pt x="20992" y="15052"/>
                    <a:pt x="21199" y="15700"/>
                  </a:cubicBezTo>
                  <a:cubicBezTo>
                    <a:pt x="21416" y="16337"/>
                    <a:pt x="21730" y="16901"/>
                    <a:pt x="22135" y="17388"/>
                  </a:cubicBezTo>
                  <a:cubicBezTo>
                    <a:pt x="22549" y="17871"/>
                    <a:pt x="23050" y="18255"/>
                    <a:pt x="23633" y="18529"/>
                  </a:cubicBezTo>
                  <a:cubicBezTo>
                    <a:pt x="24225" y="18807"/>
                    <a:pt x="24898" y="18944"/>
                    <a:pt x="25649" y="18944"/>
                  </a:cubicBezTo>
                  <a:cubicBezTo>
                    <a:pt x="26620" y="18944"/>
                    <a:pt x="27442" y="18754"/>
                    <a:pt x="28112" y="18373"/>
                  </a:cubicBezTo>
                  <a:cubicBezTo>
                    <a:pt x="28785" y="17993"/>
                    <a:pt x="29374" y="17481"/>
                    <a:pt x="29879" y="16842"/>
                  </a:cubicBezTo>
                  <a:lnTo>
                    <a:pt x="31539" y="18114"/>
                  </a:lnTo>
                  <a:cubicBezTo>
                    <a:pt x="31192" y="18620"/>
                    <a:pt x="30752" y="19103"/>
                    <a:pt x="30218" y="19559"/>
                  </a:cubicBezTo>
                  <a:cubicBezTo>
                    <a:pt x="29684" y="20017"/>
                    <a:pt x="29027" y="20388"/>
                    <a:pt x="28248" y="20675"/>
                  </a:cubicBezTo>
                  <a:cubicBezTo>
                    <a:pt x="27474" y="20962"/>
                    <a:pt x="26561" y="21105"/>
                    <a:pt x="25503" y="21105"/>
                  </a:cubicBezTo>
                  <a:close/>
                  <a:moveTo>
                    <a:pt x="38228" y="8321"/>
                  </a:moveTo>
                  <a:lnTo>
                    <a:pt x="38228" y="26766"/>
                  </a:lnTo>
                  <a:lnTo>
                    <a:pt x="35470" y="26766"/>
                  </a:lnTo>
                  <a:lnTo>
                    <a:pt x="35470" y="5349"/>
                  </a:lnTo>
                  <a:lnTo>
                    <a:pt x="37991" y="5349"/>
                  </a:lnTo>
                  <a:lnTo>
                    <a:pt x="38228" y="8321"/>
                  </a:lnTo>
                  <a:close/>
                  <a:moveTo>
                    <a:pt x="49042" y="12953"/>
                  </a:moveTo>
                  <a:lnTo>
                    <a:pt x="49042" y="13255"/>
                  </a:lnTo>
                  <a:cubicBezTo>
                    <a:pt x="49042" y="14378"/>
                    <a:pt x="48906" y="15423"/>
                    <a:pt x="48628" y="16387"/>
                  </a:cubicBezTo>
                  <a:cubicBezTo>
                    <a:pt x="48353" y="17338"/>
                    <a:pt x="47945" y="18168"/>
                    <a:pt x="47411" y="18872"/>
                  </a:cubicBezTo>
                  <a:cubicBezTo>
                    <a:pt x="46887" y="19580"/>
                    <a:pt x="46240" y="20126"/>
                    <a:pt x="45470" y="20519"/>
                  </a:cubicBezTo>
                  <a:cubicBezTo>
                    <a:pt x="44696" y="20909"/>
                    <a:pt x="43813" y="21105"/>
                    <a:pt x="42813" y="21105"/>
                  </a:cubicBezTo>
                  <a:cubicBezTo>
                    <a:pt x="41794" y="21105"/>
                    <a:pt x="40894" y="20943"/>
                    <a:pt x="40114" y="20619"/>
                  </a:cubicBezTo>
                  <a:cubicBezTo>
                    <a:pt x="39331" y="20295"/>
                    <a:pt x="38668" y="19821"/>
                    <a:pt x="38124" y="19203"/>
                  </a:cubicBezTo>
                  <a:cubicBezTo>
                    <a:pt x="37580" y="18582"/>
                    <a:pt x="37147" y="17840"/>
                    <a:pt x="36820" y="16973"/>
                  </a:cubicBezTo>
                  <a:cubicBezTo>
                    <a:pt x="36503" y="16106"/>
                    <a:pt x="36286" y="15127"/>
                    <a:pt x="36166" y="14041"/>
                  </a:cubicBezTo>
                  <a:lnTo>
                    <a:pt x="36166" y="12438"/>
                  </a:lnTo>
                  <a:cubicBezTo>
                    <a:pt x="36286" y="11297"/>
                    <a:pt x="36509" y="10270"/>
                    <a:pt x="36833" y="9366"/>
                  </a:cubicBezTo>
                  <a:cubicBezTo>
                    <a:pt x="37160" y="8458"/>
                    <a:pt x="37590" y="7688"/>
                    <a:pt x="38124" y="7049"/>
                  </a:cubicBezTo>
                  <a:cubicBezTo>
                    <a:pt x="38668" y="6400"/>
                    <a:pt x="39328" y="5910"/>
                    <a:pt x="40098" y="5577"/>
                  </a:cubicBezTo>
                  <a:cubicBezTo>
                    <a:pt x="40868" y="5233"/>
                    <a:pt x="41758" y="5062"/>
                    <a:pt x="42768" y="5062"/>
                  </a:cubicBezTo>
                  <a:cubicBezTo>
                    <a:pt x="43777" y="5062"/>
                    <a:pt x="44674" y="5252"/>
                    <a:pt x="45454" y="5633"/>
                  </a:cubicBezTo>
                  <a:cubicBezTo>
                    <a:pt x="46234" y="6004"/>
                    <a:pt x="46894" y="6540"/>
                    <a:pt x="47428" y="7236"/>
                  </a:cubicBezTo>
                  <a:cubicBezTo>
                    <a:pt x="47962" y="7931"/>
                    <a:pt x="48363" y="8764"/>
                    <a:pt x="48628" y="9737"/>
                  </a:cubicBezTo>
                  <a:cubicBezTo>
                    <a:pt x="48906" y="10701"/>
                    <a:pt x="49042" y="11771"/>
                    <a:pt x="49042" y="12953"/>
                  </a:cubicBezTo>
                  <a:close/>
                  <a:moveTo>
                    <a:pt x="46285" y="13255"/>
                  </a:moveTo>
                  <a:lnTo>
                    <a:pt x="46285" y="12953"/>
                  </a:lnTo>
                  <a:cubicBezTo>
                    <a:pt x="46285" y="12182"/>
                    <a:pt x="46201" y="11459"/>
                    <a:pt x="46033" y="10782"/>
                  </a:cubicBezTo>
                  <a:cubicBezTo>
                    <a:pt x="45865" y="10096"/>
                    <a:pt x="45602" y="9494"/>
                    <a:pt x="45247" y="8979"/>
                  </a:cubicBezTo>
                  <a:cubicBezTo>
                    <a:pt x="44900" y="8455"/>
                    <a:pt x="44454" y="8044"/>
                    <a:pt x="43910" y="7750"/>
                  </a:cubicBezTo>
                  <a:cubicBezTo>
                    <a:pt x="43366" y="7445"/>
                    <a:pt x="42719" y="7292"/>
                    <a:pt x="41968" y="7292"/>
                  </a:cubicBezTo>
                  <a:cubicBezTo>
                    <a:pt x="41276" y="7292"/>
                    <a:pt x="40671" y="7407"/>
                    <a:pt x="40156" y="7635"/>
                  </a:cubicBezTo>
                  <a:cubicBezTo>
                    <a:pt x="39655" y="7863"/>
                    <a:pt x="39224" y="8175"/>
                    <a:pt x="38868" y="8564"/>
                  </a:cubicBezTo>
                  <a:cubicBezTo>
                    <a:pt x="38512" y="8945"/>
                    <a:pt x="38218" y="9385"/>
                    <a:pt x="37991" y="9881"/>
                  </a:cubicBezTo>
                  <a:cubicBezTo>
                    <a:pt x="37775" y="10367"/>
                    <a:pt x="37609" y="10872"/>
                    <a:pt x="37503" y="11396"/>
                  </a:cubicBezTo>
                  <a:lnTo>
                    <a:pt x="37503" y="15099"/>
                  </a:lnTo>
                  <a:cubicBezTo>
                    <a:pt x="37700" y="15766"/>
                    <a:pt x="37975" y="16396"/>
                    <a:pt x="38331" y="16985"/>
                  </a:cubicBezTo>
                  <a:cubicBezTo>
                    <a:pt x="38690" y="17569"/>
                    <a:pt x="39163" y="18040"/>
                    <a:pt x="39758" y="18401"/>
                  </a:cubicBezTo>
                  <a:cubicBezTo>
                    <a:pt x="40350" y="18754"/>
                    <a:pt x="41098" y="18932"/>
                    <a:pt x="41998" y="18932"/>
                  </a:cubicBezTo>
                  <a:cubicBezTo>
                    <a:pt x="42739" y="18932"/>
                    <a:pt x="43376" y="18782"/>
                    <a:pt x="43910" y="18489"/>
                  </a:cubicBezTo>
                  <a:cubicBezTo>
                    <a:pt x="44454" y="18183"/>
                    <a:pt x="44900" y="17768"/>
                    <a:pt x="45247" y="17244"/>
                  </a:cubicBezTo>
                  <a:cubicBezTo>
                    <a:pt x="45602" y="16720"/>
                    <a:pt x="45865" y="16118"/>
                    <a:pt x="46033" y="15442"/>
                  </a:cubicBezTo>
                  <a:cubicBezTo>
                    <a:pt x="46201" y="14755"/>
                    <a:pt x="46285" y="14026"/>
                    <a:pt x="46285" y="13255"/>
                  </a:cubicBezTo>
                  <a:close/>
                  <a:moveTo>
                    <a:pt x="52350" y="13255"/>
                  </a:moveTo>
                  <a:lnTo>
                    <a:pt x="52350" y="12925"/>
                  </a:lnTo>
                  <a:cubicBezTo>
                    <a:pt x="52350" y="11811"/>
                    <a:pt x="52518" y="10776"/>
                    <a:pt x="52854" y="9821"/>
                  </a:cubicBezTo>
                  <a:cubicBezTo>
                    <a:pt x="53191" y="8861"/>
                    <a:pt x="53676" y="8025"/>
                    <a:pt x="54307" y="7320"/>
                  </a:cubicBezTo>
                  <a:cubicBezTo>
                    <a:pt x="54942" y="6606"/>
                    <a:pt x="55709" y="6054"/>
                    <a:pt x="56608" y="5661"/>
                  </a:cubicBezTo>
                  <a:cubicBezTo>
                    <a:pt x="57508" y="5262"/>
                    <a:pt x="58518" y="5062"/>
                    <a:pt x="59634" y="5062"/>
                  </a:cubicBezTo>
                  <a:cubicBezTo>
                    <a:pt x="60763" y="5062"/>
                    <a:pt x="61776" y="5262"/>
                    <a:pt x="62676" y="5661"/>
                  </a:cubicBezTo>
                  <a:cubicBezTo>
                    <a:pt x="63585" y="6054"/>
                    <a:pt x="64359" y="6606"/>
                    <a:pt x="64990" y="7320"/>
                  </a:cubicBezTo>
                  <a:cubicBezTo>
                    <a:pt x="65634" y="8025"/>
                    <a:pt x="66122" y="8861"/>
                    <a:pt x="66459" y="9821"/>
                  </a:cubicBezTo>
                  <a:cubicBezTo>
                    <a:pt x="66795" y="10776"/>
                    <a:pt x="66964" y="11811"/>
                    <a:pt x="66964" y="12925"/>
                  </a:cubicBezTo>
                  <a:lnTo>
                    <a:pt x="66964" y="13255"/>
                  </a:lnTo>
                  <a:cubicBezTo>
                    <a:pt x="66964" y="14369"/>
                    <a:pt x="66795" y="15404"/>
                    <a:pt x="66459" y="16359"/>
                  </a:cubicBezTo>
                  <a:cubicBezTo>
                    <a:pt x="66122" y="17310"/>
                    <a:pt x="65634" y="18146"/>
                    <a:pt x="64990" y="18860"/>
                  </a:cubicBezTo>
                  <a:cubicBezTo>
                    <a:pt x="64359" y="19565"/>
                    <a:pt x="63592" y="20117"/>
                    <a:pt x="62692" y="20519"/>
                  </a:cubicBezTo>
                  <a:cubicBezTo>
                    <a:pt x="61802" y="20909"/>
                    <a:pt x="60792" y="21105"/>
                    <a:pt x="59663" y="21105"/>
                  </a:cubicBezTo>
                  <a:cubicBezTo>
                    <a:pt x="58537" y="21105"/>
                    <a:pt x="57524" y="20909"/>
                    <a:pt x="56624" y="20519"/>
                  </a:cubicBezTo>
                  <a:cubicBezTo>
                    <a:pt x="55722" y="20117"/>
                    <a:pt x="54951" y="19565"/>
                    <a:pt x="54307" y="18860"/>
                  </a:cubicBezTo>
                  <a:cubicBezTo>
                    <a:pt x="53676" y="18146"/>
                    <a:pt x="53191" y="17310"/>
                    <a:pt x="52854" y="16359"/>
                  </a:cubicBezTo>
                  <a:cubicBezTo>
                    <a:pt x="52518" y="15404"/>
                    <a:pt x="52350" y="14369"/>
                    <a:pt x="52350" y="13255"/>
                  </a:cubicBezTo>
                  <a:close/>
                  <a:moveTo>
                    <a:pt x="55094" y="12925"/>
                  </a:moveTo>
                  <a:lnTo>
                    <a:pt x="55094" y="13255"/>
                  </a:lnTo>
                  <a:cubicBezTo>
                    <a:pt x="55094" y="14026"/>
                    <a:pt x="55188" y="14755"/>
                    <a:pt x="55375" y="15442"/>
                  </a:cubicBezTo>
                  <a:cubicBezTo>
                    <a:pt x="55566" y="16118"/>
                    <a:pt x="55848" y="16720"/>
                    <a:pt x="56223" y="17244"/>
                  </a:cubicBezTo>
                  <a:cubicBezTo>
                    <a:pt x="56608" y="17768"/>
                    <a:pt x="57087" y="18183"/>
                    <a:pt x="57660" y="18489"/>
                  </a:cubicBezTo>
                  <a:cubicBezTo>
                    <a:pt x="58236" y="18782"/>
                    <a:pt x="58903" y="18932"/>
                    <a:pt x="59663" y="18932"/>
                  </a:cubicBezTo>
                  <a:cubicBezTo>
                    <a:pt x="60417" y="18932"/>
                    <a:pt x="61074" y="18782"/>
                    <a:pt x="61637" y="18489"/>
                  </a:cubicBezTo>
                  <a:cubicBezTo>
                    <a:pt x="62210" y="18183"/>
                    <a:pt x="62686" y="17768"/>
                    <a:pt x="63061" y="17244"/>
                  </a:cubicBezTo>
                  <a:cubicBezTo>
                    <a:pt x="63436" y="16720"/>
                    <a:pt x="63718" y="16118"/>
                    <a:pt x="63906" y="15442"/>
                  </a:cubicBezTo>
                  <a:cubicBezTo>
                    <a:pt x="64106" y="14755"/>
                    <a:pt x="64203" y="14026"/>
                    <a:pt x="64203" y="13255"/>
                  </a:cubicBezTo>
                  <a:lnTo>
                    <a:pt x="64203" y="12925"/>
                  </a:lnTo>
                  <a:cubicBezTo>
                    <a:pt x="64203" y="12164"/>
                    <a:pt x="64106" y="11443"/>
                    <a:pt x="63906" y="10766"/>
                  </a:cubicBezTo>
                  <a:cubicBezTo>
                    <a:pt x="63718" y="10080"/>
                    <a:pt x="63433" y="9475"/>
                    <a:pt x="63048" y="8951"/>
                  </a:cubicBezTo>
                  <a:cubicBezTo>
                    <a:pt x="62669" y="8418"/>
                    <a:pt x="62197" y="7997"/>
                    <a:pt x="61621" y="7691"/>
                  </a:cubicBezTo>
                  <a:cubicBezTo>
                    <a:pt x="61058" y="7389"/>
                    <a:pt x="60398" y="7236"/>
                    <a:pt x="59634" y="7236"/>
                  </a:cubicBezTo>
                  <a:cubicBezTo>
                    <a:pt x="58883" y="7236"/>
                    <a:pt x="58220" y="7389"/>
                    <a:pt x="57647" y="7691"/>
                  </a:cubicBezTo>
                  <a:cubicBezTo>
                    <a:pt x="57084" y="7997"/>
                    <a:pt x="56608" y="8418"/>
                    <a:pt x="56223" y="8951"/>
                  </a:cubicBezTo>
                  <a:cubicBezTo>
                    <a:pt x="55848" y="9475"/>
                    <a:pt x="55566" y="10080"/>
                    <a:pt x="55375" y="10766"/>
                  </a:cubicBezTo>
                  <a:cubicBezTo>
                    <a:pt x="55188" y="11443"/>
                    <a:pt x="55094" y="12164"/>
                    <a:pt x="55094" y="12925"/>
                  </a:cubicBezTo>
                  <a:close/>
                  <a:moveTo>
                    <a:pt x="73682" y="7779"/>
                  </a:moveTo>
                  <a:lnTo>
                    <a:pt x="73682" y="20819"/>
                  </a:lnTo>
                  <a:lnTo>
                    <a:pt x="70938" y="20819"/>
                  </a:lnTo>
                  <a:lnTo>
                    <a:pt x="70938" y="5349"/>
                  </a:lnTo>
                  <a:lnTo>
                    <a:pt x="73607" y="5349"/>
                  </a:lnTo>
                  <a:lnTo>
                    <a:pt x="73682" y="7779"/>
                  </a:lnTo>
                  <a:close/>
                  <a:moveTo>
                    <a:pt x="78698" y="5262"/>
                  </a:moveTo>
                  <a:lnTo>
                    <a:pt x="78681" y="7722"/>
                  </a:lnTo>
                  <a:cubicBezTo>
                    <a:pt x="78455" y="7672"/>
                    <a:pt x="78238" y="7644"/>
                    <a:pt x="78028" y="7635"/>
                  </a:cubicBezTo>
                  <a:cubicBezTo>
                    <a:pt x="77830" y="7616"/>
                    <a:pt x="77604" y="7607"/>
                    <a:pt x="77345" y="7607"/>
                  </a:cubicBezTo>
                  <a:cubicBezTo>
                    <a:pt x="76714" y="7607"/>
                    <a:pt x="76154" y="7701"/>
                    <a:pt x="75669" y="7894"/>
                  </a:cubicBezTo>
                  <a:cubicBezTo>
                    <a:pt x="75186" y="8084"/>
                    <a:pt x="74776" y="8349"/>
                    <a:pt x="74439" y="8692"/>
                  </a:cubicBezTo>
                  <a:cubicBezTo>
                    <a:pt x="74102" y="9035"/>
                    <a:pt x="73834" y="9447"/>
                    <a:pt x="73636" y="9924"/>
                  </a:cubicBezTo>
                  <a:cubicBezTo>
                    <a:pt x="73449" y="10389"/>
                    <a:pt x="73326" y="10904"/>
                    <a:pt x="73268" y="11468"/>
                  </a:cubicBezTo>
                  <a:lnTo>
                    <a:pt x="72494" y="11895"/>
                  </a:lnTo>
                  <a:cubicBezTo>
                    <a:pt x="72494" y="10963"/>
                    <a:pt x="72588" y="10083"/>
                    <a:pt x="72776" y="9266"/>
                  </a:cubicBezTo>
                  <a:cubicBezTo>
                    <a:pt x="72976" y="8446"/>
                    <a:pt x="73277" y="7722"/>
                    <a:pt x="73682" y="7092"/>
                  </a:cubicBezTo>
                  <a:cubicBezTo>
                    <a:pt x="74086" y="6453"/>
                    <a:pt x="74601" y="5957"/>
                    <a:pt x="75225" y="5605"/>
                  </a:cubicBezTo>
                  <a:cubicBezTo>
                    <a:pt x="75856" y="5243"/>
                    <a:pt x="76610" y="5062"/>
                    <a:pt x="77481" y="5062"/>
                  </a:cubicBezTo>
                  <a:cubicBezTo>
                    <a:pt x="77678" y="5062"/>
                    <a:pt x="77905" y="5084"/>
                    <a:pt x="78164" y="5134"/>
                  </a:cubicBezTo>
                  <a:cubicBezTo>
                    <a:pt x="78419" y="5171"/>
                    <a:pt x="78597" y="5215"/>
                    <a:pt x="78698" y="5262"/>
                  </a:cubicBezTo>
                  <a:close/>
                  <a:moveTo>
                    <a:pt x="89228" y="5349"/>
                  </a:moveTo>
                  <a:lnTo>
                    <a:pt x="89228" y="7376"/>
                  </a:lnTo>
                  <a:lnTo>
                    <a:pt x="80549" y="7376"/>
                  </a:lnTo>
                  <a:lnTo>
                    <a:pt x="80549" y="5349"/>
                  </a:lnTo>
                  <a:lnTo>
                    <a:pt x="89228" y="5349"/>
                  </a:lnTo>
                  <a:close/>
                  <a:moveTo>
                    <a:pt x="83487" y="1588"/>
                  </a:moveTo>
                  <a:lnTo>
                    <a:pt x="86231" y="1588"/>
                  </a:lnTo>
                  <a:lnTo>
                    <a:pt x="86231" y="16985"/>
                  </a:lnTo>
                  <a:cubicBezTo>
                    <a:pt x="86231" y="17509"/>
                    <a:pt x="86315" y="17906"/>
                    <a:pt x="86484" y="18174"/>
                  </a:cubicBezTo>
                  <a:cubicBezTo>
                    <a:pt x="86652" y="18439"/>
                    <a:pt x="86869" y="18617"/>
                    <a:pt x="87137" y="18701"/>
                  </a:cubicBezTo>
                  <a:cubicBezTo>
                    <a:pt x="87403" y="18788"/>
                    <a:pt x="87691" y="18832"/>
                    <a:pt x="87998" y="18832"/>
                  </a:cubicBezTo>
                  <a:cubicBezTo>
                    <a:pt x="88225" y="18832"/>
                    <a:pt x="88461" y="18813"/>
                    <a:pt x="88710" y="18773"/>
                  </a:cubicBezTo>
                  <a:cubicBezTo>
                    <a:pt x="88966" y="18726"/>
                    <a:pt x="89160" y="18688"/>
                    <a:pt x="89286" y="18660"/>
                  </a:cubicBezTo>
                  <a:lnTo>
                    <a:pt x="89302" y="20819"/>
                  </a:lnTo>
                  <a:cubicBezTo>
                    <a:pt x="89085" y="20884"/>
                    <a:pt x="88797" y="20946"/>
                    <a:pt x="88441" y="21003"/>
                  </a:cubicBezTo>
                  <a:cubicBezTo>
                    <a:pt x="88095" y="21071"/>
                    <a:pt x="87674" y="21105"/>
                    <a:pt x="87179" y="21105"/>
                  </a:cubicBezTo>
                  <a:cubicBezTo>
                    <a:pt x="86510" y="21105"/>
                    <a:pt x="85891" y="20975"/>
                    <a:pt x="85325" y="20719"/>
                  </a:cubicBezTo>
                  <a:cubicBezTo>
                    <a:pt x="84762" y="20460"/>
                    <a:pt x="84312" y="20033"/>
                    <a:pt x="83976" y="19431"/>
                  </a:cubicBezTo>
                  <a:cubicBezTo>
                    <a:pt x="83649" y="18822"/>
                    <a:pt x="83487" y="18002"/>
                    <a:pt x="83487" y="16973"/>
                  </a:cubicBezTo>
                  <a:lnTo>
                    <a:pt x="83487" y="1588"/>
                  </a:lnTo>
                  <a:close/>
                  <a:moveTo>
                    <a:pt x="102327" y="16714"/>
                  </a:moveTo>
                  <a:cubicBezTo>
                    <a:pt x="102327" y="16334"/>
                    <a:pt x="102237" y="15981"/>
                    <a:pt x="102059" y="15657"/>
                  </a:cubicBezTo>
                  <a:cubicBezTo>
                    <a:pt x="101890" y="15323"/>
                    <a:pt x="101541" y="15024"/>
                    <a:pt x="101007" y="14755"/>
                  </a:cubicBezTo>
                  <a:cubicBezTo>
                    <a:pt x="100483" y="14478"/>
                    <a:pt x="99690" y="14241"/>
                    <a:pt x="98632" y="14041"/>
                  </a:cubicBezTo>
                  <a:cubicBezTo>
                    <a:pt x="97742" y="13860"/>
                    <a:pt x="96936" y="13645"/>
                    <a:pt x="96214" y="13399"/>
                  </a:cubicBezTo>
                  <a:cubicBezTo>
                    <a:pt x="95502" y="13149"/>
                    <a:pt x="94894" y="12850"/>
                    <a:pt x="94389" y="12497"/>
                  </a:cubicBezTo>
                  <a:cubicBezTo>
                    <a:pt x="93894" y="12145"/>
                    <a:pt x="93512" y="11730"/>
                    <a:pt x="93247" y="11253"/>
                  </a:cubicBezTo>
                  <a:cubicBezTo>
                    <a:pt x="92978" y="10776"/>
                    <a:pt x="92846" y="10217"/>
                    <a:pt x="92846" y="9578"/>
                  </a:cubicBezTo>
                  <a:cubicBezTo>
                    <a:pt x="92846" y="8970"/>
                    <a:pt x="92985" y="8393"/>
                    <a:pt x="93260" y="7850"/>
                  </a:cubicBezTo>
                  <a:cubicBezTo>
                    <a:pt x="93548" y="7308"/>
                    <a:pt x="93949" y="6824"/>
                    <a:pt x="94464" y="6406"/>
                  </a:cubicBezTo>
                  <a:cubicBezTo>
                    <a:pt x="94988" y="5985"/>
                    <a:pt x="95616" y="5658"/>
                    <a:pt x="96347" y="5418"/>
                  </a:cubicBezTo>
                  <a:cubicBezTo>
                    <a:pt x="97078" y="5180"/>
                    <a:pt x="97894" y="5062"/>
                    <a:pt x="98794" y="5062"/>
                  </a:cubicBezTo>
                  <a:cubicBezTo>
                    <a:pt x="100082" y="5062"/>
                    <a:pt x="101179" y="5280"/>
                    <a:pt x="102088" y="5720"/>
                  </a:cubicBezTo>
                  <a:cubicBezTo>
                    <a:pt x="102997" y="6157"/>
                    <a:pt x="103696" y="6743"/>
                    <a:pt x="104182" y="7479"/>
                  </a:cubicBezTo>
                  <a:cubicBezTo>
                    <a:pt x="104664" y="8203"/>
                    <a:pt x="104906" y="9007"/>
                    <a:pt x="104906" y="9893"/>
                  </a:cubicBezTo>
                  <a:lnTo>
                    <a:pt x="102162" y="9893"/>
                  </a:lnTo>
                  <a:cubicBezTo>
                    <a:pt x="102162" y="9466"/>
                    <a:pt x="102030" y="9051"/>
                    <a:pt x="101761" y="8652"/>
                  </a:cubicBezTo>
                  <a:cubicBezTo>
                    <a:pt x="101505" y="8240"/>
                    <a:pt x="101124" y="7903"/>
                    <a:pt x="100619" y="7635"/>
                  </a:cubicBezTo>
                  <a:cubicBezTo>
                    <a:pt x="100127" y="7367"/>
                    <a:pt x="99518" y="7236"/>
                    <a:pt x="98794" y="7236"/>
                  </a:cubicBezTo>
                  <a:cubicBezTo>
                    <a:pt x="98033" y="7236"/>
                    <a:pt x="97415" y="7348"/>
                    <a:pt x="96939" y="7579"/>
                  </a:cubicBezTo>
                  <a:cubicBezTo>
                    <a:pt x="96477" y="7797"/>
                    <a:pt x="96134" y="8078"/>
                    <a:pt x="95917" y="8421"/>
                  </a:cubicBezTo>
                  <a:cubicBezTo>
                    <a:pt x="95710" y="8764"/>
                    <a:pt x="95606" y="9126"/>
                    <a:pt x="95606" y="9509"/>
                  </a:cubicBezTo>
                  <a:cubicBezTo>
                    <a:pt x="95606" y="9793"/>
                    <a:pt x="95655" y="10052"/>
                    <a:pt x="95755" y="10280"/>
                  </a:cubicBezTo>
                  <a:cubicBezTo>
                    <a:pt x="95862" y="10498"/>
                    <a:pt x="96049" y="10704"/>
                    <a:pt x="96318" y="10894"/>
                  </a:cubicBezTo>
                  <a:cubicBezTo>
                    <a:pt x="96583" y="11075"/>
                    <a:pt x="96962" y="11247"/>
                    <a:pt x="97444" y="11409"/>
                  </a:cubicBezTo>
                  <a:cubicBezTo>
                    <a:pt x="97930" y="11571"/>
                    <a:pt x="98548" y="11733"/>
                    <a:pt x="99298" y="11895"/>
                  </a:cubicBezTo>
                  <a:cubicBezTo>
                    <a:pt x="100615" y="12182"/>
                    <a:pt x="101696" y="12525"/>
                    <a:pt x="102547" y="12925"/>
                  </a:cubicBezTo>
                  <a:cubicBezTo>
                    <a:pt x="103398" y="13327"/>
                    <a:pt x="104033" y="13817"/>
                    <a:pt x="104447" y="14397"/>
                  </a:cubicBezTo>
                  <a:cubicBezTo>
                    <a:pt x="104861" y="14980"/>
                    <a:pt x="105072" y="15685"/>
                    <a:pt x="105072" y="16514"/>
                  </a:cubicBezTo>
                  <a:cubicBezTo>
                    <a:pt x="105072" y="17191"/>
                    <a:pt x="104923" y="17812"/>
                    <a:pt x="104625" y="18373"/>
                  </a:cubicBezTo>
                  <a:cubicBezTo>
                    <a:pt x="104337" y="18935"/>
                    <a:pt x="103919" y="19421"/>
                    <a:pt x="103363" y="19833"/>
                  </a:cubicBezTo>
                  <a:cubicBezTo>
                    <a:pt x="102819" y="20232"/>
                    <a:pt x="102169" y="20547"/>
                    <a:pt x="101405" y="20775"/>
                  </a:cubicBezTo>
                  <a:cubicBezTo>
                    <a:pt x="100654" y="20993"/>
                    <a:pt x="99810" y="21105"/>
                    <a:pt x="98868" y="21105"/>
                  </a:cubicBezTo>
                  <a:cubicBezTo>
                    <a:pt x="97454" y="21105"/>
                    <a:pt x="96260" y="20862"/>
                    <a:pt x="95279" y="20376"/>
                  </a:cubicBezTo>
                  <a:cubicBezTo>
                    <a:pt x="94299" y="19889"/>
                    <a:pt x="93558" y="19259"/>
                    <a:pt x="93053" y="18489"/>
                  </a:cubicBezTo>
                  <a:cubicBezTo>
                    <a:pt x="92548" y="17715"/>
                    <a:pt x="92296" y="16901"/>
                    <a:pt x="92296" y="16044"/>
                  </a:cubicBezTo>
                  <a:lnTo>
                    <a:pt x="95056" y="16044"/>
                  </a:lnTo>
                  <a:cubicBezTo>
                    <a:pt x="95095" y="16767"/>
                    <a:pt x="95315" y="17344"/>
                    <a:pt x="95710" y="17771"/>
                  </a:cubicBezTo>
                  <a:cubicBezTo>
                    <a:pt x="96104" y="18192"/>
                    <a:pt x="96590" y="18492"/>
                    <a:pt x="97163" y="18673"/>
                  </a:cubicBezTo>
                  <a:cubicBezTo>
                    <a:pt x="97735" y="18844"/>
                    <a:pt x="98305" y="18932"/>
                    <a:pt x="98868" y="18932"/>
                  </a:cubicBezTo>
                  <a:cubicBezTo>
                    <a:pt x="99622" y="18932"/>
                    <a:pt x="100250" y="18835"/>
                    <a:pt x="100755" y="18645"/>
                  </a:cubicBezTo>
                  <a:cubicBezTo>
                    <a:pt x="101269" y="18454"/>
                    <a:pt x="101657" y="18192"/>
                    <a:pt x="101926" y="17859"/>
                  </a:cubicBezTo>
                  <a:cubicBezTo>
                    <a:pt x="102191" y="17525"/>
                    <a:pt x="102327" y="17145"/>
                    <a:pt x="102327" y="16714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2A9A682-DDAF-CE54-29B2-2B7824795D4A}"/>
                </a:ext>
              </a:extLst>
            </p:cNvPr>
            <p:cNvSpPr/>
            <p:nvPr/>
          </p:nvSpPr>
          <p:spPr>
            <a:xfrm>
              <a:off x="613511" y="1747214"/>
              <a:ext cx="310518" cy="28067"/>
            </a:xfrm>
            <a:custGeom>
              <a:avLst/>
              <a:gdLst>
                <a:gd name="connsiteX0" fmla="*/ 1513 w 310518"/>
                <a:gd name="connsiteY0" fmla="*/ 1144 h 28067"/>
                <a:gd name="connsiteX1" fmla="*/ 4836 w 310518"/>
                <a:gd name="connsiteY1" fmla="*/ 1144 h 28067"/>
                <a:gd name="connsiteX2" fmla="*/ 11082 w 310518"/>
                <a:gd name="connsiteY2" fmla="*/ 17201 h 28067"/>
                <a:gd name="connsiteX3" fmla="*/ 17313 w 310518"/>
                <a:gd name="connsiteY3" fmla="*/ 1144 h 28067"/>
                <a:gd name="connsiteX4" fmla="*/ 20636 w 310518"/>
                <a:gd name="connsiteY4" fmla="*/ 1144 h 28067"/>
                <a:gd name="connsiteX5" fmla="*/ 12388 w 310518"/>
                <a:gd name="connsiteY5" fmla="*/ 21962 h 28067"/>
                <a:gd name="connsiteX6" fmla="*/ 9747 w 310518"/>
                <a:gd name="connsiteY6" fmla="*/ 21962 h 28067"/>
                <a:gd name="connsiteX7" fmla="*/ 1513 w 310518"/>
                <a:gd name="connsiteY7" fmla="*/ 1144 h 28067"/>
                <a:gd name="connsiteX8" fmla="*/ 0 w 310518"/>
                <a:gd name="connsiteY8" fmla="*/ 1144 h 28067"/>
                <a:gd name="connsiteX9" fmla="*/ 3160 w 310518"/>
                <a:gd name="connsiteY9" fmla="*/ 1144 h 28067"/>
                <a:gd name="connsiteX10" fmla="*/ 3709 w 310518"/>
                <a:gd name="connsiteY10" fmla="*/ 15042 h 28067"/>
                <a:gd name="connsiteX11" fmla="*/ 3709 w 310518"/>
                <a:gd name="connsiteY11" fmla="*/ 21962 h 28067"/>
                <a:gd name="connsiteX12" fmla="*/ 0 w 310518"/>
                <a:gd name="connsiteY12" fmla="*/ 21962 h 28067"/>
                <a:gd name="connsiteX13" fmla="*/ 0 w 310518"/>
                <a:gd name="connsiteY13" fmla="*/ 1144 h 28067"/>
                <a:gd name="connsiteX14" fmla="*/ 18990 w 310518"/>
                <a:gd name="connsiteY14" fmla="*/ 1144 h 28067"/>
                <a:gd name="connsiteX15" fmla="*/ 22164 w 310518"/>
                <a:gd name="connsiteY15" fmla="*/ 1144 h 28067"/>
                <a:gd name="connsiteX16" fmla="*/ 22164 w 310518"/>
                <a:gd name="connsiteY16" fmla="*/ 21962 h 28067"/>
                <a:gd name="connsiteX17" fmla="*/ 18440 w 310518"/>
                <a:gd name="connsiteY17" fmla="*/ 21962 h 28067"/>
                <a:gd name="connsiteX18" fmla="*/ 18440 w 310518"/>
                <a:gd name="connsiteY18" fmla="*/ 15042 h 28067"/>
                <a:gd name="connsiteX19" fmla="*/ 18990 w 310518"/>
                <a:gd name="connsiteY19" fmla="*/ 1144 h 28067"/>
                <a:gd name="connsiteX20" fmla="*/ 35811 w 310518"/>
                <a:gd name="connsiteY20" fmla="*/ 18860 h 28067"/>
                <a:gd name="connsiteX21" fmla="*/ 35811 w 310518"/>
                <a:gd name="connsiteY21" fmla="*/ 11482 h 28067"/>
                <a:gd name="connsiteX22" fmla="*/ 35500 w 310518"/>
                <a:gd name="connsiteY22" fmla="*/ 10052 h 28067"/>
                <a:gd name="connsiteX23" fmla="*/ 34550 w 310518"/>
                <a:gd name="connsiteY23" fmla="*/ 9122 h 28067"/>
                <a:gd name="connsiteX24" fmla="*/ 32977 w 310518"/>
                <a:gd name="connsiteY24" fmla="*/ 8794 h 28067"/>
                <a:gd name="connsiteX25" fmla="*/ 31464 w 310518"/>
                <a:gd name="connsiteY25" fmla="*/ 9079 h 28067"/>
                <a:gd name="connsiteX26" fmla="*/ 30470 w 310518"/>
                <a:gd name="connsiteY26" fmla="*/ 9852 h 28067"/>
                <a:gd name="connsiteX27" fmla="*/ 30114 w 310518"/>
                <a:gd name="connsiteY27" fmla="*/ 10953 h 28067"/>
                <a:gd name="connsiteX28" fmla="*/ 26554 w 310518"/>
                <a:gd name="connsiteY28" fmla="*/ 10953 h 28067"/>
                <a:gd name="connsiteX29" fmla="*/ 27014 w 310518"/>
                <a:gd name="connsiteY29" fmla="*/ 9180 h 28067"/>
                <a:gd name="connsiteX30" fmla="*/ 28349 w 310518"/>
                <a:gd name="connsiteY30" fmla="*/ 7650 h 28067"/>
                <a:gd name="connsiteX31" fmla="*/ 30441 w 310518"/>
                <a:gd name="connsiteY31" fmla="*/ 6592 h 28067"/>
                <a:gd name="connsiteX32" fmla="*/ 33170 w 310518"/>
                <a:gd name="connsiteY32" fmla="*/ 6206 h 28067"/>
                <a:gd name="connsiteX33" fmla="*/ 36375 w 310518"/>
                <a:gd name="connsiteY33" fmla="*/ 6792 h 28067"/>
                <a:gd name="connsiteX34" fmla="*/ 38585 w 310518"/>
                <a:gd name="connsiteY34" fmla="*/ 8565 h 28067"/>
                <a:gd name="connsiteX35" fmla="*/ 39401 w 310518"/>
                <a:gd name="connsiteY35" fmla="*/ 11510 h 28067"/>
                <a:gd name="connsiteX36" fmla="*/ 39401 w 310518"/>
                <a:gd name="connsiteY36" fmla="*/ 18388 h 28067"/>
                <a:gd name="connsiteX37" fmla="*/ 39549 w 310518"/>
                <a:gd name="connsiteY37" fmla="*/ 20289 h 28067"/>
                <a:gd name="connsiteX38" fmla="*/ 40010 w 310518"/>
                <a:gd name="connsiteY38" fmla="*/ 21734 h 28067"/>
                <a:gd name="connsiteX39" fmla="*/ 40010 w 310518"/>
                <a:gd name="connsiteY39" fmla="*/ 21962 h 28067"/>
                <a:gd name="connsiteX40" fmla="*/ 36345 w 310518"/>
                <a:gd name="connsiteY40" fmla="*/ 21962 h 28067"/>
                <a:gd name="connsiteX41" fmla="*/ 35945 w 310518"/>
                <a:gd name="connsiteY41" fmla="*/ 20547 h 28067"/>
                <a:gd name="connsiteX42" fmla="*/ 35811 w 310518"/>
                <a:gd name="connsiteY42" fmla="*/ 18860 h 28067"/>
                <a:gd name="connsiteX43" fmla="*/ 36330 w 310518"/>
                <a:gd name="connsiteY43" fmla="*/ 12554 h 28067"/>
                <a:gd name="connsiteX44" fmla="*/ 36360 w 310518"/>
                <a:gd name="connsiteY44" fmla="*/ 14684 h 28067"/>
                <a:gd name="connsiteX45" fmla="*/ 33793 w 310518"/>
                <a:gd name="connsiteY45" fmla="*/ 14684 h 28067"/>
                <a:gd name="connsiteX46" fmla="*/ 32043 w 310518"/>
                <a:gd name="connsiteY46" fmla="*/ 14870 h 28067"/>
                <a:gd name="connsiteX47" fmla="*/ 30782 w 310518"/>
                <a:gd name="connsiteY47" fmla="*/ 15385 h 28067"/>
                <a:gd name="connsiteX48" fmla="*/ 30025 w 310518"/>
                <a:gd name="connsiteY48" fmla="*/ 16214 h 28067"/>
                <a:gd name="connsiteX49" fmla="*/ 29773 w 310518"/>
                <a:gd name="connsiteY49" fmla="*/ 17315 h 28067"/>
                <a:gd name="connsiteX50" fmla="*/ 30070 w 310518"/>
                <a:gd name="connsiteY50" fmla="*/ 18445 h 28067"/>
                <a:gd name="connsiteX51" fmla="*/ 30930 w 310518"/>
                <a:gd name="connsiteY51" fmla="*/ 19231 h 28067"/>
                <a:gd name="connsiteX52" fmla="*/ 32325 w 310518"/>
                <a:gd name="connsiteY52" fmla="*/ 19517 h 28067"/>
                <a:gd name="connsiteX53" fmla="*/ 34238 w 310518"/>
                <a:gd name="connsiteY53" fmla="*/ 19088 h 28067"/>
                <a:gd name="connsiteX54" fmla="*/ 35544 w 310518"/>
                <a:gd name="connsiteY54" fmla="*/ 18016 h 28067"/>
                <a:gd name="connsiteX55" fmla="*/ 36048 w 310518"/>
                <a:gd name="connsiteY55" fmla="*/ 16801 h 28067"/>
                <a:gd name="connsiteX56" fmla="*/ 37206 w 310518"/>
                <a:gd name="connsiteY56" fmla="*/ 18331 h 28067"/>
                <a:gd name="connsiteX57" fmla="*/ 36597 w 310518"/>
                <a:gd name="connsiteY57" fmla="*/ 19589 h 28067"/>
                <a:gd name="connsiteX58" fmla="*/ 35470 w 310518"/>
                <a:gd name="connsiteY58" fmla="*/ 20876 h 28067"/>
                <a:gd name="connsiteX59" fmla="*/ 33823 w 310518"/>
                <a:gd name="connsiteY59" fmla="*/ 21862 h 28067"/>
                <a:gd name="connsiteX60" fmla="*/ 31628 w 310518"/>
                <a:gd name="connsiteY60" fmla="*/ 22248 h 28067"/>
                <a:gd name="connsiteX61" fmla="*/ 28824 w 310518"/>
                <a:gd name="connsiteY61" fmla="*/ 21648 h 28067"/>
                <a:gd name="connsiteX62" fmla="*/ 26895 w 310518"/>
                <a:gd name="connsiteY62" fmla="*/ 20003 h 28067"/>
                <a:gd name="connsiteX63" fmla="*/ 26198 w 310518"/>
                <a:gd name="connsiteY63" fmla="*/ 17644 h 28067"/>
                <a:gd name="connsiteX64" fmla="*/ 26673 w 310518"/>
                <a:gd name="connsiteY64" fmla="*/ 15471 h 28067"/>
                <a:gd name="connsiteX65" fmla="*/ 28097 w 310518"/>
                <a:gd name="connsiteY65" fmla="*/ 13869 h 28067"/>
                <a:gd name="connsiteX66" fmla="*/ 30411 w 310518"/>
                <a:gd name="connsiteY66" fmla="*/ 12897 h 28067"/>
                <a:gd name="connsiteX67" fmla="*/ 33527 w 310518"/>
                <a:gd name="connsiteY67" fmla="*/ 12554 h 28067"/>
                <a:gd name="connsiteX68" fmla="*/ 36330 w 310518"/>
                <a:gd name="connsiteY68" fmla="*/ 12554 h 28067"/>
                <a:gd name="connsiteX69" fmla="*/ 47262 w 310518"/>
                <a:gd name="connsiteY69" fmla="*/ 9437 h 28067"/>
                <a:gd name="connsiteX70" fmla="*/ 47262 w 310518"/>
                <a:gd name="connsiteY70" fmla="*/ 21962 h 28067"/>
                <a:gd name="connsiteX71" fmla="*/ 43687 w 310518"/>
                <a:gd name="connsiteY71" fmla="*/ 21962 h 28067"/>
                <a:gd name="connsiteX72" fmla="*/ 43687 w 310518"/>
                <a:gd name="connsiteY72" fmla="*/ 6492 h 28067"/>
                <a:gd name="connsiteX73" fmla="*/ 47099 w 310518"/>
                <a:gd name="connsiteY73" fmla="*/ 6492 h 28067"/>
                <a:gd name="connsiteX74" fmla="*/ 47262 w 310518"/>
                <a:gd name="connsiteY74" fmla="*/ 9437 h 28067"/>
                <a:gd name="connsiteX75" fmla="*/ 52173 w 310518"/>
                <a:gd name="connsiteY75" fmla="*/ 6392 h 28067"/>
                <a:gd name="connsiteX76" fmla="*/ 52143 w 310518"/>
                <a:gd name="connsiteY76" fmla="*/ 9594 h 28067"/>
                <a:gd name="connsiteX77" fmla="*/ 51431 w 310518"/>
                <a:gd name="connsiteY77" fmla="*/ 9509 h 28067"/>
                <a:gd name="connsiteX78" fmla="*/ 50689 w 310518"/>
                <a:gd name="connsiteY78" fmla="*/ 9480 h 28067"/>
                <a:gd name="connsiteX79" fmla="*/ 49072 w 310518"/>
                <a:gd name="connsiteY79" fmla="*/ 9737 h 28067"/>
                <a:gd name="connsiteX80" fmla="*/ 47900 w 310518"/>
                <a:gd name="connsiteY80" fmla="*/ 10452 h 28067"/>
                <a:gd name="connsiteX81" fmla="*/ 47188 w 310518"/>
                <a:gd name="connsiteY81" fmla="*/ 11567 h 28067"/>
                <a:gd name="connsiteX82" fmla="*/ 46891 w 310518"/>
                <a:gd name="connsiteY82" fmla="*/ 13040 h 28067"/>
                <a:gd name="connsiteX83" fmla="*/ 46076 w 310518"/>
                <a:gd name="connsiteY83" fmla="*/ 13097 h 28067"/>
                <a:gd name="connsiteX84" fmla="*/ 46372 w 310518"/>
                <a:gd name="connsiteY84" fmla="*/ 10395 h 28067"/>
                <a:gd name="connsiteX85" fmla="*/ 47262 w 310518"/>
                <a:gd name="connsiteY85" fmla="*/ 8207 h 28067"/>
                <a:gd name="connsiteX86" fmla="*/ 48775 w 310518"/>
                <a:gd name="connsiteY86" fmla="*/ 6735 h 28067"/>
                <a:gd name="connsiteX87" fmla="*/ 50897 w 310518"/>
                <a:gd name="connsiteY87" fmla="*/ 6206 h 28067"/>
                <a:gd name="connsiteX88" fmla="*/ 51594 w 310518"/>
                <a:gd name="connsiteY88" fmla="*/ 6263 h 28067"/>
                <a:gd name="connsiteX89" fmla="*/ 52173 w 310518"/>
                <a:gd name="connsiteY89" fmla="*/ 6392 h 28067"/>
                <a:gd name="connsiteX90" fmla="*/ 58550 w 310518"/>
                <a:gd name="connsiteY90" fmla="*/ 0 h 28067"/>
                <a:gd name="connsiteX91" fmla="*/ 58550 w 310518"/>
                <a:gd name="connsiteY91" fmla="*/ 21962 h 28067"/>
                <a:gd name="connsiteX92" fmla="*/ 54960 w 310518"/>
                <a:gd name="connsiteY92" fmla="*/ 21962 h 28067"/>
                <a:gd name="connsiteX93" fmla="*/ 54960 w 310518"/>
                <a:gd name="connsiteY93" fmla="*/ 0 h 28067"/>
                <a:gd name="connsiteX94" fmla="*/ 58550 w 310518"/>
                <a:gd name="connsiteY94" fmla="*/ 0 h 28067"/>
                <a:gd name="connsiteX95" fmla="*/ 68520 w 310518"/>
                <a:gd name="connsiteY95" fmla="*/ 6492 h 28067"/>
                <a:gd name="connsiteX96" fmla="*/ 61532 w 310518"/>
                <a:gd name="connsiteY96" fmla="*/ 13955 h 28067"/>
                <a:gd name="connsiteX97" fmla="*/ 57705 w 310518"/>
                <a:gd name="connsiteY97" fmla="*/ 17730 h 28067"/>
                <a:gd name="connsiteX98" fmla="*/ 56770 w 310518"/>
                <a:gd name="connsiteY98" fmla="*/ 14813 h 28067"/>
                <a:gd name="connsiteX99" fmla="*/ 59663 w 310518"/>
                <a:gd name="connsiteY99" fmla="*/ 11367 h 28067"/>
                <a:gd name="connsiteX100" fmla="*/ 64203 w 310518"/>
                <a:gd name="connsiteY100" fmla="*/ 6492 h 28067"/>
                <a:gd name="connsiteX101" fmla="*/ 68520 w 310518"/>
                <a:gd name="connsiteY101" fmla="*/ 6492 h 28067"/>
                <a:gd name="connsiteX102" fmla="*/ 64974 w 310518"/>
                <a:gd name="connsiteY102" fmla="*/ 21962 h 28067"/>
                <a:gd name="connsiteX103" fmla="*/ 59767 w 310518"/>
                <a:gd name="connsiteY103" fmla="*/ 14699 h 28067"/>
                <a:gd name="connsiteX104" fmla="*/ 62022 w 310518"/>
                <a:gd name="connsiteY104" fmla="*/ 12282 h 28067"/>
                <a:gd name="connsiteX105" fmla="*/ 69113 w 310518"/>
                <a:gd name="connsiteY105" fmla="*/ 21962 h 28067"/>
                <a:gd name="connsiteX106" fmla="*/ 64974 w 310518"/>
                <a:gd name="connsiteY106" fmla="*/ 21962 h 28067"/>
                <a:gd name="connsiteX107" fmla="*/ 78102 w 310518"/>
                <a:gd name="connsiteY107" fmla="*/ 22248 h 28067"/>
                <a:gd name="connsiteX108" fmla="*/ 74882 w 310518"/>
                <a:gd name="connsiteY108" fmla="*/ 21691 h 28067"/>
                <a:gd name="connsiteX109" fmla="*/ 72449 w 310518"/>
                <a:gd name="connsiteY109" fmla="*/ 20103 h 28067"/>
                <a:gd name="connsiteX110" fmla="*/ 70921 w 310518"/>
                <a:gd name="connsiteY110" fmla="*/ 17716 h 28067"/>
                <a:gd name="connsiteX111" fmla="*/ 70387 w 310518"/>
                <a:gd name="connsiteY111" fmla="*/ 14756 h 28067"/>
                <a:gd name="connsiteX112" fmla="*/ 70387 w 310518"/>
                <a:gd name="connsiteY112" fmla="*/ 14184 h 28067"/>
                <a:gd name="connsiteX113" fmla="*/ 70936 w 310518"/>
                <a:gd name="connsiteY113" fmla="*/ 10896 h 28067"/>
                <a:gd name="connsiteX114" fmla="*/ 72464 w 310518"/>
                <a:gd name="connsiteY114" fmla="*/ 8379 h 28067"/>
                <a:gd name="connsiteX115" fmla="*/ 74778 w 310518"/>
                <a:gd name="connsiteY115" fmla="*/ 6763 h 28067"/>
                <a:gd name="connsiteX116" fmla="*/ 77672 w 310518"/>
                <a:gd name="connsiteY116" fmla="*/ 6206 h 28067"/>
                <a:gd name="connsiteX117" fmla="*/ 80683 w 310518"/>
                <a:gd name="connsiteY117" fmla="*/ 6763 h 28067"/>
                <a:gd name="connsiteX118" fmla="*/ 82819 w 310518"/>
                <a:gd name="connsiteY118" fmla="*/ 8336 h 28067"/>
                <a:gd name="connsiteX119" fmla="*/ 84095 w 310518"/>
                <a:gd name="connsiteY119" fmla="*/ 10724 h 28067"/>
                <a:gd name="connsiteX120" fmla="*/ 84525 w 310518"/>
                <a:gd name="connsiteY120" fmla="*/ 13784 h 28067"/>
                <a:gd name="connsiteX121" fmla="*/ 84525 w 310518"/>
                <a:gd name="connsiteY121" fmla="*/ 15256 h 28067"/>
                <a:gd name="connsiteX122" fmla="*/ 72123 w 310518"/>
                <a:gd name="connsiteY122" fmla="*/ 15256 h 28067"/>
                <a:gd name="connsiteX123" fmla="*/ 72123 w 310518"/>
                <a:gd name="connsiteY123" fmla="*/ 12783 h 28067"/>
                <a:gd name="connsiteX124" fmla="*/ 80995 w 310518"/>
                <a:gd name="connsiteY124" fmla="*/ 12783 h 28067"/>
                <a:gd name="connsiteX125" fmla="*/ 80995 w 310518"/>
                <a:gd name="connsiteY125" fmla="*/ 12511 h 28067"/>
                <a:gd name="connsiteX126" fmla="*/ 80609 w 310518"/>
                <a:gd name="connsiteY126" fmla="*/ 10767 h 28067"/>
                <a:gd name="connsiteX127" fmla="*/ 79556 w 310518"/>
                <a:gd name="connsiteY127" fmla="*/ 9451 h 28067"/>
                <a:gd name="connsiteX128" fmla="*/ 77657 w 310518"/>
                <a:gd name="connsiteY128" fmla="*/ 8951 h 28067"/>
                <a:gd name="connsiteX129" fmla="*/ 76069 w 310518"/>
                <a:gd name="connsiteY129" fmla="*/ 9323 h 28067"/>
                <a:gd name="connsiteX130" fmla="*/ 74927 w 310518"/>
                <a:gd name="connsiteY130" fmla="*/ 10366 h 28067"/>
                <a:gd name="connsiteX131" fmla="*/ 74215 w 310518"/>
                <a:gd name="connsiteY131" fmla="*/ 12025 h 28067"/>
                <a:gd name="connsiteX132" fmla="*/ 73978 w 310518"/>
                <a:gd name="connsiteY132" fmla="*/ 14184 h 28067"/>
                <a:gd name="connsiteX133" fmla="*/ 73978 w 310518"/>
                <a:gd name="connsiteY133" fmla="*/ 14756 h 28067"/>
                <a:gd name="connsiteX134" fmla="*/ 74259 w 310518"/>
                <a:gd name="connsiteY134" fmla="*/ 16643 h 28067"/>
                <a:gd name="connsiteX135" fmla="*/ 75120 w 310518"/>
                <a:gd name="connsiteY135" fmla="*/ 18145 h 28067"/>
                <a:gd name="connsiteX136" fmla="*/ 76485 w 310518"/>
                <a:gd name="connsiteY136" fmla="*/ 19160 h 28067"/>
                <a:gd name="connsiteX137" fmla="*/ 78309 w 310518"/>
                <a:gd name="connsiteY137" fmla="*/ 19517 h 28067"/>
                <a:gd name="connsiteX138" fmla="*/ 80609 w 310518"/>
                <a:gd name="connsiteY138" fmla="*/ 19017 h 28067"/>
                <a:gd name="connsiteX139" fmla="*/ 82360 w 310518"/>
                <a:gd name="connsiteY139" fmla="*/ 17601 h 28067"/>
                <a:gd name="connsiteX140" fmla="*/ 84244 w 310518"/>
                <a:gd name="connsiteY140" fmla="*/ 19360 h 28067"/>
                <a:gd name="connsiteX141" fmla="*/ 82894 w 310518"/>
                <a:gd name="connsiteY141" fmla="*/ 20761 h 28067"/>
                <a:gd name="connsiteX142" fmla="*/ 80861 w 310518"/>
                <a:gd name="connsiteY142" fmla="*/ 21833 h 28067"/>
                <a:gd name="connsiteX143" fmla="*/ 78102 w 310518"/>
                <a:gd name="connsiteY143" fmla="*/ 22248 h 28067"/>
                <a:gd name="connsiteX144" fmla="*/ 95205 w 310518"/>
                <a:gd name="connsiteY144" fmla="*/ 6492 h 28067"/>
                <a:gd name="connsiteX145" fmla="*/ 95205 w 310518"/>
                <a:gd name="connsiteY145" fmla="*/ 9008 h 28067"/>
                <a:gd name="connsiteX146" fmla="*/ 86156 w 310518"/>
                <a:gd name="connsiteY146" fmla="*/ 9008 h 28067"/>
                <a:gd name="connsiteX147" fmla="*/ 86156 w 310518"/>
                <a:gd name="connsiteY147" fmla="*/ 6492 h 28067"/>
                <a:gd name="connsiteX148" fmla="*/ 95205 w 310518"/>
                <a:gd name="connsiteY148" fmla="*/ 6492 h 28067"/>
                <a:gd name="connsiteX149" fmla="*/ 88767 w 310518"/>
                <a:gd name="connsiteY149" fmla="*/ 2703 h 28067"/>
                <a:gd name="connsiteX150" fmla="*/ 92342 w 310518"/>
                <a:gd name="connsiteY150" fmla="*/ 2703 h 28067"/>
                <a:gd name="connsiteX151" fmla="*/ 92342 w 310518"/>
                <a:gd name="connsiteY151" fmla="*/ 17687 h 28067"/>
                <a:gd name="connsiteX152" fmla="*/ 92550 w 310518"/>
                <a:gd name="connsiteY152" fmla="*/ 18788 h 28067"/>
                <a:gd name="connsiteX153" fmla="*/ 93158 w 310518"/>
                <a:gd name="connsiteY153" fmla="*/ 19288 h 28067"/>
                <a:gd name="connsiteX154" fmla="*/ 94063 w 310518"/>
                <a:gd name="connsiteY154" fmla="*/ 19417 h 28067"/>
                <a:gd name="connsiteX155" fmla="*/ 94775 w 310518"/>
                <a:gd name="connsiteY155" fmla="*/ 19374 h 28067"/>
                <a:gd name="connsiteX156" fmla="*/ 95324 w 310518"/>
                <a:gd name="connsiteY156" fmla="*/ 19288 h 28067"/>
                <a:gd name="connsiteX157" fmla="*/ 95339 w 310518"/>
                <a:gd name="connsiteY157" fmla="*/ 21920 h 28067"/>
                <a:gd name="connsiteX158" fmla="*/ 94300 w 310518"/>
                <a:gd name="connsiteY158" fmla="*/ 22148 h 28067"/>
                <a:gd name="connsiteX159" fmla="*/ 92965 w 310518"/>
                <a:gd name="connsiteY159" fmla="*/ 22248 h 28067"/>
                <a:gd name="connsiteX160" fmla="*/ 90784 w 310518"/>
                <a:gd name="connsiteY160" fmla="*/ 21833 h 28067"/>
                <a:gd name="connsiteX161" fmla="*/ 89301 w 310518"/>
                <a:gd name="connsiteY161" fmla="*/ 20447 h 28067"/>
                <a:gd name="connsiteX162" fmla="*/ 88767 w 310518"/>
                <a:gd name="connsiteY162" fmla="*/ 17901 h 28067"/>
                <a:gd name="connsiteX163" fmla="*/ 88767 w 310518"/>
                <a:gd name="connsiteY163" fmla="*/ 2703 h 28067"/>
                <a:gd name="connsiteX164" fmla="*/ 102324 w 310518"/>
                <a:gd name="connsiteY164" fmla="*/ 6492 h 28067"/>
                <a:gd name="connsiteX165" fmla="*/ 102324 w 310518"/>
                <a:gd name="connsiteY165" fmla="*/ 21962 h 28067"/>
                <a:gd name="connsiteX166" fmla="*/ 98734 w 310518"/>
                <a:gd name="connsiteY166" fmla="*/ 21962 h 28067"/>
                <a:gd name="connsiteX167" fmla="*/ 98734 w 310518"/>
                <a:gd name="connsiteY167" fmla="*/ 6492 h 28067"/>
                <a:gd name="connsiteX168" fmla="*/ 102324 w 310518"/>
                <a:gd name="connsiteY168" fmla="*/ 6492 h 28067"/>
                <a:gd name="connsiteX169" fmla="*/ 98497 w 310518"/>
                <a:gd name="connsiteY169" fmla="*/ 2431 h 28067"/>
                <a:gd name="connsiteX170" fmla="*/ 99031 w 310518"/>
                <a:gd name="connsiteY170" fmla="*/ 1130 h 28067"/>
                <a:gd name="connsiteX171" fmla="*/ 100544 w 310518"/>
                <a:gd name="connsiteY171" fmla="*/ 601 h 28067"/>
                <a:gd name="connsiteX172" fmla="*/ 102043 w 310518"/>
                <a:gd name="connsiteY172" fmla="*/ 1130 h 28067"/>
                <a:gd name="connsiteX173" fmla="*/ 102592 w 310518"/>
                <a:gd name="connsiteY173" fmla="*/ 2431 h 28067"/>
                <a:gd name="connsiteX174" fmla="*/ 102043 w 310518"/>
                <a:gd name="connsiteY174" fmla="*/ 3718 h 28067"/>
                <a:gd name="connsiteX175" fmla="*/ 100544 w 310518"/>
                <a:gd name="connsiteY175" fmla="*/ 4232 h 28067"/>
                <a:gd name="connsiteX176" fmla="*/ 99031 w 310518"/>
                <a:gd name="connsiteY176" fmla="*/ 3718 h 28067"/>
                <a:gd name="connsiteX177" fmla="*/ 98497 w 310518"/>
                <a:gd name="connsiteY177" fmla="*/ 2431 h 28067"/>
                <a:gd name="connsiteX178" fmla="*/ 110319 w 310518"/>
                <a:gd name="connsiteY178" fmla="*/ 9795 h 28067"/>
                <a:gd name="connsiteX179" fmla="*/ 110319 w 310518"/>
                <a:gd name="connsiteY179" fmla="*/ 21962 h 28067"/>
                <a:gd name="connsiteX180" fmla="*/ 106744 w 310518"/>
                <a:gd name="connsiteY180" fmla="*/ 21962 h 28067"/>
                <a:gd name="connsiteX181" fmla="*/ 106744 w 310518"/>
                <a:gd name="connsiteY181" fmla="*/ 6492 h 28067"/>
                <a:gd name="connsiteX182" fmla="*/ 110111 w 310518"/>
                <a:gd name="connsiteY182" fmla="*/ 6492 h 28067"/>
                <a:gd name="connsiteX183" fmla="*/ 110319 w 310518"/>
                <a:gd name="connsiteY183" fmla="*/ 9795 h 28067"/>
                <a:gd name="connsiteX184" fmla="*/ 109681 w 310518"/>
                <a:gd name="connsiteY184" fmla="*/ 13655 h 28067"/>
                <a:gd name="connsiteX185" fmla="*/ 108524 w 310518"/>
                <a:gd name="connsiteY185" fmla="*/ 13641 h 28067"/>
                <a:gd name="connsiteX186" fmla="*/ 108999 w 310518"/>
                <a:gd name="connsiteY186" fmla="*/ 10624 h 28067"/>
                <a:gd name="connsiteX187" fmla="*/ 110304 w 310518"/>
                <a:gd name="connsiteY187" fmla="*/ 8264 h 28067"/>
                <a:gd name="connsiteX188" fmla="*/ 112322 w 310518"/>
                <a:gd name="connsiteY188" fmla="*/ 6749 h 28067"/>
                <a:gd name="connsiteX189" fmla="*/ 114933 w 310518"/>
                <a:gd name="connsiteY189" fmla="*/ 6206 h 28067"/>
                <a:gd name="connsiteX190" fmla="*/ 117025 w 310518"/>
                <a:gd name="connsiteY190" fmla="*/ 6520 h 28067"/>
                <a:gd name="connsiteX191" fmla="*/ 118642 w 310518"/>
                <a:gd name="connsiteY191" fmla="*/ 7507 h 28067"/>
                <a:gd name="connsiteX192" fmla="*/ 119680 w 310518"/>
                <a:gd name="connsiteY192" fmla="*/ 9294 h 28067"/>
                <a:gd name="connsiteX193" fmla="*/ 120036 w 310518"/>
                <a:gd name="connsiteY193" fmla="*/ 11968 h 28067"/>
                <a:gd name="connsiteX194" fmla="*/ 120036 w 310518"/>
                <a:gd name="connsiteY194" fmla="*/ 21962 h 28067"/>
                <a:gd name="connsiteX195" fmla="*/ 116446 w 310518"/>
                <a:gd name="connsiteY195" fmla="*/ 21962 h 28067"/>
                <a:gd name="connsiteX196" fmla="*/ 116446 w 310518"/>
                <a:gd name="connsiteY196" fmla="*/ 11953 h 28067"/>
                <a:gd name="connsiteX197" fmla="*/ 116105 w 310518"/>
                <a:gd name="connsiteY197" fmla="*/ 10195 h 28067"/>
                <a:gd name="connsiteX198" fmla="*/ 115141 w 310518"/>
                <a:gd name="connsiteY198" fmla="*/ 9265 h 28067"/>
                <a:gd name="connsiteX199" fmla="*/ 113583 w 310518"/>
                <a:gd name="connsiteY199" fmla="*/ 8980 h 28067"/>
                <a:gd name="connsiteX200" fmla="*/ 111936 w 310518"/>
                <a:gd name="connsiteY200" fmla="*/ 9351 h 28067"/>
                <a:gd name="connsiteX201" fmla="*/ 110705 w 310518"/>
                <a:gd name="connsiteY201" fmla="*/ 10366 h 28067"/>
                <a:gd name="connsiteX202" fmla="*/ 109948 w 310518"/>
                <a:gd name="connsiteY202" fmla="*/ 11853 h 28067"/>
                <a:gd name="connsiteX203" fmla="*/ 109681 w 310518"/>
                <a:gd name="connsiteY203" fmla="*/ 13655 h 28067"/>
                <a:gd name="connsiteX204" fmla="*/ 134499 w 310518"/>
                <a:gd name="connsiteY204" fmla="*/ 6492 h 28067"/>
                <a:gd name="connsiteX205" fmla="*/ 137748 w 310518"/>
                <a:gd name="connsiteY205" fmla="*/ 6492 h 28067"/>
                <a:gd name="connsiteX206" fmla="*/ 137748 w 310518"/>
                <a:gd name="connsiteY206" fmla="*/ 21533 h 28067"/>
                <a:gd name="connsiteX207" fmla="*/ 136828 w 310518"/>
                <a:gd name="connsiteY207" fmla="*/ 25079 h 28067"/>
                <a:gd name="connsiteX208" fmla="*/ 134262 w 310518"/>
                <a:gd name="connsiteY208" fmla="*/ 27296 h 28067"/>
                <a:gd name="connsiteX209" fmla="*/ 130449 w 310518"/>
                <a:gd name="connsiteY209" fmla="*/ 28068 h 28067"/>
                <a:gd name="connsiteX210" fmla="*/ 128402 w 310518"/>
                <a:gd name="connsiteY210" fmla="*/ 27810 h 28067"/>
                <a:gd name="connsiteX211" fmla="*/ 126236 w 310518"/>
                <a:gd name="connsiteY211" fmla="*/ 26981 h 28067"/>
                <a:gd name="connsiteX212" fmla="*/ 124500 w 310518"/>
                <a:gd name="connsiteY212" fmla="*/ 25508 h 28067"/>
                <a:gd name="connsiteX213" fmla="*/ 126176 w 310518"/>
                <a:gd name="connsiteY213" fmla="*/ 23478 h 28067"/>
                <a:gd name="connsiteX214" fmla="*/ 128075 w 310518"/>
                <a:gd name="connsiteY214" fmla="*/ 24922 h 28067"/>
                <a:gd name="connsiteX215" fmla="*/ 130256 w 310518"/>
                <a:gd name="connsiteY215" fmla="*/ 25380 h 28067"/>
                <a:gd name="connsiteX216" fmla="*/ 132348 w 310518"/>
                <a:gd name="connsiteY216" fmla="*/ 24936 h 28067"/>
                <a:gd name="connsiteX217" fmla="*/ 133698 w 310518"/>
                <a:gd name="connsiteY217" fmla="*/ 23664 h 28067"/>
                <a:gd name="connsiteX218" fmla="*/ 134173 w 310518"/>
                <a:gd name="connsiteY218" fmla="*/ 21605 h 28067"/>
                <a:gd name="connsiteX219" fmla="*/ 134173 w 310518"/>
                <a:gd name="connsiteY219" fmla="*/ 9995 h 28067"/>
                <a:gd name="connsiteX220" fmla="*/ 134499 w 310518"/>
                <a:gd name="connsiteY220" fmla="*/ 6492 h 28067"/>
                <a:gd name="connsiteX221" fmla="*/ 123595 w 310518"/>
                <a:gd name="connsiteY221" fmla="*/ 14399 h 28067"/>
                <a:gd name="connsiteX222" fmla="*/ 123595 w 310518"/>
                <a:gd name="connsiteY222" fmla="*/ 14098 h 28067"/>
                <a:gd name="connsiteX223" fmla="*/ 124040 w 310518"/>
                <a:gd name="connsiteY223" fmla="*/ 10896 h 28067"/>
                <a:gd name="connsiteX224" fmla="*/ 125316 w 310518"/>
                <a:gd name="connsiteY224" fmla="*/ 8393 h 28067"/>
                <a:gd name="connsiteX225" fmla="*/ 127334 w 310518"/>
                <a:gd name="connsiteY225" fmla="*/ 6778 h 28067"/>
                <a:gd name="connsiteX226" fmla="*/ 130019 w 310518"/>
                <a:gd name="connsiteY226" fmla="*/ 6206 h 28067"/>
                <a:gd name="connsiteX227" fmla="*/ 132674 w 310518"/>
                <a:gd name="connsiteY227" fmla="*/ 6749 h 28067"/>
                <a:gd name="connsiteX228" fmla="*/ 134529 w 310518"/>
                <a:gd name="connsiteY228" fmla="*/ 8307 h 28067"/>
                <a:gd name="connsiteX229" fmla="*/ 135686 w 310518"/>
                <a:gd name="connsiteY229" fmla="*/ 10710 h 28067"/>
                <a:gd name="connsiteX230" fmla="*/ 136324 w 310518"/>
                <a:gd name="connsiteY230" fmla="*/ 13798 h 28067"/>
                <a:gd name="connsiteX231" fmla="*/ 136324 w 310518"/>
                <a:gd name="connsiteY231" fmla="*/ 14756 h 28067"/>
                <a:gd name="connsiteX232" fmla="*/ 135671 w 310518"/>
                <a:gd name="connsiteY232" fmla="*/ 17787 h 28067"/>
                <a:gd name="connsiteX233" fmla="*/ 134455 w 310518"/>
                <a:gd name="connsiteY233" fmla="*/ 20161 h 28067"/>
                <a:gd name="connsiteX234" fmla="*/ 132585 w 310518"/>
                <a:gd name="connsiteY234" fmla="*/ 21705 h 28067"/>
                <a:gd name="connsiteX235" fmla="*/ 129989 w 310518"/>
                <a:gd name="connsiteY235" fmla="*/ 22248 h 28067"/>
                <a:gd name="connsiteX236" fmla="*/ 127334 w 310518"/>
                <a:gd name="connsiteY236" fmla="*/ 21662 h 28067"/>
                <a:gd name="connsiteX237" fmla="*/ 125316 w 310518"/>
                <a:gd name="connsiteY237" fmla="*/ 20018 h 28067"/>
                <a:gd name="connsiteX238" fmla="*/ 124040 w 310518"/>
                <a:gd name="connsiteY238" fmla="*/ 17530 h 28067"/>
                <a:gd name="connsiteX239" fmla="*/ 123595 w 310518"/>
                <a:gd name="connsiteY239" fmla="*/ 14399 h 28067"/>
                <a:gd name="connsiteX240" fmla="*/ 127171 w 310518"/>
                <a:gd name="connsiteY240" fmla="*/ 14098 h 28067"/>
                <a:gd name="connsiteX241" fmla="*/ 127171 w 310518"/>
                <a:gd name="connsiteY241" fmla="*/ 14399 h 28067"/>
                <a:gd name="connsiteX242" fmla="*/ 127378 w 310518"/>
                <a:gd name="connsiteY242" fmla="*/ 16372 h 28067"/>
                <a:gd name="connsiteX243" fmla="*/ 128046 w 310518"/>
                <a:gd name="connsiteY243" fmla="*/ 17987 h 28067"/>
                <a:gd name="connsiteX244" fmla="*/ 129203 w 310518"/>
                <a:gd name="connsiteY244" fmla="*/ 19074 h 28067"/>
                <a:gd name="connsiteX245" fmla="*/ 130879 w 310518"/>
                <a:gd name="connsiteY245" fmla="*/ 19460 h 28067"/>
                <a:gd name="connsiteX246" fmla="*/ 132941 w 310518"/>
                <a:gd name="connsiteY246" fmla="*/ 18945 h 28067"/>
                <a:gd name="connsiteX247" fmla="*/ 134188 w 310518"/>
                <a:gd name="connsiteY247" fmla="*/ 17558 h 28067"/>
                <a:gd name="connsiteX248" fmla="*/ 134811 w 310518"/>
                <a:gd name="connsiteY248" fmla="*/ 15585 h 28067"/>
                <a:gd name="connsiteX249" fmla="*/ 134811 w 310518"/>
                <a:gd name="connsiteY249" fmla="*/ 12997 h 28067"/>
                <a:gd name="connsiteX250" fmla="*/ 134440 w 310518"/>
                <a:gd name="connsiteY250" fmla="*/ 11424 h 28067"/>
                <a:gd name="connsiteX251" fmla="*/ 133713 w 310518"/>
                <a:gd name="connsiteY251" fmla="*/ 10152 h 28067"/>
                <a:gd name="connsiteX252" fmla="*/ 132556 w 310518"/>
                <a:gd name="connsiteY252" fmla="*/ 9294 h 28067"/>
                <a:gd name="connsiteX253" fmla="*/ 130909 w 310518"/>
                <a:gd name="connsiteY253" fmla="*/ 8980 h 28067"/>
                <a:gd name="connsiteX254" fmla="*/ 129233 w 310518"/>
                <a:gd name="connsiteY254" fmla="*/ 9380 h 28067"/>
                <a:gd name="connsiteX255" fmla="*/ 128060 w 310518"/>
                <a:gd name="connsiteY255" fmla="*/ 10481 h 28067"/>
                <a:gd name="connsiteX256" fmla="*/ 127393 w 310518"/>
                <a:gd name="connsiteY256" fmla="*/ 12111 h 28067"/>
                <a:gd name="connsiteX257" fmla="*/ 127171 w 310518"/>
                <a:gd name="connsiteY257" fmla="*/ 14098 h 28067"/>
                <a:gd name="connsiteX258" fmla="*/ 159879 w 310518"/>
                <a:gd name="connsiteY258" fmla="*/ 18759 h 28067"/>
                <a:gd name="connsiteX259" fmla="*/ 159879 w 310518"/>
                <a:gd name="connsiteY259" fmla="*/ 0 h 28067"/>
                <a:gd name="connsiteX260" fmla="*/ 163469 w 310518"/>
                <a:gd name="connsiteY260" fmla="*/ 0 h 28067"/>
                <a:gd name="connsiteX261" fmla="*/ 163469 w 310518"/>
                <a:gd name="connsiteY261" fmla="*/ 21962 h 28067"/>
                <a:gd name="connsiteX262" fmla="*/ 160220 w 310518"/>
                <a:gd name="connsiteY262" fmla="*/ 21962 h 28067"/>
                <a:gd name="connsiteX263" fmla="*/ 159879 w 310518"/>
                <a:gd name="connsiteY263" fmla="*/ 18759 h 28067"/>
                <a:gd name="connsiteX264" fmla="*/ 149435 w 310518"/>
                <a:gd name="connsiteY264" fmla="*/ 14399 h 28067"/>
                <a:gd name="connsiteX265" fmla="*/ 149435 w 310518"/>
                <a:gd name="connsiteY265" fmla="*/ 14098 h 28067"/>
                <a:gd name="connsiteX266" fmla="*/ 149865 w 310518"/>
                <a:gd name="connsiteY266" fmla="*/ 10896 h 28067"/>
                <a:gd name="connsiteX267" fmla="*/ 151112 w 310518"/>
                <a:gd name="connsiteY267" fmla="*/ 8393 h 28067"/>
                <a:gd name="connsiteX268" fmla="*/ 153099 w 310518"/>
                <a:gd name="connsiteY268" fmla="*/ 6778 h 28067"/>
                <a:gd name="connsiteX269" fmla="*/ 155740 w 310518"/>
                <a:gd name="connsiteY269" fmla="*/ 6206 h 28067"/>
                <a:gd name="connsiteX270" fmla="*/ 158292 w 310518"/>
                <a:gd name="connsiteY270" fmla="*/ 6749 h 28067"/>
                <a:gd name="connsiteX271" fmla="*/ 160161 w 310518"/>
                <a:gd name="connsiteY271" fmla="*/ 8307 h 28067"/>
                <a:gd name="connsiteX272" fmla="*/ 161393 w 310518"/>
                <a:gd name="connsiteY272" fmla="*/ 10710 h 28067"/>
                <a:gd name="connsiteX273" fmla="*/ 162045 w 310518"/>
                <a:gd name="connsiteY273" fmla="*/ 13798 h 28067"/>
                <a:gd name="connsiteX274" fmla="*/ 162045 w 310518"/>
                <a:gd name="connsiteY274" fmla="*/ 14756 h 28067"/>
                <a:gd name="connsiteX275" fmla="*/ 161393 w 310518"/>
                <a:gd name="connsiteY275" fmla="*/ 17787 h 28067"/>
                <a:gd name="connsiteX276" fmla="*/ 160161 w 310518"/>
                <a:gd name="connsiteY276" fmla="*/ 20161 h 28067"/>
                <a:gd name="connsiteX277" fmla="*/ 158277 w 310518"/>
                <a:gd name="connsiteY277" fmla="*/ 21705 h 28067"/>
                <a:gd name="connsiteX278" fmla="*/ 155710 w 310518"/>
                <a:gd name="connsiteY278" fmla="*/ 22248 h 28067"/>
                <a:gd name="connsiteX279" fmla="*/ 153085 w 310518"/>
                <a:gd name="connsiteY279" fmla="*/ 21662 h 28067"/>
                <a:gd name="connsiteX280" fmla="*/ 151112 w 310518"/>
                <a:gd name="connsiteY280" fmla="*/ 20018 h 28067"/>
                <a:gd name="connsiteX281" fmla="*/ 149865 w 310518"/>
                <a:gd name="connsiteY281" fmla="*/ 17530 h 28067"/>
                <a:gd name="connsiteX282" fmla="*/ 149435 w 310518"/>
                <a:gd name="connsiteY282" fmla="*/ 14399 h 28067"/>
                <a:gd name="connsiteX283" fmla="*/ 153010 w 310518"/>
                <a:gd name="connsiteY283" fmla="*/ 14098 h 28067"/>
                <a:gd name="connsiteX284" fmla="*/ 153010 w 310518"/>
                <a:gd name="connsiteY284" fmla="*/ 14399 h 28067"/>
                <a:gd name="connsiteX285" fmla="*/ 153203 w 310518"/>
                <a:gd name="connsiteY285" fmla="*/ 16372 h 28067"/>
                <a:gd name="connsiteX286" fmla="*/ 153841 w 310518"/>
                <a:gd name="connsiteY286" fmla="*/ 17987 h 28067"/>
                <a:gd name="connsiteX287" fmla="*/ 154954 w 310518"/>
                <a:gd name="connsiteY287" fmla="*/ 19074 h 28067"/>
                <a:gd name="connsiteX288" fmla="*/ 156615 w 310518"/>
                <a:gd name="connsiteY288" fmla="*/ 19460 h 28067"/>
                <a:gd name="connsiteX289" fmla="*/ 158618 w 310518"/>
                <a:gd name="connsiteY289" fmla="*/ 18945 h 28067"/>
                <a:gd name="connsiteX290" fmla="*/ 159850 w 310518"/>
                <a:gd name="connsiteY290" fmla="*/ 17558 h 28067"/>
                <a:gd name="connsiteX291" fmla="*/ 160472 w 310518"/>
                <a:gd name="connsiteY291" fmla="*/ 15585 h 28067"/>
                <a:gd name="connsiteX292" fmla="*/ 160472 w 310518"/>
                <a:gd name="connsiteY292" fmla="*/ 12997 h 28067"/>
                <a:gd name="connsiteX293" fmla="*/ 160102 w 310518"/>
                <a:gd name="connsiteY293" fmla="*/ 11424 h 28067"/>
                <a:gd name="connsiteX294" fmla="*/ 159375 w 310518"/>
                <a:gd name="connsiteY294" fmla="*/ 10152 h 28067"/>
                <a:gd name="connsiteX295" fmla="*/ 158232 w 310518"/>
                <a:gd name="connsiteY295" fmla="*/ 9294 h 28067"/>
                <a:gd name="connsiteX296" fmla="*/ 156645 w 310518"/>
                <a:gd name="connsiteY296" fmla="*/ 8980 h 28067"/>
                <a:gd name="connsiteX297" fmla="*/ 154983 w 310518"/>
                <a:gd name="connsiteY297" fmla="*/ 9380 h 28067"/>
                <a:gd name="connsiteX298" fmla="*/ 153856 w 310518"/>
                <a:gd name="connsiteY298" fmla="*/ 10481 h 28067"/>
                <a:gd name="connsiteX299" fmla="*/ 153218 w 310518"/>
                <a:gd name="connsiteY299" fmla="*/ 12111 h 28067"/>
                <a:gd name="connsiteX300" fmla="*/ 153010 w 310518"/>
                <a:gd name="connsiteY300" fmla="*/ 14098 h 28067"/>
                <a:gd name="connsiteX301" fmla="*/ 174817 w 310518"/>
                <a:gd name="connsiteY301" fmla="*/ 22248 h 28067"/>
                <a:gd name="connsiteX302" fmla="*/ 171597 w 310518"/>
                <a:gd name="connsiteY302" fmla="*/ 21691 h 28067"/>
                <a:gd name="connsiteX303" fmla="*/ 169165 w 310518"/>
                <a:gd name="connsiteY303" fmla="*/ 20103 h 28067"/>
                <a:gd name="connsiteX304" fmla="*/ 167636 w 310518"/>
                <a:gd name="connsiteY304" fmla="*/ 17716 h 28067"/>
                <a:gd name="connsiteX305" fmla="*/ 167102 w 310518"/>
                <a:gd name="connsiteY305" fmla="*/ 14756 h 28067"/>
                <a:gd name="connsiteX306" fmla="*/ 167102 w 310518"/>
                <a:gd name="connsiteY306" fmla="*/ 14184 h 28067"/>
                <a:gd name="connsiteX307" fmla="*/ 167651 w 310518"/>
                <a:gd name="connsiteY307" fmla="*/ 10896 h 28067"/>
                <a:gd name="connsiteX308" fmla="*/ 169179 w 310518"/>
                <a:gd name="connsiteY308" fmla="*/ 8379 h 28067"/>
                <a:gd name="connsiteX309" fmla="*/ 171494 w 310518"/>
                <a:gd name="connsiteY309" fmla="*/ 6763 h 28067"/>
                <a:gd name="connsiteX310" fmla="*/ 174387 w 310518"/>
                <a:gd name="connsiteY310" fmla="*/ 6206 h 28067"/>
                <a:gd name="connsiteX311" fmla="*/ 177398 w 310518"/>
                <a:gd name="connsiteY311" fmla="*/ 6763 h 28067"/>
                <a:gd name="connsiteX312" fmla="*/ 179534 w 310518"/>
                <a:gd name="connsiteY312" fmla="*/ 8336 h 28067"/>
                <a:gd name="connsiteX313" fmla="*/ 180810 w 310518"/>
                <a:gd name="connsiteY313" fmla="*/ 10724 h 28067"/>
                <a:gd name="connsiteX314" fmla="*/ 181241 w 310518"/>
                <a:gd name="connsiteY314" fmla="*/ 13784 h 28067"/>
                <a:gd name="connsiteX315" fmla="*/ 181241 w 310518"/>
                <a:gd name="connsiteY315" fmla="*/ 15256 h 28067"/>
                <a:gd name="connsiteX316" fmla="*/ 168838 w 310518"/>
                <a:gd name="connsiteY316" fmla="*/ 15256 h 28067"/>
                <a:gd name="connsiteX317" fmla="*/ 168838 w 310518"/>
                <a:gd name="connsiteY317" fmla="*/ 12783 h 28067"/>
                <a:gd name="connsiteX318" fmla="*/ 177710 w 310518"/>
                <a:gd name="connsiteY318" fmla="*/ 12783 h 28067"/>
                <a:gd name="connsiteX319" fmla="*/ 177710 w 310518"/>
                <a:gd name="connsiteY319" fmla="*/ 12511 h 28067"/>
                <a:gd name="connsiteX320" fmla="*/ 177324 w 310518"/>
                <a:gd name="connsiteY320" fmla="*/ 10767 h 28067"/>
                <a:gd name="connsiteX321" fmla="*/ 176271 w 310518"/>
                <a:gd name="connsiteY321" fmla="*/ 9451 h 28067"/>
                <a:gd name="connsiteX322" fmla="*/ 174372 w 310518"/>
                <a:gd name="connsiteY322" fmla="*/ 8951 h 28067"/>
                <a:gd name="connsiteX323" fmla="*/ 172784 w 310518"/>
                <a:gd name="connsiteY323" fmla="*/ 9323 h 28067"/>
                <a:gd name="connsiteX324" fmla="*/ 171642 w 310518"/>
                <a:gd name="connsiteY324" fmla="*/ 10366 h 28067"/>
                <a:gd name="connsiteX325" fmla="*/ 170930 w 310518"/>
                <a:gd name="connsiteY325" fmla="*/ 12025 h 28067"/>
                <a:gd name="connsiteX326" fmla="*/ 170693 w 310518"/>
                <a:gd name="connsiteY326" fmla="*/ 14184 h 28067"/>
                <a:gd name="connsiteX327" fmla="*/ 170693 w 310518"/>
                <a:gd name="connsiteY327" fmla="*/ 14756 h 28067"/>
                <a:gd name="connsiteX328" fmla="*/ 170974 w 310518"/>
                <a:gd name="connsiteY328" fmla="*/ 16643 h 28067"/>
                <a:gd name="connsiteX329" fmla="*/ 171835 w 310518"/>
                <a:gd name="connsiteY329" fmla="*/ 18145 h 28067"/>
                <a:gd name="connsiteX330" fmla="*/ 173200 w 310518"/>
                <a:gd name="connsiteY330" fmla="*/ 19160 h 28067"/>
                <a:gd name="connsiteX331" fmla="*/ 175024 w 310518"/>
                <a:gd name="connsiteY331" fmla="*/ 19517 h 28067"/>
                <a:gd name="connsiteX332" fmla="*/ 177324 w 310518"/>
                <a:gd name="connsiteY332" fmla="*/ 19017 h 28067"/>
                <a:gd name="connsiteX333" fmla="*/ 179075 w 310518"/>
                <a:gd name="connsiteY333" fmla="*/ 17601 h 28067"/>
                <a:gd name="connsiteX334" fmla="*/ 180959 w 310518"/>
                <a:gd name="connsiteY334" fmla="*/ 19360 h 28067"/>
                <a:gd name="connsiteX335" fmla="*/ 179609 w 310518"/>
                <a:gd name="connsiteY335" fmla="*/ 20761 h 28067"/>
                <a:gd name="connsiteX336" fmla="*/ 177576 w 310518"/>
                <a:gd name="connsiteY336" fmla="*/ 21833 h 28067"/>
                <a:gd name="connsiteX337" fmla="*/ 174817 w 310518"/>
                <a:gd name="connsiteY337" fmla="*/ 22248 h 28067"/>
                <a:gd name="connsiteX338" fmla="*/ 188152 w 310518"/>
                <a:gd name="connsiteY338" fmla="*/ 9466 h 28067"/>
                <a:gd name="connsiteX339" fmla="*/ 188152 w 310518"/>
                <a:gd name="connsiteY339" fmla="*/ 27910 h 28067"/>
                <a:gd name="connsiteX340" fmla="*/ 184577 w 310518"/>
                <a:gd name="connsiteY340" fmla="*/ 27910 h 28067"/>
                <a:gd name="connsiteX341" fmla="*/ 184577 w 310518"/>
                <a:gd name="connsiteY341" fmla="*/ 6492 h 28067"/>
                <a:gd name="connsiteX342" fmla="*/ 187870 w 310518"/>
                <a:gd name="connsiteY342" fmla="*/ 6492 h 28067"/>
                <a:gd name="connsiteX343" fmla="*/ 188152 w 310518"/>
                <a:gd name="connsiteY343" fmla="*/ 9466 h 28067"/>
                <a:gd name="connsiteX344" fmla="*/ 198611 w 310518"/>
                <a:gd name="connsiteY344" fmla="*/ 14084 h 28067"/>
                <a:gd name="connsiteX345" fmla="*/ 198611 w 310518"/>
                <a:gd name="connsiteY345" fmla="*/ 14384 h 28067"/>
                <a:gd name="connsiteX346" fmla="*/ 198196 w 310518"/>
                <a:gd name="connsiteY346" fmla="*/ 17516 h 28067"/>
                <a:gd name="connsiteX347" fmla="*/ 196994 w 310518"/>
                <a:gd name="connsiteY347" fmla="*/ 20018 h 28067"/>
                <a:gd name="connsiteX348" fmla="*/ 195050 w 310518"/>
                <a:gd name="connsiteY348" fmla="*/ 21662 h 28067"/>
                <a:gd name="connsiteX349" fmla="*/ 192380 w 310518"/>
                <a:gd name="connsiteY349" fmla="*/ 22248 h 28067"/>
                <a:gd name="connsiteX350" fmla="*/ 189754 w 310518"/>
                <a:gd name="connsiteY350" fmla="*/ 21719 h 28067"/>
                <a:gd name="connsiteX351" fmla="*/ 187870 w 310518"/>
                <a:gd name="connsiteY351" fmla="*/ 20189 h 28067"/>
                <a:gd name="connsiteX352" fmla="*/ 186624 w 310518"/>
                <a:gd name="connsiteY352" fmla="*/ 17873 h 28067"/>
                <a:gd name="connsiteX353" fmla="*/ 185971 w 310518"/>
                <a:gd name="connsiteY353" fmla="*/ 14928 h 28067"/>
                <a:gd name="connsiteX354" fmla="*/ 185971 w 310518"/>
                <a:gd name="connsiteY354" fmla="*/ 13769 h 28067"/>
                <a:gd name="connsiteX355" fmla="*/ 186624 w 310518"/>
                <a:gd name="connsiteY355" fmla="*/ 10681 h 28067"/>
                <a:gd name="connsiteX356" fmla="*/ 187870 w 310518"/>
                <a:gd name="connsiteY356" fmla="*/ 8293 h 28067"/>
                <a:gd name="connsiteX357" fmla="*/ 189754 w 310518"/>
                <a:gd name="connsiteY357" fmla="*/ 6749 h 28067"/>
                <a:gd name="connsiteX358" fmla="*/ 192351 w 310518"/>
                <a:gd name="connsiteY358" fmla="*/ 6206 h 28067"/>
                <a:gd name="connsiteX359" fmla="*/ 195036 w 310518"/>
                <a:gd name="connsiteY359" fmla="*/ 6778 h 28067"/>
                <a:gd name="connsiteX360" fmla="*/ 197009 w 310518"/>
                <a:gd name="connsiteY360" fmla="*/ 8379 h 28067"/>
                <a:gd name="connsiteX361" fmla="*/ 198210 w 310518"/>
                <a:gd name="connsiteY361" fmla="*/ 10867 h 28067"/>
                <a:gd name="connsiteX362" fmla="*/ 198611 w 310518"/>
                <a:gd name="connsiteY362" fmla="*/ 14084 h 28067"/>
                <a:gd name="connsiteX363" fmla="*/ 195036 w 310518"/>
                <a:gd name="connsiteY363" fmla="*/ 14384 h 28067"/>
                <a:gd name="connsiteX364" fmla="*/ 195036 w 310518"/>
                <a:gd name="connsiteY364" fmla="*/ 14084 h 28067"/>
                <a:gd name="connsiteX365" fmla="*/ 194828 w 310518"/>
                <a:gd name="connsiteY365" fmla="*/ 12097 h 28067"/>
                <a:gd name="connsiteX366" fmla="*/ 194175 w 310518"/>
                <a:gd name="connsiteY366" fmla="*/ 10466 h 28067"/>
                <a:gd name="connsiteX367" fmla="*/ 193033 w 310518"/>
                <a:gd name="connsiteY367" fmla="*/ 9380 h 28067"/>
                <a:gd name="connsiteX368" fmla="*/ 191386 w 310518"/>
                <a:gd name="connsiteY368" fmla="*/ 8980 h 28067"/>
                <a:gd name="connsiteX369" fmla="*/ 189754 w 310518"/>
                <a:gd name="connsiteY369" fmla="*/ 9294 h 28067"/>
                <a:gd name="connsiteX370" fmla="*/ 188612 w 310518"/>
                <a:gd name="connsiteY370" fmla="*/ 10138 h 28067"/>
                <a:gd name="connsiteX371" fmla="*/ 187900 w 310518"/>
                <a:gd name="connsiteY371" fmla="*/ 11410 h 28067"/>
                <a:gd name="connsiteX372" fmla="*/ 187544 w 310518"/>
                <a:gd name="connsiteY372" fmla="*/ 12969 h 28067"/>
                <a:gd name="connsiteX373" fmla="*/ 187544 w 310518"/>
                <a:gd name="connsiteY373" fmla="*/ 15743 h 28067"/>
                <a:gd name="connsiteX374" fmla="*/ 188152 w 310518"/>
                <a:gd name="connsiteY374" fmla="*/ 17630 h 28067"/>
                <a:gd name="connsiteX375" fmla="*/ 189369 w 310518"/>
                <a:gd name="connsiteY375" fmla="*/ 19002 h 28067"/>
                <a:gd name="connsiteX376" fmla="*/ 191416 w 310518"/>
                <a:gd name="connsiteY376" fmla="*/ 19503 h 28067"/>
                <a:gd name="connsiteX377" fmla="*/ 193062 w 310518"/>
                <a:gd name="connsiteY377" fmla="*/ 19103 h 28067"/>
                <a:gd name="connsiteX378" fmla="*/ 194175 w 310518"/>
                <a:gd name="connsiteY378" fmla="*/ 18002 h 28067"/>
                <a:gd name="connsiteX379" fmla="*/ 194828 w 310518"/>
                <a:gd name="connsiteY379" fmla="*/ 16357 h 28067"/>
                <a:gd name="connsiteX380" fmla="*/ 195036 w 310518"/>
                <a:gd name="connsiteY380" fmla="*/ 14384 h 28067"/>
                <a:gd name="connsiteX381" fmla="*/ 211234 w 310518"/>
                <a:gd name="connsiteY381" fmla="*/ 18860 h 28067"/>
                <a:gd name="connsiteX382" fmla="*/ 211234 w 310518"/>
                <a:gd name="connsiteY382" fmla="*/ 11482 h 28067"/>
                <a:gd name="connsiteX383" fmla="*/ 210923 w 310518"/>
                <a:gd name="connsiteY383" fmla="*/ 10052 h 28067"/>
                <a:gd name="connsiteX384" fmla="*/ 209973 w 310518"/>
                <a:gd name="connsiteY384" fmla="*/ 9122 h 28067"/>
                <a:gd name="connsiteX385" fmla="*/ 208401 w 310518"/>
                <a:gd name="connsiteY385" fmla="*/ 8794 h 28067"/>
                <a:gd name="connsiteX386" fmla="*/ 206888 w 310518"/>
                <a:gd name="connsiteY386" fmla="*/ 9079 h 28067"/>
                <a:gd name="connsiteX387" fmla="*/ 205893 w 310518"/>
                <a:gd name="connsiteY387" fmla="*/ 9852 h 28067"/>
                <a:gd name="connsiteX388" fmla="*/ 205538 w 310518"/>
                <a:gd name="connsiteY388" fmla="*/ 10953 h 28067"/>
                <a:gd name="connsiteX389" fmla="*/ 201977 w 310518"/>
                <a:gd name="connsiteY389" fmla="*/ 10953 h 28067"/>
                <a:gd name="connsiteX390" fmla="*/ 202437 w 310518"/>
                <a:gd name="connsiteY390" fmla="*/ 9180 h 28067"/>
                <a:gd name="connsiteX391" fmla="*/ 203772 w 310518"/>
                <a:gd name="connsiteY391" fmla="*/ 7650 h 28067"/>
                <a:gd name="connsiteX392" fmla="*/ 205864 w 310518"/>
                <a:gd name="connsiteY392" fmla="*/ 6592 h 28067"/>
                <a:gd name="connsiteX393" fmla="*/ 208594 w 310518"/>
                <a:gd name="connsiteY393" fmla="*/ 6206 h 28067"/>
                <a:gd name="connsiteX394" fmla="*/ 211798 w 310518"/>
                <a:gd name="connsiteY394" fmla="*/ 6792 h 28067"/>
                <a:gd name="connsiteX395" fmla="*/ 214009 w 310518"/>
                <a:gd name="connsiteY395" fmla="*/ 8565 h 28067"/>
                <a:gd name="connsiteX396" fmla="*/ 214824 w 310518"/>
                <a:gd name="connsiteY396" fmla="*/ 11510 h 28067"/>
                <a:gd name="connsiteX397" fmla="*/ 214824 w 310518"/>
                <a:gd name="connsiteY397" fmla="*/ 18388 h 28067"/>
                <a:gd name="connsiteX398" fmla="*/ 214973 w 310518"/>
                <a:gd name="connsiteY398" fmla="*/ 20289 h 28067"/>
                <a:gd name="connsiteX399" fmla="*/ 215433 w 310518"/>
                <a:gd name="connsiteY399" fmla="*/ 21734 h 28067"/>
                <a:gd name="connsiteX400" fmla="*/ 215433 w 310518"/>
                <a:gd name="connsiteY400" fmla="*/ 21962 h 28067"/>
                <a:gd name="connsiteX401" fmla="*/ 211768 w 310518"/>
                <a:gd name="connsiteY401" fmla="*/ 21962 h 28067"/>
                <a:gd name="connsiteX402" fmla="*/ 211368 w 310518"/>
                <a:gd name="connsiteY402" fmla="*/ 20547 h 28067"/>
                <a:gd name="connsiteX403" fmla="*/ 211234 w 310518"/>
                <a:gd name="connsiteY403" fmla="*/ 18860 h 28067"/>
                <a:gd name="connsiteX404" fmla="*/ 211754 w 310518"/>
                <a:gd name="connsiteY404" fmla="*/ 12554 h 28067"/>
                <a:gd name="connsiteX405" fmla="*/ 211783 w 310518"/>
                <a:gd name="connsiteY405" fmla="*/ 14684 h 28067"/>
                <a:gd name="connsiteX406" fmla="*/ 209217 w 310518"/>
                <a:gd name="connsiteY406" fmla="*/ 14684 h 28067"/>
                <a:gd name="connsiteX407" fmla="*/ 207466 w 310518"/>
                <a:gd name="connsiteY407" fmla="*/ 14870 h 28067"/>
                <a:gd name="connsiteX408" fmla="*/ 206205 w 310518"/>
                <a:gd name="connsiteY408" fmla="*/ 15385 h 28067"/>
                <a:gd name="connsiteX409" fmla="*/ 205449 w 310518"/>
                <a:gd name="connsiteY409" fmla="*/ 16214 h 28067"/>
                <a:gd name="connsiteX410" fmla="*/ 205196 w 310518"/>
                <a:gd name="connsiteY410" fmla="*/ 17315 h 28067"/>
                <a:gd name="connsiteX411" fmla="*/ 205493 w 310518"/>
                <a:gd name="connsiteY411" fmla="*/ 18445 h 28067"/>
                <a:gd name="connsiteX412" fmla="*/ 206353 w 310518"/>
                <a:gd name="connsiteY412" fmla="*/ 19231 h 28067"/>
                <a:gd name="connsiteX413" fmla="*/ 207748 w 310518"/>
                <a:gd name="connsiteY413" fmla="*/ 19517 h 28067"/>
                <a:gd name="connsiteX414" fmla="*/ 209662 w 310518"/>
                <a:gd name="connsiteY414" fmla="*/ 19088 h 28067"/>
                <a:gd name="connsiteX415" fmla="*/ 210967 w 310518"/>
                <a:gd name="connsiteY415" fmla="*/ 18016 h 28067"/>
                <a:gd name="connsiteX416" fmla="*/ 211472 w 310518"/>
                <a:gd name="connsiteY416" fmla="*/ 16801 h 28067"/>
                <a:gd name="connsiteX417" fmla="*/ 212629 w 310518"/>
                <a:gd name="connsiteY417" fmla="*/ 18331 h 28067"/>
                <a:gd name="connsiteX418" fmla="*/ 212021 w 310518"/>
                <a:gd name="connsiteY418" fmla="*/ 19589 h 28067"/>
                <a:gd name="connsiteX419" fmla="*/ 210893 w 310518"/>
                <a:gd name="connsiteY419" fmla="*/ 20876 h 28067"/>
                <a:gd name="connsiteX420" fmla="*/ 209246 w 310518"/>
                <a:gd name="connsiteY420" fmla="*/ 21862 h 28067"/>
                <a:gd name="connsiteX421" fmla="*/ 207051 w 310518"/>
                <a:gd name="connsiteY421" fmla="*/ 22248 h 28067"/>
                <a:gd name="connsiteX422" fmla="*/ 204247 w 310518"/>
                <a:gd name="connsiteY422" fmla="*/ 21648 h 28067"/>
                <a:gd name="connsiteX423" fmla="*/ 202318 w 310518"/>
                <a:gd name="connsiteY423" fmla="*/ 20003 h 28067"/>
                <a:gd name="connsiteX424" fmla="*/ 201621 w 310518"/>
                <a:gd name="connsiteY424" fmla="*/ 17644 h 28067"/>
                <a:gd name="connsiteX425" fmla="*/ 202096 w 310518"/>
                <a:gd name="connsiteY425" fmla="*/ 15471 h 28067"/>
                <a:gd name="connsiteX426" fmla="*/ 203520 w 310518"/>
                <a:gd name="connsiteY426" fmla="*/ 13869 h 28067"/>
                <a:gd name="connsiteX427" fmla="*/ 205834 w 310518"/>
                <a:gd name="connsiteY427" fmla="*/ 12897 h 28067"/>
                <a:gd name="connsiteX428" fmla="*/ 208950 w 310518"/>
                <a:gd name="connsiteY428" fmla="*/ 12554 h 28067"/>
                <a:gd name="connsiteX429" fmla="*/ 211754 w 310518"/>
                <a:gd name="connsiteY429" fmla="*/ 12554 h 28067"/>
                <a:gd name="connsiteX430" fmla="*/ 222685 w 310518"/>
                <a:gd name="connsiteY430" fmla="*/ 9437 h 28067"/>
                <a:gd name="connsiteX431" fmla="*/ 222685 w 310518"/>
                <a:gd name="connsiteY431" fmla="*/ 21962 h 28067"/>
                <a:gd name="connsiteX432" fmla="*/ 219110 w 310518"/>
                <a:gd name="connsiteY432" fmla="*/ 21962 h 28067"/>
                <a:gd name="connsiteX433" fmla="*/ 219110 w 310518"/>
                <a:gd name="connsiteY433" fmla="*/ 6492 h 28067"/>
                <a:gd name="connsiteX434" fmla="*/ 222522 w 310518"/>
                <a:gd name="connsiteY434" fmla="*/ 6492 h 28067"/>
                <a:gd name="connsiteX435" fmla="*/ 222685 w 310518"/>
                <a:gd name="connsiteY435" fmla="*/ 9437 h 28067"/>
                <a:gd name="connsiteX436" fmla="*/ 227596 w 310518"/>
                <a:gd name="connsiteY436" fmla="*/ 6392 h 28067"/>
                <a:gd name="connsiteX437" fmla="*/ 227566 w 310518"/>
                <a:gd name="connsiteY437" fmla="*/ 9594 h 28067"/>
                <a:gd name="connsiteX438" fmla="*/ 226854 w 310518"/>
                <a:gd name="connsiteY438" fmla="*/ 9509 h 28067"/>
                <a:gd name="connsiteX439" fmla="*/ 226112 w 310518"/>
                <a:gd name="connsiteY439" fmla="*/ 9480 h 28067"/>
                <a:gd name="connsiteX440" fmla="*/ 224495 w 310518"/>
                <a:gd name="connsiteY440" fmla="*/ 9737 h 28067"/>
                <a:gd name="connsiteX441" fmla="*/ 223324 w 310518"/>
                <a:gd name="connsiteY441" fmla="*/ 10452 h 28067"/>
                <a:gd name="connsiteX442" fmla="*/ 222611 w 310518"/>
                <a:gd name="connsiteY442" fmla="*/ 11567 h 28067"/>
                <a:gd name="connsiteX443" fmla="*/ 222315 w 310518"/>
                <a:gd name="connsiteY443" fmla="*/ 13040 h 28067"/>
                <a:gd name="connsiteX444" fmla="*/ 221499 w 310518"/>
                <a:gd name="connsiteY444" fmla="*/ 13097 h 28067"/>
                <a:gd name="connsiteX445" fmla="*/ 221795 w 310518"/>
                <a:gd name="connsiteY445" fmla="*/ 10395 h 28067"/>
                <a:gd name="connsiteX446" fmla="*/ 222685 w 310518"/>
                <a:gd name="connsiteY446" fmla="*/ 8207 h 28067"/>
                <a:gd name="connsiteX447" fmla="*/ 224199 w 310518"/>
                <a:gd name="connsiteY447" fmla="*/ 6735 h 28067"/>
                <a:gd name="connsiteX448" fmla="*/ 226320 w 310518"/>
                <a:gd name="connsiteY448" fmla="*/ 6206 h 28067"/>
                <a:gd name="connsiteX449" fmla="*/ 227017 w 310518"/>
                <a:gd name="connsiteY449" fmla="*/ 6263 h 28067"/>
                <a:gd name="connsiteX450" fmla="*/ 227596 w 310518"/>
                <a:gd name="connsiteY450" fmla="*/ 6392 h 28067"/>
                <a:gd name="connsiteX451" fmla="*/ 238469 w 310518"/>
                <a:gd name="connsiteY451" fmla="*/ 6492 h 28067"/>
                <a:gd name="connsiteX452" fmla="*/ 238469 w 310518"/>
                <a:gd name="connsiteY452" fmla="*/ 9008 h 28067"/>
                <a:gd name="connsiteX453" fmla="*/ 229419 w 310518"/>
                <a:gd name="connsiteY453" fmla="*/ 9008 h 28067"/>
                <a:gd name="connsiteX454" fmla="*/ 229419 w 310518"/>
                <a:gd name="connsiteY454" fmla="*/ 6492 h 28067"/>
                <a:gd name="connsiteX455" fmla="*/ 238469 w 310518"/>
                <a:gd name="connsiteY455" fmla="*/ 6492 h 28067"/>
                <a:gd name="connsiteX456" fmla="*/ 232030 w 310518"/>
                <a:gd name="connsiteY456" fmla="*/ 2703 h 28067"/>
                <a:gd name="connsiteX457" fmla="*/ 235605 w 310518"/>
                <a:gd name="connsiteY457" fmla="*/ 2703 h 28067"/>
                <a:gd name="connsiteX458" fmla="*/ 235605 w 310518"/>
                <a:gd name="connsiteY458" fmla="*/ 17687 h 28067"/>
                <a:gd name="connsiteX459" fmla="*/ 235813 w 310518"/>
                <a:gd name="connsiteY459" fmla="*/ 18788 h 28067"/>
                <a:gd name="connsiteX460" fmla="*/ 236421 w 310518"/>
                <a:gd name="connsiteY460" fmla="*/ 19288 h 28067"/>
                <a:gd name="connsiteX461" fmla="*/ 237326 w 310518"/>
                <a:gd name="connsiteY461" fmla="*/ 19417 h 28067"/>
                <a:gd name="connsiteX462" fmla="*/ 238039 w 310518"/>
                <a:gd name="connsiteY462" fmla="*/ 19374 h 28067"/>
                <a:gd name="connsiteX463" fmla="*/ 238587 w 310518"/>
                <a:gd name="connsiteY463" fmla="*/ 19288 h 28067"/>
                <a:gd name="connsiteX464" fmla="*/ 238602 w 310518"/>
                <a:gd name="connsiteY464" fmla="*/ 21920 h 28067"/>
                <a:gd name="connsiteX465" fmla="*/ 237564 w 310518"/>
                <a:gd name="connsiteY465" fmla="*/ 22148 h 28067"/>
                <a:gd name="connsiteX466" fmla="*/ 236229 w 310518"/>
                <a:gd name="connsiteY466" fmla="*/ 22248 h 28067"/>
                <a:gd name="connsiteX467" fmla="*/ 234048 w 310518"/>
                <a:gd name="connsiteY467" fmla="*/ 21833 h 28067"/>
                <a:gd name="connsiteX468" fmla="*/ 232564 w 310518"/>
                <a:gd name="connsiteY468" fmla="*/ 20447 h 28067"/>
                <a:gd name="connsiteX469" fmla="*/ 232030 w 310518"/>
                <a:gd name="connsiteY469" fmla="*/ 17901 h 28067"/>
                <a:gd name="connsiteX470" fmla="*/ 232030 w 310518"/>
                <a:gd name="connsiteY470" fmla="*/ 2703 h 28067"/>
                <a:gd name="connsiteX471" fmla="*/ 245336 w 310518"/>
                <a:gd name="connsiteY471" fmla="*/ 9637 h 28067"/>
                <a:gd name="connsiteX472" fmla="*/ 245336 w 310518"/>
                <a:gd name="connsiteY472" fmla="*/ 21962 h 28067"/>
                <a:gd name="connsiteX473" fmla="*/ 241760 w 310518"/>
                <a:gd name="connsiteY473" fmla="*/ 21962 h 28067"/>
                <a:gd name="connsiteX474" fmla="*/ 241760 w 310518"/>
                <a:gd name="connsiteY474" fmla="*/ 6492 h 28067"/>
                <a:gd name="connsiteX475" fmla="*/ 245128 w 310518"/>
                <a:gd name="connsiteY475" fmla="*/ 6492 h 28067"/>
                <a:gd name="connsiteX476" fmla="*/ 245336 w 310518"/>
                <a:gd name="connsiteY476" fmla="*/ 9637 h 28067"/>
                <a:gd name="connsiteX477" fmla="*/ 244757 w 310518"/>
                <a:gd name="connsiteY477" fmla="*/ 13655 h 28067"/>
                <a:gd name="connsiteX478" fmla="*/ 243541 w 310518"/>
                <a:gd name="connsiteY478" fmla="*/ 13641 h 28067"/>
                <a:gd name="connsiteX479" fmla="*/ 243956 w 310518"/>
                <a:gd name="connsiteY479" fmla="*/ 10681 h 28067"/>
                <a:gd name="connsiteX480" fmla="*/ 245173 w 310518"/>
                <a:gd name="connsiteY480" fmla="*/ 8322 h 28067"/>
                <a:gd name="connsiteX481" fmla="*/ 247161 w 310518"/>
                <a:gd name="connsiteY481" fmla="*/ 6763 h 28067"/>
                <a:gd name="connsiteX482" fmla="*/ 249935 w 310518"/>
                <a:gd name="connsiteY482" fmla="*/ 6206 h 28067"/>
                <a:gd name="connsiteX483" fmla="*/ 251938 w 310518"/>
                <a:gd name="connsiteY483" fmla="*/ 6520 h 28067"/>
                <a:gd name="connsiteX484" fmla="*/ 253525 w 310518"/>
                <a:gd name="connsiteY484" fmla="*/ 7478 h 28067"/>
                <a:gd name="connsiteX485" fmla="*/ 254563 w 310518"/>
                <a:gd name="connsiteY485" fmla="*/ 9165 h 28067"/>
                <a:gd name="connsiteX486" fmla="*/ 254934 w 310518"/>
                <a:gd name="connsiteY486" fmla="*/ 11653 h 28067"/>
                <a:gd name="connsiteX487" fmla="*/ 254934 w 310518"/>
                <a:gd name="connsiteY487" fmla="*/ 21962 h 28067"/>
                <a:gd name="connsiteX488" fmla="*/ 251359 w 310518"/>
                <a:gd name="connsiteY488" fmla="*/ 21962 h 28067"/>
                <a:gd name="connsiteX489" fmla="*/ 251359 w 310518"/>
                <a:gd name="connsiteY489" fmla="*/ 11953 h 28067"/>
                <a:gd name="connsiteX490" fmla="*/ 251003 w 310518"/>
                <a:gd name="connsiteY490" fmla="*/ 10180 h 28067"/>
                <a:gd name="connsiteX491" fmla="*/ 250009 w 310518"/>
                <a:gd name="connsiteY491" fmla="*/ 9265 h 28067"/>
                <a:gd name="connsiteX492" fmla="*/ 248481 w 310518"/>
                <a:gd name="connsiteY492" fmla="*/ 8980 h 28067"/>
                <a:gd name="connsiteX493" fmla="*/ 246760 w 310518"/>
                <a:gd name="connsiteY493" fmla="*/ 9351 h 28067"/>
                <a:gd name="connsiteX494" fmla="*/ 245618 w 310518"/>
                <a:gd name="connsiteY494" fmla="*/ 10366 h 28067"/>
                <a:gd name="connsiteX495" fmla="*/ 244965 w 310518"/>
                <a:gd name="connsiteY495" fmla="*/ 11853 h 28067"/>
                <a:gd name="connsiteX496" fmla="*/ 244757 w 310518"/>
                <a:gd name="connsiteY496" fmla="*/ 13655 h 28067"/>
                <a:gd name="connsiteX497" fmla="*/ 254712 w 310518"/>
                <a:gd name="connsiteY497" fmla="*/ 12740 h 28067"/>
                <a:gd name="connsiteX498" fmla="*/ 253035 w 310518"/>
                <a:gd name="connsiteY498" fmla="*/ 13097 h 28067"/>
                <a:gd name="connsiteX499" fmla="*/ 253436 w 310518"/>
                <a:gd name="connsiteY499" fmla="*/ 10452 h 28067"/>
                <a:gd name="connsiteX500" fmla="*/ 254638 w 310518"/>
                <a:gd name="connsiteY500" fmla="*/ 8250 h 28067"/>
                <a:gd name="connsiteX501" fmla="*/ 256611 w 310518"/>
                <a:gd name="connsiteY501" fmla="*/ 6749 h 28067"/>
                <a:gd name="connsiteX502" fmla="*/ 259296 w 310518"/>
                <a:gd name="connsiteY502" fmla="*/ 6206 h 28067"/>
                <a:gd name="connsiteX503" fmla="*/ 261492 w 310518"/>
                <a:gd name="connsiteY503" fmla="*/ 6534 h 28067"/>
                <a:gd name="connsiteX504" fmla="*/ 263153 w 310518"/>
                <a:gd name="connsiteY504" fmla="*/ 7535 h 28067"/>
                <a:gd name="connsiteX505" fmla="*/ 264192 w 310518"/>
                <a:gd name="connsiteY505" fmla="*/ 9323 h 28067"/>
                <a:gd name="connsiteX506" fmla="*/ 264548 w 310518"/>
                <a:gd name="connsiteY506" fmla="*/ 11953 h 28067"/>
                <a:gd name="connsiteX507" fmla="*/ 264548 w 310518"/>
                <a:gd name="connsiteY507" fmla="*/ 21962 h 28067"/>
                <a:gd name="connsiteX508" fmla="*/ 260958 w 310518"/>
                <a:gd name="connsiteY508" fmla="*/ 21962 h 28067"/>
                <a:gd name="connsiteX509" fmla="*/ 260958 w 310518"/>
                <a:gd name="connsiteY509" fmla="*/ 11939 h 28067"/>
                <a:gd name="connsiteX510" fmla="*/ 260602 w 310518"/>
                <a:gd name="connsiteY510" fmla="*/ 10123 h 28067"/>
                <a:gd name="connsiteX511" fmla="*/ 259622 w 310518"/>
                <a:gd name="connsiteY511" fmla="*/ 9237 h 28067"/>
                <a:gd name="connsiteX512" fmla="*/ 258094 w 310518"/>
                <a:gd name="connsiteY512" fmla="*/ 8980 h 28067"/>
                <a:gd name="connsiteX513" fmla="*/ 256625 w 310518"/>
                <a:gd name="connsiteY513" fmla="*/ 9280 h 28067"/>
                <a:gd name="connsiteX514" fmla="*/ 255572 w 310518"/>
                <a:gd name="connsiteY514" fmla="*/ 10095 h 28067"/>
                <a:gd name="connsiteX515" fmla="*/ 254919 w 310518"/>
                <a:gd name="connsiteY515" fmla="*/ 11281 h 28067"/>
                <a:gd name="connsiteX516" fmla="*/ 254712 w 310518"/>
                <a:gd name="connsiteY516" fmla="*/ 12740 h 28067"/>
                <a:gd name="connsiteX517" fmla="*/ 275837 w 310518"/>
                <a:gd name="connsiteY517" fmla="*/ 22248 h 28067"/>
                <a:gd name="connsiteX518" fmla="*/ 272616 w 310518"/>
                <a:gd name="connsiteY518" fmla="*/ 21691 h 28067"/>
                <a:gd name="connsiteX519" fmla="*/ 270184 w 310518"/>
                <a:gd name="connsiteY519" fmla="*/ 20103 h 28067"/>
                <a:gd name="connsiteX520" fmla="*/ 268656 w 310518"/>
                <a:gd name="connsiteY520" fmla="*/ 17716 h 28067"/>
                <a:gd name="connsiteX521" fmla="*/ 268121 w 310518"/>
                <a:gd name="connsiteY521" fmla="*/ 14756 h 28067"/>
                <a:gd name="connsiteX522" fmla="*/ 268121 w 310518"/>
                <a:gd name="connsiteY522" fmla="*/ 14184 h 28067"/>
                <a:gd name="connsiteX523" fmla="*/ 268670 w 310518"/>
                <a:gd name="connsiteY523" fmla="*/ 10896 h 28067"/>
                <a:gd name="connsiteX524" fmla="*/ 270198 w 310518"/>
                <a:gd name="connsiteY524" fmla="*/ 8379 h 28067"/>
                <a:gd name="connsiteX525" fmla="*/ 272513 w 310518"/>
                <a:gd name="connsiteY525" fmla="*/ 6763 h 28067"/>
                <a:gd name="connsiteX526" fmla="*/ 275407 w 310518"/>
                <a:gd name="connsiteY526" fmla="*/ 6206 h 28067"/>
                <a:gd name="connsiteX527" fmla="*/ 278416 w 310518"/>
                <a:gd name="connsiteY527" fmla="*/ 6763 h 28067"/>
                <a:gd name="connsiteX528" fmla="*/ 280552 w 310518"/>
                <a:gd name="connsiteY528" fmla="*/ 8336 h 28067"/>
                <a:gd name="connsiteX529" fmla="*/ 281830 w 310518"/>
                <a:gd name="connsiteY529" fmla="*/ 10724 h 28067"/>
                <a:gd name="connsiteX530" fmla="*/ 282261 w 310518"/>
                <a:gd name="connsiteY530" fmla="*/ 13784 h 28067"/>
                <a:gd name="connsiteX531" fmla="*/ 282261 w 310518"/>
                <a:gd name="connsiteY531" fmla="*/ 15256 h 28067"/>
                <a:gd name="connsiteX532" fmla="*/ 269857 w 310518"/>
                <a:gd name="connsiteY532" fmla="*/ 15256 h 28067"/>
                <a:gd name="connsiteX533" fmla="*/ 269857 w 310518"/>
                <a:gd name="connsiteY533" fmla="*/ 12783 h 28067"/>
                <a:gd name="connsiteX534" fmla="*/ 278727 w 310518"/>
                <a:gd name="connsiteY534" fmla="*/ 12783 h 28067"/>
                <a:gd name="connsiteX535" fmla="*/ 278727 w 310518"/>
                <a:gd name="connsiteY535" fmla="*/ 12511 h 28067"/>
                <a:gd name="connsiteX536" fmla="*/ 278342 w 310518"/>
                <a:gd name="connsiteY536" fmla="*/ 10767 h 28067"/>
                <a:gd name="connsiteX537" fmla="*/ 277290 w 310518"/>
                <a:gd name="connsiteY537" fmla="*/ 9451 h 28067"/>
                <a:gd name="connsiteX538" fmla="*/ 275391 w 310518"/>
                <a:gd name="connsiteY538" fmla="*/ 8951 h 28067"/>
                <a:gd name="connsiteX539" fmla="*/ 273803 w 310518"/>
                <a:gd name="connsiteY539" fmla="*/ 9323 h 28067"/>
                <a:gd name="connsiteX540" fmla="*/ 272661 w 310518"/>
                <a:gd name="connsiteY540" fmla="*/ 10366 h 28067"/>
                <a:gd name="connsiteX541" fmla="*/ 271949 w 310518"/>
                <a:gd name="connsiteY541" fmla="*/ 12025 h 28067"/>
                <a:gd name="connsiteX542" fmla="*/ 271712 w 310518"/>
                <a:gd name="connsiteY542" fmla="*/ 14184 h 28067"/>
                <a:gd name="connsiteX543" fmla="*/ 271712 w 310518"/>
                <a:gd name="connsiteY543" fmla="*/ 14756 h 28067"/>
                <a:gd name="connsiteX544" fmla="*/ 271994 w 310518"/>
                <a:gd name="connsiteY544" fmla="*/ 16643 h 28067"/>
                <a:gd name="connsiteX545" fmla="*/ 272854 w 310518"/>
                <a:gd name="connsiteY545" fmla="*/ 18145 h 28067"/>
                <a:gd name="connsiteX546" fmla="*/ 274219 w 310518"/>
                <a:gd name="connsiteY546" fmla="*/ 19160 h 28067"/>
                <a:gd name="connsiteX547" fmla="*/ 276044 w 310518"/>
                <a:gd name="connsiteY547" fmla="*/ 19517 h 28067"/>
                <a:gd name="connsiteX548" fmla="*/ 278342 w 310518"/>
                <a:gd name="connsiteY548" fmla="*/ 19017 h 28067"/>
                <a:gd name="connsiteX549" fmla="*/ 280093 w 310518"/>
                <a:gd name="connsiteY549" fmla="*/ 17601 h 28067"/>
                <a:gd name="connsiteX550" fmla="*/ 281976 w 310518"/>
                <a:gd name="connsiteY550" fmla="*/ 19360 h 28067"/>
                <a:gd name="connsiteX551" fmla="*/ 280627 w 310518"/>
                <a:gd name="connsiteY551" fmla="*/ 20761 h 28067"/>
                <a:gd name="connsiteX552" fmla="*/ 278594 w 310518"/>
                <a:gd name="connsiteY552" fmla="*/ 21833 h 28067"/>
                <a:gd name="connsiteX553" fmla="*/ 275837 w 310518"/>
                <a:gd name="connsiteY553" fmla="*/ 22248 h 28067"/>
                <a:gd name="connsiteX554" fmla="*/ 289128 w 310518"/>
                <a:gd name="connsiteY554" fmla="*/ 9795 h 28067"/>
                <a:gd name="connsiteX555" fmla="*/ 289128 w 310518"/>
                <a:gd name="connsiteY555" fmla="*/ 21962 h 28067"/>
                <a:gd name="connsiteX556" fmla="*/ 285552 w 310518"/>
                <a:gd name="connsiteY556" fmla="*/ 21962 h 28067"/>
                <a:gd name="connsiteX557" fmla="*/ 285552 w 310518"/>
                <a:gd name="connsiteY557" fmla="*/ 6492 h 28067"/>
                <a:gd name="connsiteX558" fmla="*/ 288917 w 310518"/>
                <a:gd name="connsiteY558" fmla="*/ 6492 h 28067"/>
                <a:gd name="connsiteX559" fmla="*/ 289128 w 310518"/>
                <a:gd name="connsiteY559" fmla="*/ 9795 h 28067"/>
                <a:gd name="connsiteX560" fmla="*/ 288487 w 310518"/>
                <a:gd name="connsiteY560" fmla="*/ 13655 h 28067"/>
                <a:gd name="connsiteX561" fmla="*/ 287332 w 310518"/>
                <a:gd name="connsiteY561" fmla="*/ 13641 h 28067"/>
                <a:gd name="connsiteX562" fmla="*/ 287807 w 310518"/>
                <a:gd name="connsiteY562" fmla="*/ 10624 h 28067"/>
                <a:gd name="connsiteX563" fmla="*/ 289112 w 310518"/>
                <a:gd name="connsiteY563" fmla="*/ 8264 h 28067"/>
                <a:gd name="connsiteX564" fmla="*/ 291131 w 310518"/>
                <a:gd name="connsiteY564" fmla="*/ 6749 h 28067"/>
                <a:gd name="connsiteX565" fmla="*/ 293739 w 310518"/>
                <a:gd name="connsiteY565" fmla="*/ 6206 h 28067"/>
                <a:gd name="connsiteX566" fmla="*/ 295833 w 310518"/>
                <a:gd name="connsiteY566" fmla="*/ 6520 h 28067"/>
                <a:gd name="connsiteX567" fmla="*/ 297448 w 310518"/>
                <a:gd name="connsiteY567" fmla="*/ 7507 h 28067"/>
                <a:gd name="connsiteX568" fmla="*/ 298486 w 310518"/>
                <a:gd name="connsiteY568" fmla="*/ 9294 h 28067"/>
                <a:gd name="connsiteX569" fmla="*/ 298842 w 310518"/>
                <a:gd name="connsiteY569" fmla="*/ 11968 h 28067"/>
                <a:gd name="connsiteX570" fmla="*/ 298842 w 310518"/>
                <a:gd name="connsiteY570" fmla="*/ 21962 h 28067"/>
                <a:gd name="connsiteX571" fmla="*/ 295254 w 310518"/>
                <a:gd name="connsiteY571" fmla="*/ 21962 h 28067"/>
                <a:gd name="connsiteX572" fmla="*/ 295254 w 310518"/>
                <a:gd name="connsiteY572" fmla="*/ 11953 h 28067"/>
                <a:gd name="connsiteX573" fmla="*/ 294914 w 310518"/>
                <a:gd name="connsiteY573" fmla="*/ 10195 h 28067"/>
                <a:gd name="connsiteX574" fmla="*/ 293949 w 310518"/>
                <a:gd name="connsiteY574" fmla="*/ 9265 h 28067"/>
                <a:gd name="connsiteX575" fmla="*/ 292390 w 310518"/>
                <a:gd name="connsiteY575" fmla="*/ 8980 h 28067"/>
                <a:gd name="connsiteX576" fmla="*/ 290743 w 310518"/>
                <a:gd name="connsiteY576" fmla="*/ 9351 h 28067"/>
                <a:gd name="connsiteX577" fmla="*/ 289513 w 310518"/>
                <a:gd name="connsiteY577" fmla="*/ 10366 h 28067"/>
                <a:gd name="connsiteX578" fmla="*/ 288756 w 310518"/>
                <a:gd name="connsiteY578" fmla="*/ 11853 h 28067"/>
                <a:gd name="connsiteX579" fmla="*/ 288487 w 310518"/>
                <a:gd name="connsiteY579" fmla="*/ 13655 h 28067"/>
                <a:gd name="connsiteX580" fmla="*/ 310385 w 310518"/>
                <a:gd name="connsiteY580" fmla="*/ 6492 h 28067"/>
                <a:gd name="connsiteX581" fmla="*/ 310385 w 310518"/>
                <a:gd name="connsiteY581" fmla="*/ 9008 h 28067"/>
                <a:gd name="connsiteX582" fmla="*/ 301334 w 310518"/>
                <a:gd name="connsiteY582" fmla="*/ 9008 h 28067"/>
                <a:gd name="connsiteX583" fmla="*/ 301334 w 310518"/>
                <a:gd name="connsiteY583" fmla="*/ 6492 h 28067"/>
                <a:gd name="connsiteX584" fmla="*/ 310385 w 310518"/>
                <a:gd name="connsiteY584" fmla="*/ 6492 h 28067"/>
                <a:gd name="connsiteX585" fmla="*/ 303946 w 310518"/>
                <a:gd name="connsiteY585" fmla="*/ 2703 h 28067"/>
                <a:gd name="connsiteX586" fmla="*/ 307522 w 310518"/>
                <a:gd name="connsiteY586" fmla="*/ 2703 h 28067"/>
                <a:gd name="connsiteX587" fmla="*/ 307522 w 310518"/>
                <a:gd name="connsiteY587" fmla="*/ 17687 h 28067"/>
                <a:gd name="connsiteX588" fmla="*/ 307729 w 310518"/>
                <a:gd name="connsiteY588" fmla="*/ 18788 h 28067"/>
                <a:gd name="connsiteX589" fmla="*/ 308337 w 310518"/>
                <a:gd name="connsiteY589" fmla="*/ 19288 h 28067"/>
                <a:gd name="connsiteX590" fmla="*/ 309243 w 310518"/>
                <a:gd name="connsiteY590" fmla="*/ 19417 h 28067"/>
                <a:gd name="connsiteX591" fmla="*/ 309955 w 310518"/>
                <a:gd name="connsiteY591" fmla="*/ 19374 h 28067"/>
                <a:gd name="connsiteX592" fmla="*/ 310502 w 310518"/>
                <a:gd name="connsiteY592" fmla="*/ 19288 h 28067"/>
                <a:gd name="connsiteX593" fmla="*/ 310518 w 310518"/>
                <a:gd name="connsiteY593" fmla="*/ 21920 h 28067"/>
                <a:gd name="connsiteX594" fmla="*/ 309479 w 310518"/>
                <a:gd name="connsiteY594" fmla="*/ 22148 h 28067"/>
                <a:gd name="connsiteX595" fmla="*/ 308143 w 310518"/>
                <a:gd name="connsiteY595" fmla="*/ 22248 h 28067"/>
                <a:gd name="connsiteX596" fmla="*/ 305962 w 310518"/>
                <a:gd name="connsiteY596" fmla="*/ 21833 h 28067"/>
                <a:gd name="connsiteX597" fmla="*/ 304480 w 310518"/>
                <a:gd name="connsiteY597" fmla="*/ 20447 h 28067"/>
                <a:gd name="connsiteX598" fmla="*/ 303946 w 310518"/>
                <a:gd name="connsiteY598" fmla="*/ 17901 h 28067"/>
                <a:gd name="connsiteX599" fmla="*/ 303946 w 310518"/>
                <a:gd name="connsiteY599" fmla="*/ 2703 h 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10518" h="28067">
                  <a:moveTo>
                    <a:pt x="1513" y="1144"/>
                  </a:moveTo>
                  <a:lnTo>
                    <a:pt x="4836" y="1144"/>
                  </a:lnTo>
                  <a:lnTo>
                    <a:pt x="11082" y="17201"/>
                  </a:lnTo>
                  <a:lnTo>
                    <a:pt x="17313" y="1144"/>
                  </a:lnTo>
                  <a:lnTo>
                    <a:pt x="20636" y="1144"/>
                  </a:lnTo>
                  <a:lnTo>
                    <a:pt x="12388" y="21962"/>
                  </a:lnTo>
                  <a:lnTo>
                    <a:pt x="9747" y="21962"/>
                  </a:lnTo>
                  <a:lnTo>
                    <a:pt x="1513" y="1144"/>
                  </a:lnTo>
                  <a:close/>
                  <a:moveTo>
                    <a:pt x="0" y="1144"/>
                  </a:moveTo>
                  <a:lnTo>
                    <a:pt x="3160" y="1144"/>
                  </a:lnTo>
                  <a:lnTo>
                    <a:pt x="3709" y="15042"/>
                  </a:lnTo>
                  <a:lnTo>
                    <a:pt x="3709" y="21962"/>
                  </a:lnTo>
                  <a:lnTo>
                    <a:pt x="0" y="21962"/>
                  </a:lnTo>
                  <a:lnTo>
                    <a:pt x="0" y="1144"/>
                  </a:lnTo>
                  <a:close/>
                  <a:moveTo>
                    <a:pt x="18990" y="1144"/>
                  </a:moveTo>
                  <a:lnTo>
                    <a:pt x="22164" y="1144"/>
                  </a:lnTo>
                  <a:lnTo>
                    <a:pt x="22164" y="21962"/>
                  </a:lnTo>
                  <a:lnTo>
                    <a:pt x="18440" y="21962"/>
                  </a:lnTo>
                  <a:lnTo>
                    <a:pt x="18440" y="15042"/>
                  </a:lnTo>
                  <a:lnTo>
                    <a:pt x="18990" y="1144"/>
                  </a:lnTo>
                  <a:close/>
                  <a:moveTo>
                    <a:pt x="35811" y="18860"/>
                  </a:moveTo>
                  <a:lnTo>
                    <a:pt x="35811" y="11482"/>
                  </a:lnTo>
                  <a:cubicBezTo>
                    <a:pt x="35811" y="10929"/>
                    <a:pt x="35707" y="10452"/>
                    <a:pt x="35500" y="10052"/>
                  </a:cubicBezTo>
                  <a:cubicBezTo>
                    <a:pt x="35292" y="9651"/>
                    <a:pt x="34975" y="9342"/>
                    <a:pt x="34550" y="9122"/>
                  </a:cubicBezTo>
                  <a:cubicBezTo>
                    <a:pt x="34135" y="8903"/>
                    <a:pt x="33610" y="8794"/>
                    <a:pt x="32977" y="8794"/>
                  </a:cubicBezTo>
                  <a:cubicBezTo>
                    <a:pt x="32394" y="8794"/>
                    <a:pt x="31890" y="8889"/>
                    <a:pt x="31464" y="9079"/>
                  </a:cubicBezTo>
                  <a:cubicBezTo>
                    <a:pt x="31039" y="9270"/>
                    <a:pt x="30708" y="9528"/>
                    <a:pt x="30470" y="9852"/>
                  </a:cubicBezTo>
                  <a:cubicBezTo>
                    <a:pt x="30233" y="10176"/>
                    <a:pt x="30114" y="10543"/>
                    <a:pt x="30114" y="10953"/>
                  </a:cubicBezTo>
                  <a:lnTo>
                    <a:pt x="26554" y="10953"/>
                  </a:lnTo>
                  <a:cubicBezTo>
                    <a:pt x="26554" y="10343"/>
                    <a:pt x="26707" y="9752"/>
                    <a:pt x="27014" y="9180"/>
                  </a:cubicBezTo>
                  <a:cubicBezTo>
                    <a:pt x="27320" y="8608"/>
                    <a:pt x="27765" y="8098"/>
                    <a:pt x="28349" y="7650"/>
                  </a:cubicBezTo>
                  <a:cubicBezTo>
                    <a:pt x="28932" y="7202"/>
                    <a:pt x="29630" y="6849"/>
                    <a:pt x="30441" y="6592"/>
                  </a:cubicBezTo>
                  <a:cubicBezTo>
                    <a:pt x="31252" y="6334"/>
                    <a:pt x="32162" y="6206"/>
                    <a:pt x="33170" y="6206"/>
                  </a:cubicBezTo>
                  <a:cubicBezTo>
                    <a:pt x="34377" y="6206"/>
                    <a:pt x="35445" y="6401"/>
                    <a:pt x="36375" y="6792"/>
                  </a:cubicBezTo>
                  <a:cubicBezTo>
                    <a:pt x="37314" y="7182"/>
                    <a:pt x="38051" y="7774"/>
                    <a:pt x="38585" y="8565"/>
                  </a:cubicBezTo>
                  <a:cubicBezTo>
                    <a:pt x="39129" y="9346"/>
                    <a:pt x="39401" y="10328"/>
                    <a:pt x="39401" y="11510"/>
                  </a:cubicBezTo>
                  <a:lnTo>
                    <a:pt x="39401" y="18388"/>
                  </a:lnTo>
                  <a:cubicBezTo>
                    <a:pt x="39401" y="19093"/>
                    <a:pt x="39451" y="19727"/>
                    <a:pt x="39549" y="20289"/>
                  </a:cubicBezTo>
                  <a:cubicBezTo>
                    <a:pt x="39659" y="20842"/>
                    <a:pt x="39812" y="21324"/>
                    <a:pt x="40010" y="21734"/>
                  </a:cubicBezTo>
                  <a:lnTo>
                    <a:pt x="40010" y="21962"/>
                  </a:lnTo>
                  <a:lnTo>
                    <a:pt x="36345" y="21962"/>
                  </a:lnTo>
                  <a:cubicBezTo>
                    <a:pt x="36177" y="21590"/>
                    <a:pt x="36044" y="21119"/>
                    <a:pt x="35945" y="20547"/>
                  </a:cubicBezTo>
                  <a:cubicBezTo>
                    <a:pt x="35856" y="19965"/>
                    <a:pt x="35811" y="19403"/>
                    <a:pt x="35811" y="18860"/>
                  </a:cubicBezTo>
                  <a:close/>
                  <a:moveTo>
                    <a:pt x="36330" y="12554"/>
                  </a:moveTo>
                  <a:lnTo>
                    <a:pt x="36360" y="14684"/>
                  </a:lnTo>
                  <a:lnTo>
                    <a:pt x="33793" y="14684"/>
                  </a:lnTo>
                  <a:cubicBezTo>
                    <a:pt x="33131" y="14684"/>
                    <a:pt x="32547" y="14746"/>
                    <a:pt x="32043" y="14870"/>
                  </a:cubicBezTo>
                  <a:cubicBezTo>
                    <a:pt x="31539" y="14985"/>
                    <a:pt x="31118" y="15156"/>
                    <a:pt x="30782" y="15385"/>
                  </a:cubicBezTo>
                  <a:cubicBezTo>
                    <a:pt x="30445" y="15614"/>
                    <a:pt x="30193" y="15890"/>
                    <a:pt x="30025" y="16214"/>
                  </a:cubicBezTo>
                  <a:cubicBezTo>
                    <a:pt x="29857" y="16539"/>
                    <a:pt x="29773" y="16906"/>
                    <a:pt x="29773" y="17315"/>
                  </a:cubicBezTo>
                  <a:cubicBezTo>
                    <a:pt x="29773" y="17725"/>
                    <a:pt x="29872" y="18102"/>
                    <a:pt x="30070" y="18445"/>
                  </a:cubicBezTo>
                  <a:cubicBezTo>
                    <a:pt x="30267" y="18779"/>
                    <a:pt x="30555" y="19041"/>
                    <a:pt x="30930" y="19231"/>
                  </a:cubicBezTo>
                  <a:cubicBezTo>
                    <a:pt x="31316" y="19422"/>
                    <a:pt x="31781" y="19517"/>
                    <a:pt x="32325" y="19517"/>
                  </a:cubicBezTo>
                  <a:cubicBezTo>
                    <a:pt x="33057" y="19517"/>
                    <a:pt x="33694" y="19374"/>
                    <a:pt x="34238" y="19088"/>
                  </a:cubicBezTo>
                  <a:cubicBezTo>
                    <a:pt x="34792" y="18793"/>
                    <a:pt x="35228" y="18435"/>
                    <a:pt x="35544" y="18016"/>
                  </a:cubicBezTo>
                  <a:cubicBezTo>
                    <a:pt x="35861" y="17587"/>
                    <a:pt x="36029" y="17182"/>
                    <a:pt x="36048" y="16801"/>
                  </a:cubicBezTo>
                  <a:lnTo>
                    <a:pt x="37206" y="18331"/>
                  </a:lnTo>
                  <a:cubicBezTo>
                    <a:pt x="37087" y="18721"/>
                    <a:pt x="36884" y="19141"/>
                    <a:pt x="36597" y="19589"/>
                  </a:cubicBezTo>
                  <a:cubicBezTo>
                    <a:pt x="36311" y="20037"/>
                    <a:pt x="35935" y="20466"/>
                    <a:pt x="35470" y="20876"/>
                  </a:cubicBezTo>
                  <a:cubicBezTo>
                    <a:pt x="35015" y="21276"/>
                    <a:pt x="34466" y="21605"/>
                    <a:pt x="33823" y="21862"/>
                  </a:cubicBezTo>
                  <a:cubicBezTo>
                    <a:pt x="33190" y="22119"/>
                    <a:pt x="32458" y="22248"/>
                    <a:pt x="31628" y="22248"/>
                  </a:cubicBezTo>
                  <a:cubicBezTo>
                    <a:pt x="30579" y="22248"/>
                    <a:pt x="29645" y="22048"/>
                    <a:pt x="28824" y="21648"/>
                  </a:cubicBezTo>
                  <a:cubicBezTo>
                    <a:pt x="28003" y="21238"/>
                    <a:pt x="27360" y="20690"/>
                    <a:pt x="26895" y="20003"/>
                  </a:cubicBezTo>
                  <a:cubicBezTo>
                    <a:pt x="26430" y="19307"/>
                    <a:pt x="26198" y="18521"/>
                    <a:pt x="26198" y="17644"/>
                  </a:cubicBezTo>
                  <a:cubicBezTo>
                    <a:pt x="26198" y="16825"/>
                    <a:pt x="26356" y="16100"/>
                    <a:pt x="26673" y="15471"/>
                  </a:cubicBezTo>
                  <a:cubicBezTo>
                    <a:pt x="26999" y="14832"/>
                    <a:pt x="27473" y="14299"/>
                    <a:pt x="28097" y="13869"/>
                  </a:cubicBezTo>
                  <a:cubicBezTo>
                    <a:pt x="28730" y="13441"/>
                    <a:pt x="29501" y="13116"/>
                    <a:pt x="30411" y="12897"/>
                  </a:cubicBezTo>
                  <a:cubicBezTo>
                    <a:pt x="31321" y="12668"/>
                    <a:pt x="32359" y="12554"/>
                    <a:pt x="33527" y="12554"/>
                  </a:cubicBezTo>
                  <a:lnTo>
                    <a:pt x="36330" y="12554"/>
                  </a:lnTo>
                  <a:close/>
                  <a:moveTo>
                    <a:pt x="47262" y="9437"/>
                  </a:moveTo>
                  <a:lnTo>
                    <a:pt x="47262" y="21962"/>
                  </a:lnTo>
                  <a:lnTo>
                    <a:pt x="43687" y="21962"/>
                  </a:lnTo>
                  <a:lnTo>
                    <a:pt x="43687" y="6492"/>
                  </a:lnTo>
                  <a:lnTo>
                    <a:pt x="47099" y="6492"/>
                  </a:lnTo>
                  <a:lnTo>
                    <a:pt x="47262" y="9437"/>
                  </a:lnTo>
                  <a:close/>
                  <a:moveTo>
                    <a:pt x="52173" y="6392"/>
                  </a:moveTo>
                  <a:lnTo>
                    <a:pt x="52143" y="9594"/>
                  </a:lnTo>
                  <a:cubicBezTo>
                    <a:pt x="51925" y="9556"/>
                    <a:pt x="51688" y="9528"/>
                    <a:pt x="51431" y="9509"/>
                  </a:cubicBezTo>
                  <a:cubicBezTo>
                    <a:pt x="51184" y="9490"/>
                    <a:pt x="50937" y="9480"/>
                    <a:pt x="50689" y="9480"/>
                  </a:cubicBezTo>
                  <a:cubicBezTo>
                    <a:pt x="50076" y="9480"/>
                    <a:pt x="49537" y="9566"/>
                    <a:pt x="49072" y="9737"/>
                  </a:cubicBezTo>
                  <a:cubicBezTo>
                    <a:pt x="48608" y="9899"/>
                    <a:pt x="48217" y="10138"/>
                    <a:pt x="47900" y="10452"/>
                  </a:cubicBezTo>
                  <a:cubicBezTo>
                    <a:pt x="47594" y="10757"/>
                    <a:pt x="47356" y="11129"/>
                    <a:pt x="47188" y="11567"/>
                  </a:cubicBezTo>
                  <a:cubicBezTo>
                    <a:pt x="47020" y="12006"/>
                    <a:pt x="46921" y="12497"/>
                    <a:pt x="46891" y="13040"/>
                  </a:cubicBezTo>
                  <a:lnTo>
                    <a:pt x="46076" y="13097"/>
                  </a:lnTo>
                  <a:cubicBezTo>
                    <a:pt x="46076" y="12125"/>
                    <a:pt x="46174" y="11224"/>
                    <a:pt x="46372" y="10395"/>
                  </a:cubicBezTo>
                  <a:cubicBezTo>
                    <a:pt x="46570" y="9566"/>
                    <a:pt x="46867" y="8836"/>
                    <a:pt x="47262" y="8207"/>
                  </a:cubicBezTo>
                  <a:cubicBezTo>
                    <a:pt x="47668" y="7578"/>
                    <a:pt x="48172" y="7087"/>
                    <a:pt x="48775" y="6735"/>
                  </a:cubicBezTo>
                  <a:cubicBezTo>
                    <a:pt x="49389" y="6382"/>
                    <a:pt x="50096" y="6206"/>
                    <a:pt x="50897" y="6206"/>
                  </a:cubicBezTo>
                  <a:cubicBezTo>
                    <a:pt x="51114" y="6206"/>
                    <a:pt x="51347" y="6225"/>
                    <a:pt x="51594" y="6263"/>
                  </a:cubicBezTo>
                  <a:cubicBezTo>
                    <a:pt x="51851" y="6301"/>
                    <a:pt x="52044" y="6344"/>
                    <a:pt x="52173" y="6392"/>
                  </a:cubicBezTo>
                  <a:close/>
                  <a:moveTo>
                    <a:pt x="58550" y="0"/>
                  </a:moveTo>
                  <a:lnTo>
                    <a:pt x="58550" y="21962"/>
                  </a:lnTo>
                  <a:lnTo>
                    <a:pt x="54960" y="21962"/>
                  </a:lnTo>
                  <a:lnTo>
                    <a:pt x="54960" y="0"/>
                  </a:lnTo>
                  <a:lnTo>
                    <a:pt x="58550" y="0"/>
                  </a:lnTo>
                  <a:close/>
                  <a:moveTo>
                    <a:pt x="68520" y="6492"/>
                  </a:moveTo>
                  <a:lnTo>
                    <a:pt x="61532" y="13955"/>
                  </a:lnTo>
                  <a:lnTo>
                    <a:pt x="57705" y="17730"/>
                  </a:lnTo>
                  <a:lnTo>
                    <a:pt x="56770" y="14813"/>
                  </a:lnTo>
                  <a:lnTo>
                    <a:pt x="59663" y="11367"/>
                  </a:lnTo>
                  <a:lnTo>
                    <a:pt x="64203" y="6492"/>
                  </a:lnTo>
                  <a:lnTo>
                    <a:pt x="68520" y="6492"/>
                  </a:lnTo>
                  <a:close/>
                  <a:moveTo>
                    <a:pt x="64974" y="21962"/>
                  </a:moveTo>
                  <a:lnTo>
                    <a:pt x="59767" y="14699"/>
                  </a:lnTo>
                  <a:lnTo>
                    <a:pt x="62022" y="12282"/>
                  </a:lnTo>
                  <a:lnTo>
                    <a:pt x="69113" y="21962"/>
                  </a:lnTo>
                  <a:lnTo>
                    <a:pt x="64974" y="21962"/>
                  </a:lnTo>
                  <a:close/>
                  <a:moveTo>
                    <a:pt x="78102" y="22248"/>
                  </a:moveTo>
                  <a:cubicBezTo>
                    <a:pt x="76915" y="22248"/>
                    <a:pt x="75842" y="22062"/>
                    <a:pt x="74882" y="21691"/>
                  </a:cubicBezTo>
                  <a:cubicBezTo>
                    <a:pt x="73933" y="21309"/>
                    <a:pt x="73122" y="20780"/>
                    <a:pt x="72449" y="20103"/>
                  </a:cubicBezTo>
                  <a:cubicBezTo>
                    <a:pt x="71787" y="19427"/>
                    <a:pt x="71277" y="18631"/>
                    <a:pt x="70921" y="17716"/>
                  </a:cubicBezTo>
                  <a:cubicBezTo>
                    <a:pt x="70565" y="16801"/>
                    <a:pt x="70387" y="15814"/>
                    <a:pt x="70387" y="14756"/>
                  </a:cubicBezTo>
                  <a:lnTo>
                    <a:pt x="70387" y="14184"/>
                  </a:lnTo>
                  <a:cubicBezTo>
                    <a:pt x="70387" y="12973"/>
                    <a:pt x="70570" y="11877"/>
                    <a:pt x="70936" y="10896"/>
                  </a:cubicBezTo>
                  <a:cubicBezTo>
                    <a:pt x="71302" y="9914"/>
                    <a:pt x="71812" y="9075"/>
                    <a:pt x="72464" y="8379"/>
                  </a:cubicBezTo>
                  <a:cubicBezTo>
                    <a:pt x="73117" y="7673"/>
                    <a:pt x="73889" y="7135"/>
                    <a:pt x="74778" y="6763"/>
                  </a:cubicBezTo>
                  <a:cubicBezTo>
                    <a:pt x="75669" y="6392"/>
                    <a:pt x="76633" y="6206"/>
                    <a:pt x="77672" y="6206"/>
                  </a:cubicBezTo>
                  <a:cubicBezTo>
                    <a:pt x="78819" y="6206"/>
                    <a:pt x="79823" y="6392"/>
                    <a:pt x="80683" y="6763"/>
                  </a:cubicBezTo>
                  <a:cubicBezTo>
                    <a:pt x="81543" y="7135"/>
                    <a:pt x="82256" y="7659"/>
                    <a:pt x="82819" y="8336"/>
                  </a:cubicBezTo>
                  <a:cubicBezTo>
                    <a:pt x="83393" y="9003"/>
                    <a:pt x="83818" y="9799"/>
                    <a:pt x="84095" y="10724"/>
                  </a:cubicBezTo>
                  <a:cubicBezTo>
                    <a:pt x="84382" y="11648"/>
                    <a:pt x="84525" y="12668"/>
                    <a:pt x="84525" y="13784"/>
                  </a:cubicBezTo>
                  <a:lnTo>
                    <a:pt x="84525" y="15256"/>
                  </a:lnTo>
                  <a:lnTo>
                    <a:pt x="72123" y="15256"/>
                  </a:lnTo>
                  <a:lnTo>
                    <a:pt x="72123" y="12783"/>
                  </a:lnTo>
                  <a:lnTo>
                    <a:pt x="80995" y="12783"/>
                  </a:lnTo>
                  <a:lnTo>
                    <a:pt x="80995" y="12511"/>
                  </a:lnTo>
                  <a:cubicBezTo>
                    <a:pt x="80975" y="11892"/>
                    <a:pt x="80846" y="11310"/>
                    <a:pt x="80609" y="10767"/>
                  </a:cubicBezTo>
                  <a:cubicBezTo>
                    <a:pt x="80381" y="10223"/>
                    <a:pt x="80030" y="9785"/>
                    <a:pt x="79556" y="9451"/>
                  </a:cubicBezTo>
                  <a:cubicBezTo>
                    <a:pt x="79081" y="9118"/>
                    <a:pt x="78448" y="8951"/>
                    <a:pt x="77657" y="8951"/>
                  </a:cubicBezTo>
                  <a:cubicBezTo>
                    <a:pt x="77063" y="8951"/>
                    <a:pt x="76534" y="9075"/>
                    <a:pt x="76069" y="9323"/>
                  </a:cubicBezTo>
                  <a:cubicBezTo>
                    <a:pt x="75614" y="9561"/>
                    <a:pt x="75233" y="9909"/>
                    <a:pt x="74927" y="10366"/>
                  </a:cubicBezTo>
                  <a:cubicBezTo>
                    <a:pt x="74620" y="10824"/>
                    <a:pt x="74383" y="11377"/>
                    <a:pt x="74215" y="12025"/>
                  </a:cubicBezTo>
                  <a:cubicBezTo>
                    <a:pt x="74057" y="12664"/>
                    <a:pt x="73978" y="13383"/>
                    <a:pt x="73978" y="14184"/>
                  </a:cubicBezTo>
                  <a:lnTo>
                    <a:pt x="73978" y="14756"/>
                  </a:lnTo>
                  <a:cubicBezTo>
                    <a:pt x="73978" y="15433"/>
                    <a:pt x="74071" y="16062"/>
                    <a:pt x="74259" y="16643"/>
                  </a:cubicBezTo>
                  <a:cubicBezTo>
                    <a:pt x="74457" y="17215"/>
                    <a:pt x="74744" y="17716"/>
                    <a:pt x="75120" y="18145"/>
                  </a:cubicBezTo>
                  <a:cubicBezTo>
                    <a:pt x="75496" y="18574"/>
                    <a:pt x="75951" y="18912"/>
                    <a:pt x="76485" y="19160"/>
                  </a:cubicBezTo>
                  <a:cubicBezTo>
                    <a:pt x="77019" y="19398"/>
                    <a:pt x="77627" y="19517"/>
                    <a:pt x="78309" y="19517"/>
                  </a:cubicBezTo>
                  <a:cubicBezTo>
                    <a:pt x="79170" y="19517"/>
                    <a:pt x="79936" y="19351"/>
                    <a:pt x="80609" y="19017"/>
                  </a:cubicBezTo>
                  <a:cubicBezTo>
                    <a:pt x="81281" y="18683"/>
                    <a:pt x="81865" y="18211"/>
                    <a:pt x="82360" y="17601"/>
                  </a:cubicBezTo>
                  <a:lnTo>
                    <a:pt x="84244" y="19360"/>
                  </a:lnTo>
                  <a:cubicBezTo>
                    <a:pt x="83897" y="19846"/>
                    <a:pt x="83448" y="20313"/>
                    <a:pt x="82894" y="20761"/>
                  </a:cubicBezTo>
                  <a:cubicBezTo>
                    <a:pt x="82340" y="21200"/>
                    <a:pt x="81662" y="21557"/>
                    <a:pt x="80861" y="21833"/>
                  </a:cubicBezTo>
                  <a:cubicBezTo>
                    <a:pt x="80070" y="22110"/>
                    <a:pt x="79150" y="22248"/>
                    <a:pt x="78102" y="22248"/>
                  </a:cubicBezTo>
                  <a:close/>
                  <a:moveTo>
                    <a:pt x="95205" y="6492"/>
                  </a:moveTo>
                  <a:lnTo>
                    <a:pt x="95205" y="9008"/>
                  </a:lnTo>
                  <a:lnTo>
                    <a:pt x="86156" y="9008"/>
                  </a:lnTo>
                  <a:lnTo>
                    <a:pt x="86156" y="6492"/>
                  </a:lnTo>
                  <a:lnTo>
                    <a:pt x="95205" y="6492"/>
                  </a:lnTo>
                  <a:close/>
                  <a:moveTo>
                    <a:pt x="88767" y="2703"/>
                  </a:moveTo>
                  <a:lnTo>
                    <a:pt x="92342" y="2703"/>
                  </a:lnTo>
                  <a:lnTo>
                    <a:pt x="92342" y="17687"/>
                  </a:lnTo>
                  <a:cubicBezTo>
                    <a:pt x="92342" y="18164"/>
                    <a:pt x="92411" y="18531"/>
                    <a:pt x="92550" y="18788"/>
                  </a:cubicBezTo>
                  <a:cubicBezTo>
                    <a:pt x="92698" y="19036"/>
                    <a:pt x="92901" y="19203"/>
                    <a:pt x="93158" y="19288"/>
                  </a:cubicBezTo>
                  <a:cubicBezTo>
                    <a:pt x="93415" y="19374"/>
                    <a:pt x="93717" y="19417"/>
                    <a:pt x="94063" y="19417"/>
                  </a:cubicBezTo>
                  <a:cubicBezTo>
                    <a:pt x="94310" y="19417"/>
                    <a:pt x="94548" y="19403"/>
                    <a:pt x="94775" y="19374"/>
                  </a:cubicBezTo>
                  <a:cubicBezTo>
                    <a:pt x="95003" y="19346"/>
                    <a:pt x="95185" y="19317"/>
                    <a:pt x="95324" y="19288"/>
                  </a:cubicBezTo>
                  <a:lnTo>
                    <a:pt x="95339" y="21920"/>
                  </a:lnTo>
                  <a:cubicBezTo>
                    <a:pt x="95042" y="22005"/>
                    <a:pt x="94696" y="22081"/>
                    <a:pt x="94300" y="22148"/>
                  </a:cubicBezTo>
                  <a:cubicBezTo>
                    <a:pt x="93915" y="22215"/>
                    <a:pt x="93470" y="22248"/>
                    <a:pt x="92965" y="22248"/>
                  </a:cubicBezTo>
                  <a:cubicBezTo>
                    <a:pt x="92144" y="22248"/>
                    <a:pt x="91417" y="22110"/>
                    <a:pt x="90784" y="21833"/>
                  </a:cubicBezTo>
                  <a:cubicBezTo>
                    <a:pt x="90151" y="21548"/>
                    <a:pt x="89657" y="21085"/>
                    <a:pt x="89301" y="20447"/>
                  </a:cubicBezTo>
                  <a:cubicBezTo>
                    <a:pt x="88945" y="19808"/>
                    <a:pt x="88767" y="18960"/>
                    <a:pt x="88767" y="17901"/>
                  </a:cubicBezTo>
                  <a:lnTo>
                    <a:pt x="88767" y="2703"/>
                  </a:lnTo>
                  <a:close/>
                  <a:moveTo>
                    <a:pt x="102324" y="6492"/>
                  </a:moveTo>
                  <a:lnTo>
                    <a:pt x="102324" y="21962"/>
                  </a:lnTo>
                  <a:lnTo>
                    <a:pt x="98734" y="21962"/>
                  </a:lnTo>
                  <a:lnTo>
                    <a:pt x="98734" y="6492"/>
                  </a:lnTo>
                  <a:lnTo>
                    <a:pt x="102324" y="6492"/>
                  </a:lnTo>
                  <a:close/>
                  <a:moveTo>
                    <a:pt x="98497" y="2431"/>
                  </a:moveTo>
                  <a:cubicBezTo>
                    <a:pt x="98497" y="1907"/>
                    <a:pt x="98675" y="1473"/>
                    <a:pt x="99031" y="1130"/>
                  </a:cubicBezTo>
                  <a:cubicBezTo>
                    <a:pt x="99397" y="777"/>
                    <a:pt x="99902" y="601"/>
                    <a:pt x="100544" y="601"/>
                  </a:cubicBezTo>
                  <a:cubicBezTo>
                    <a:pt x="101177" y="601"/>
                    <a:pt x="101677" y="777"/>
                    <a:pt x="102043" y="1130"/>
                  </a:cubicBezTo>
                  <a:cubicBezTo>
                    <a:pt x="102409" y="1473"/>
                    <a:pt x="102592" y="1907"/>
                    <a:pt x="102592" y="2431"/>
                  </a:cubicBezTo>
                  <a:cubicBezTo>
                    <a:pt x="102592" y="2945"/>
                    <a:pt x="102409" y="3375"/>
                    <a:pt x="102043" y="3718"/>
                  </a:cubicBezTo>
                  <a:cubicBezTo>
                    <a:pt x="101677" y="4061"/>
                    <a:pt x="101177" y="4232"/>
                    <a:pt x="100544" y="4232"/>
                  </a:cubicBezTo>
                  <a:cubicBezTo>
                    <a:pt x="99902" y="4232"/>
                    <a:pt x="99397" y="4061"/>
                    <a:pt x="99031" y="3718"/>
                  </a:cubicBezTo>
                  <a:cubicBezTo>
                    <a:pt x="98675" y="3375"/>
                    <a:pt x="98497" y="2945"/>
                    <a:pt x="98497" y="2431"/>
                  </a:cubicBezTo>
                  <a:close/>
                  <a:moveTo>
                    <a:pt x="110319" y="9795"/>
                  </a:moveTo>
                  <a:lnTo>
                    <a:pt x="110319" y="21962"/>
                  </a:lnTo>
                  <a:lnTo>
                    <a:pt x="106744" y="21962"/>
                  </a:lnTo>
                  <a:lnTo>
                    <a:pt x="106744" y="6492"/>
                  </a:lnTo>
                  <a:lnTo>
                    <a:pt x="110111" y="6492"/>
                  </a:lnTo>
                  <a:lnTo>
                    <a:pt x="110319" y="9795"/>
                  </a:lnTo>
                  <a:close/>
                  <a:moveTo>
                    <a:pt x="109681" y="13655"/>
                  </a:moveTo>
                  <a:lnTo>
                    <a:pt x="108524" y="13641"/>
                  </a:lnTo>
                  <a:cubicBezTo>
                    <a:pt x="108534" y="12544"/>
                    <a:pt x="108692" y="11539"/>
                    <a:pt x="108999" y="10624"/>
                  </a:cubicBezTo>
                  <a:cubicBezTo>
                    <a:pt x="109315" y="9709"/>
                    <a:pt x="109751" y="8922"/>
                    <a:pt x="110304" y="8264"/>
                  </a:cubicBezTo>
                  <a:cubicBezTo>
                    <a:pt x="110868" y="7607"/>
                    <a:pt x="111541" y="7102"/>
                    <a:pt x="112322" y="6749"/>
                  </a:cubicBezTo>
                  <a:cubicBezTo>
                    <a:pt x="113103" y="6387"/>
                    <a:pt x="113974" y="6206"/>
                    <a:pt x="114933" y="6206"/>
                  </a:cubicBezTo>
                  <a:cubicBezTo>
                    <a:pt x="115705" y="6206"/>
                    <a:pt x="116402" y="6310"/>
                    <a:pt x="117025" y="6520"/>
                  </a:cubicBezTo>
                  <a:cubicBezTo>
                    <a:pt x="117658" y="6720"/>
                    <a:pt x="118197" y="7049"/>
                    <a:pt x="118642" y="7507"/>
                  </a:cubicBezTo>
                  <a:cubicBezTo>
                    <a:pt x="119097" y="7964"/>
                    <a:pt x="119443" y="8560"/>
                    <a:pt x="119680" y="9294"/>
                  </a:cubicBezTo>
                  <a:cubicBezTo>
                    <a:pt x="119918" y="10018"/>
                    <a:pt x="120036" y="10910"/>
                    <a:pt x="120036" y="11968"/>
                  </a:cubicBezTo>
                  <a:lnTo>
                    <a:pt x="120036" y="21962"/>
                  </a:lnTo>
                  <a:lnTo>
                    <a:pt x="116446" y="21962"/>
                  </a:lnTo>
                  <a:lnTo>
                    <a:pt x="116446" y="11953"/>
                  </a:lnTo>
                  <a:cubicBezTo>
                    <a:pt x="116446" y="11210"/>
                    <a:pt x="116332" y="10624"/>
                    <a:pt x="116105" y="10195"/>
                  </a:cubicBezTo>
                  <a:cubicBezTo>
                    <a:pt x="115887" y="9756"/>
                    <a:pt x="115566" y="9446"/>
                    <a:pt x="115141" y="9265"/>
                  </a:cubicBezTo>
                  <a:cubicBezTo>
                    <a:pt x="114725" y="9075"/>
                    <a:pt x="114206" y="8980"/>
                    <a:pt x="113583" y="8980"/>
                  </a:cubicBezTo>
                  <a:cubicBezTo>
                    <a:pt x="112970" y="8980"/>
                    <a:pt x="112421" y="9103"/>
                    <a:pt x="111936" y="9351"/>
                  </a:cubicBezTo>
                  <a:cubicBezTo>
                    <a:pt x="111452" y="9599"/>
                    <a:pt x="111041" y="9937"/>
                    <a:pt x="110705" y="10366"/>
                  </a:cubicBezTo>
                  <a:cubicBezTo>
                    <a:pt x="110378" y="10795"/>
                    <a:pt x="110126" y="11291"/>
                    <a:pt x="109948" y="11853"/>
                  </a:cubicBezTo>
                  <a:cubicBezTo>
                    <a:pt x="109770" y="12416"/>
                    <a:pt x="109681" y="13016"/>
                    <a:pt x="109681" y="13655"/>
                  </a:cubicBezTo>
                  <a:close/>
                  <a:moveTo>
                    <a:pt x="134499" y="6492"/>
                  </a:moveTo>
                  <a:lnTo>
                    <a:pt x="137748" y="6492"/>
                  </a:lnTo>
                  <a:lnTo>
                    <a:pt x="137748" y="21533"/>
                  </a:lnTo>
                  <a:cubicBezTo>
                    <a:pt x="137748" y="22925"/>
                    <a:pt x="137441" y="24107"/>
                    <a:pt x="136828" y="25079"/>
                  </a:cubicBezTo>
                  <a:cubicBezTo>
                    <a:pt x="136215" y="26052"/>
                    <a:pt x="135360" y="26790"/>
                    <a:pt x="134262" y="27296"/>
                  </a:cubicBezTo>
                  <a:cubicBezTo>
                    <a:pt x="133164" y="27810"/>
                    <a:pt x="131893" y="28068"/>
                    <a:pt x="130449" y="28068"/>
                  </a:cubicBezTo>
                  <a:cubicBezTo>
                    <a:pt x="129836" y="28068"/>
                    <a:pt x="129154" y="27982"/>
                    <a:pt x="128402" y="27810"/>
                  </a:cubicBezTo>
                  <a:cubicBezTo>
                    <a:pt x="127660" y="27639"/>
                    <a:pt x="126938" y="27362"/>
                    <a:pt x="126236" y="26981"/>
                  </a:cubicBezTo>
                  <a:cubicBezTo>
                    <a:pt x="125543" y="26609"/>
                    <a:pt x="124965" y="26118"/>
                    <a:pt x="124500" y="25508"/>
                  </a:cubicBezTo>
                  <a:lnTo>
                    <a:pt x="126176" y="23478"/>
                  </a:lnTo>
                  <a:cubicBezTo>
                    <a:pt x="126750" y="24136"/>
                    <a:pt x="127383" y="24617"/>
                    <a:pt x="128075" y="24922"/>
                  </a:cubicBezTo>
                  <a:cubicBezTo>
                    <a:pt x="128768" y="25227"/>
                    <a:pt x="129495" y="25380"/>
                    <a:pt x="130256" y="25380"/>
                  </a:cubicBezTo>
                  <a:cubicBezTo>
                    <a:pt x="131077" y="25380"/>
                    <a:pt x="131775" y="25232"/>
                    <a:pt x="132348" y="24936"/>
                  </a:cubicBezTo>
                  <a:cubicBezTo>
                    <a:pt x="132932" y="24650"/>
                    <a:pt x="133382" y="24226"/>
                    <a:pt x="133698" y="23664"/>
                  </a:cubicBezTo>
                  <a:cubicBezTo>
                    <a:pt x="134015" y="23101"/>
                    <a:pt x="134173" y="22415"/>
                    <a:pt x="134173" y="21605"/>
                  </a:cubicBezTo>
                  <a:lnTo>
                    <a:pt x="134173" y="9995"/>
                  </a:lnTo>
                  <a:lnTo>
                    <a:pt x="134499" y="6492"/>
                  </a:lnTo>
                  <a:close/>
                  <a:moveTo>
                    <a:pt x="123595" y="14399"/>
                  </a:moveTo>
                  <a:lnTo>
                    <a:pt x="123595" y="14098"/>
                  </a:lnTo>
                  <a:cubicBezTo>
                    <a:pt x="123595" y="12926"/>
                    <a:pt x="123744" y="11858"/>
                    <a:pt x="124040" y="10896"/>
                  </a:cubicBezTo>
                  <a:cubicBezTo>
                    <a:pt x="124337" y="9923"/>
                    <a:pt x="124762" y="9089"/>
                    <a:pt x="125316" y="8393"/>
                  </a:cubicBezTo>
                  <a:cubicBezTo>
                    <a:pt x="125870" y="7688"/>
                    <a:pt x="126542" y="7149"/>
                    <a:pt x="127334" y="6778"/>
                  </a:cubicBezTo>
                  <a:cubicBezTo>
                    <a:pt x="128125" y="6396"/>
                    <a:pt x="129020" y="6206"/>
                    <a:pt x="130019" y="6206"/>
                  </a:cubicBezTo>
                  <a:cubicBezTo>
                    <a:pt x="131057" y="6206"/>
                    <a:pt x="131942" y="6387"/>
                    <a:pt x="132674" y="6749"/>
                  </a:cubicBezTo>
                  <a:cubicBezTo>
                    <a:pt x="133416" y="7111"/>
                    <a:pt x="134034" y="7631"/>
                    <a:pt x="134529" y="8307"/>
                  </a:cubicBezTo>
                  <a:cubicBezTo>
                    <a:pt x="135024" y="8975"/>
                    <a:pt x="135409" y="9776"/>
                    <a:pt x="135686" y="10710"/>
                  </a:cubicBezTo>
                  <a:cubicBezTo>
                    <a:pt x="135973" y="11634"/>
                    <a:pt x="136186" y="12664"/>
                    <a:pt x="136324" y="13798"/>
                  </a:cubicBezTo>
                  <a:lnTo>
                    <a:pt x="136324" y="14756"/>
                  </a:lnTo>
                  <a:cubicBezTo>
                    <a:pt x="136195" y="15862"/>
                    <a:pt x="135978" y="16872"/>
                    <a:pt x="135671" y="17787"/>
                  </a:cubicBezTo>
                  <a:cubicBezTo>
                    <a:pt x="135365" y="18702"/>
                    <a:pt x="134959" y="19493"/>
                    <a:pt x="134455" y="20161"/>
                  </a:cubicBezTo>
                  <a:cubicBezTo>
                    <a:pt x="133950" y="20828"/>
                    <a:pt x="133327" y="21343"/>
                    <a:pt x="132585" y="21705"/>
                  </a:cubicBezTo>
                  <a:cubicBezTo>
                    <a:pt x="131853" y="22067"/>
                    <a:pt x="130988" y="22248"/>
                    <a:pt x="129989" y="22248"/>
                  </a:cubicBezTo>
                  <a:cubicBezTo>
                    <a:pt x="129010" y="22248"/>
                    <a:pt x="128125" y="22053"/>
                    <a:pt x="127334" y="21662"/>
                  </a:cubicBezTo>
                  <a:cubicBezTo>
                    <a:pt x="126552" y="21271"/>
                    <a:pt x="125880" y="20723"/>
                    <a:pt x="125316" y="20018"/>
                  </a:cubicBezTo>
                  <a:cubicBezTo>
                    <a:pt x="124762" y="19312"/>
                    <a:pt x="124337" y="18483"/>
                    <a:pt x="124040" y="17530"/>
                  </a:cubicBezTo>
                  <a:cubicBezTo>
                    <a:pt x="123744" y="16567"/>
                    <a:pt x="123595" y="15523"/>
                    <a:pt x="123595" y="14399"/>
                  </a:cubicBezTo>
                  <a:close/>
                  <a:moveTo>
                    <a:pt x="127171" y="14098"/>
                  </a:moveTo>
                  <a:lnTo>
                    <a:pt x="127171" y="14399"/>
                  </a:lnTo>
                  <a:cubicBezTo>
                    <a:pt x="127171" y="15104"/>
                    <a:pt x="127240" y="15762"/>
                    <a:pt x="127378" y="16372"/>
                  </a:cubicBezTo>
                  <a:cubicBezTo>
                    <a:pt x="127527" y="16982"/>
                    <a:pt x="127749" y="17520"/>
                    <a:pt x="128046" y="17987"/>
                  </a:cubicBezTo>
                  <a:cubicBezTo>
                    <a:pt x="128352" y="18445"/>
                    <a:pt x="128738" y="18807"/>
                    <a:pt x="129203" y="19074"/>
                  </a:cubicBezTo>
                  <a:cubicBezTo>
                    <a:pt x="129678" y="19331"/>
                    <a:pt x="130236" y="19460"/>
                    <a:pt x="130879" y="19460"/>
                  </a:cubicBezTo>
                  <a:cubicBezTo>
                    <a:pt x="131720" y="19460"/>
                    <a:pt x="132407" y="19288"/>
                    <a:pt x="132941" y="18945"/>
                  </a:cubicBezTo>
                  <a:cubicBezTo>
                    <a:pt x="133485" y="18602"/>
                    <a:pt x="133901" y="18140"/>
                    <a:pt x="134188" y="17558"/>
                  </a:cubicBezTo>
                  <a:cubicBezTo>
                    <a:pt x="134484" y="16967"/>
                    <a:pt x="134692" y="16310"/>
                    <a:pt x="134811" y="15585"/>
                  </a:cubicBezTo>
                  <a:lnTo>
                    <a:pt x="134811" y="12997"/>
                  </a:lnTo>
                  <a:cubicBezTo>
                    <a:pt x="134751" y="12435"/>
                    <a:pt x="134628" y="11911"/>
                    <a:pt x="134440" y="11424"/>
                  </a:cubicBezTo>
                  <a:cubicBezTo>
                    <a:pt x="134262" y="10938"/>
                    <a:pt x="134019" y="10514"/>
                    <a:pt x="133713" y="10152"/>
                  </a:cubicBezTo>
                  <a:cubicBezTo>
                    <a:pt x="133406" y="9780"/>
                    <a:pt x="133021" y="9494"/>
                    <a:pt x="132556" y="9294"/>
                  </a:cubicBezTo>
                  <a:cubicBezTo>
                    <a:pt x="132091" y="9084"/>
                    <a:pt x="131542" y="8980"/>
                    <a:pt x="130909" y="8980"/>
                  </a:cubicBezTo>
                  <a:cubicBezTo>
                    <a:pt x="130266" y="8980"/>
                    <a:pt x="129707" y="9113"/>
                    <a:pt x="129233" y="9380"/>
                  </a:cubicBezTo>
                  <a:cubicBezTo>
                    <a:pt x="128758" y="9647"/>
                    <a:pt x="128367" y="10014"/>
                    <a:pt x="128060" y="10481"/>
                  </a:cubicBezTo>
                  <a:cubicBezTo>
                    <a:pt x="127764" y="10948"/>
                    <a:pt x="127541" y="11491"/>
                    <a:pt x="127393" y="12111"/>
                  </a:cubicBezTo>
                  <a:cubicBezTo>
                    <a:pt x="127245" y="12730"/>
                    <a:pt x="127171" y="13393"/>
                    <a:pt x="127171" y="14098"/>
                  </a:cubicBezTo>
                  <a:close/>
                  <a:moveTo>
                    <a:pt x="159879" y="18759"/>
                  </a:moveTo>
                  <a:lnTo>
                    <a:pt x="159879" y="0"/>
                  </a:lnTo>
                  <a:lnTo>
                    <a:pt x="163469" y="0"/>
                  </a:lnTo>
                  <a:lnTo>
                    <a:pt x="163469" y="21962"/>
                  </a:lnTo>
                  <a:lnTo>
                    <a:pt x="160220" y="21962"/>
                  </a:lnTo>
                  <a:lnTo>
                    <a:pt x="159879" y="18759"/>
                  </a:lnTo>
                  <a:close/>
                  <a:moveTo>
                    <a:pt x="149435" y="14399"/>
                  </a:moveTo>
                  <a:lnTo>
                    <a:pt x="149435" y="14098"/>
                  </a:lnTo>
                  <a:cubicBezTo>
                    <a:pt x="149435" y="12926"/>
                    <a:pt x="149578" y="11858"/>
                    <a:pt x="149865" y="10896"/>
                  </a:cubicBezTo>
                  <a:cubicBezTo>
                    <a:pt x="150152" y="9923"/>
                    <a:pt x="150568" y="9089"/>
                    <a:pt x="151112" y="8393"/>
                  </a:cubicBezTo>
                  <a:cubicBezTo>
                    <a:pt x="151656" y="7688"/>
                    <a:pt x="152318" y="7149"/>
                    <a:pt x="153099" y="6778"/>
                  </a:cubicBezTo>
                  <a:cubicBezTo>
                    <a:pt x="153881" y="6396"/>
                    <a:pt x="154761" y="6206"/>
                    <a:pt x="155740" y="6206"/>
                  </a:cubicBezTo>
                  <a:cubicBezTo>
                    <a:pt x="156709" y="6206"/>
                    <a:pt x="157560" y="6387"/>
                    <a:pt x="158292" y="6749"/>
                  </a:cubicBezTo>
                  <a:cubicBezTo>
                    <a:pt x="159024" y="7111"/>
                    <a:pt x="159647" y="7631"/>
                    <a:pt x="160161" y="8307"/>
                  </a:cubicBezTo>
                  <a:cubicBezTo>
                    <a:pt x="160675" y="8975"/>
                    <a:pt x="161086" y="9776"/>
                    <a:pt x="161393" y="10710"/>
                  </a:cubicBezTo>
                  <a:cubicBezTo>
                    <a:pt x="161699" y="11634"/>
                    <a:pt x="161916" y="12664"/>
                    <a:pt x="162045" y="13798"/>
                  </a:cubicBezTo>
                  <a:lnTo>
                    <a:pt x="162045" y="14756"/>
                  </a:lnTo>
                  <a:cubicBezTo>
                    <a:pt x="161916" y="15862"/>
                    <a:pt x="161699" y="16872"/>
                    <a:pt x="161393" y="17787"/>
                  </a:cubicBezTo>
                  <a:cubicBezTo>
                    <a:pt x="161086" y="18702"/>
                    <a:pt x="160675" y="19493"/>
                    <a:pt x="160161" y="20161"/>
                  </a:cubicBezTo>
                  <a:cubicBezTo>
                    <a:pt x="159647" y="20828"/>
                    <a:pt x="159019" y="21343"/>
                    <a:pt x="158277" y="21705"/>
                  </a:cubicBezTo>
                  <a:cubicBezTo>
                    <a:pt x="157545" y="22067"/>
                    <a:pt x="156690" y="22248"/>
                    <a:pt x="155710" y="22248"/>
                  </a:cubicBezTo>
                  <a:cubicBezTo>
                    <a:pt x="154741" y="22248"/>
                    <a:pt x="153866" y="22053"/>
                    <a:pt x="153085" y="21662"/>
                  </a:cubicBezTo>
                  <a:cubicBezTo>
                    <a:pt x="152313" y="21271"/>
                    <a:pt x="151656" y="20723"/>
                    <a:pt x="151112" y="20018"/>
                  </a:cubicBezTo>
                  <a:cubicBezTo>
                    <a:pt x="150568" y="19312"/>
                    <a:pt x="150152" y="18483"/>
                    <a:pt x="149865" y="17530"/>
                  </a:cubicBezTo>
                  <a:cubicBezTo>
                    <a:pt x="149578" y="16567"/>
                    <a:pt x="149435" y="15523"/>
                    <a:pt x="149435" y="14399"/>
                  </a:cubicBezTo>
                  <a:close/>
                  <a:moveTo>
                    <a:pt x="153010" y="14098"/>
                  </a:moveTo>
                  <a:lnTo>
                    <a:pt x="153010" y="14399"/>
                  </a:lnTo>
                  <a:cubicBezTo>
                    <a:pt x="153010" y="15104"/>
                    <a:pt x="153075" y="15762"/>
                    <a:pt x="153203" y="16372"/>
                  </a:cubicBezTo>
                  <a:cubicBezTo>
                    <a:pt x="153342" y="16982"/>
                    <a:pt x="153554" y="17520"/>
                    <a:pt x="153841" y="17987"/>
                  </a:cubicBezTo>
                  <a:cubicBezTo>
                    <a:pt x="154128" y="18445"/>
                    <a:pt x="154499" y="18807"/>
                    <a:pt x="154954" y="19074"/>
                  </a:cubicBezTo>
                  <a:cubicBezTo>
                    <a:pt x="155419" y="19331"/>
                    <a:pt x="155972" y="19460"/>
                    <a:pt x="156615" y="19460"/>
                  </a:cubicBezTo>
                  <a:cubicBezTo>
                    <a:pt x="157426" y="19460"/>
                    <a:pt x="158094" y="19288"/>
                    <a:pt x="158618" y="18945"/>
                  </a:cubicBezTo>
                  <a:cubicBezTo>
                    <a:pt x="159142" y="18602"/>
                    <a:pt x="159553" y="18140"/>
                    <a:pt x="159850" y="17558"/>
                  </a:cubicBezTo>
                  <a:cubicBezTo>
                    <a:pt x="160156" y="16967"/>
                    <a:pt x="160364" y="16310"/>
                    <a:pt x="160472" y="15585"/>
                  </a:cubicBezTo>
                  <a:lnTo>
                    <a:pt x="160472" y="12997"/>
                  </a:lnTo>
                  <a:cubicBezTo>
                    <a:pt x="160413" y="12435"/>
                    <a:pt x="160290" y="11911"/>
                    <a:pt x="160102" y="11424"/>
                  </a:cubicBezTo>
                  <a:cubicBezTo>
                    <a:pt x="159924" y="10938"/>
                    <a:pt x="159681" y="10514"/>
                    <a:pt x="159375" y="10152"/>
                  </a:cubicBezTo>
                  <a:cubicBezTo>
                    <a:pt x="159068" y="9780"/>
                    <a:pt x="158687" y="9494"/>
                    <a:pt x="158232" y="9294"/>
                  </a:cubicBezTo>
                  <a:cubicBezTo>
                    <a:pt x="157787" y="9084"/>
                    <a:pt x="157258" y="8980"/>
                    <a:pt x="156645" y="8980"/>
                  </a:cubicBezTo>
                  <a:cubicBezTo>
                    <a:pt x="155992" y="8980"/>
                    <a:pt x="155438" y="9113"/>
                    <a:pt x="154983" y="9380"/>
                  </a:cubicBezTo>
                  <a:cubicBezTo>
                    <a:pt x="154529" y="9647"/>
                    <a:pt x="154153" y="10014"/>
                    <a:pt x="153856" y="10481"/>
                  </a:cubicBezTo>
                  <a:cubicBezTo>
                    <a:pt x="153569" y="10948"/>
                    <a:pt x="153356" y="11491"/>
                    <a:pt x="153218" y="12111"/>
                  </a:cubicBezTo>
                  <a:cubicBezTo>
                    <a:pt x="153080" y="12730"/>
                    <a:pt x="153010" y="13393"/>
                    <a:pt x="153010" y="14098"/>
                  </a:cubicBezTo>
                  <a:close/>
                  <a:moveTo>
                    <a:pt x="174817" y="22248"/>
                  </a:moveTo>
                  <a:cubicBezTo>
                    <a:pt x="173630" y="22248"/>
                    <a:pt x="172557" y="22062"/>
                    <a:pt x="171597" y="21691"/>
                  </a:cubicBezTo>
                  <a:cubicBezTo>
                    <a:pt x="170648" y="21309"/>
                    <a:pt x="169837" y="20780"/>
                    <a:pt x="169165" y="20103"/>
                  </a:cubicBezTo>
                  <a:cubicBezTo>
                    <a:pt x="168502" y="19427"/>
                    <a:pt x="167992" y="18631"/>
                    <a:pt x="167636" y="17716"/>
                  </a:cubicBezTo>
                  <a:cubicBezTo>
                    <a:pt x="167280" y="16801"/>
                    <a:pt x="167102" y="15814"/>
                    <a:pt x="167102" y="14756"/>
                  </a:cubicBezTo>
                  <a:lnTo>
                    <a:pt x="167102" y="14184"/>
                  </a:lnTo>
                  <a:cubicBezTo>
                    <a:pt x="167102" y="12973"/>
                    <a:pt x="167285" y="11877"/>
                    <a:pt x="167651" y="10896"/>
                  </a:cubicBezTo>
                  <a:cubicBezTo>
                    <a:pt x="168017" y="9914"/>
                    <a:pt x="168526" y="9075"/>
                    <a:pt x="169179" y="8379"/>
                  </a:cubicBezTo>
                  <a:cubicBezTo>
                    <a:pt x="169832" y="7673"/>
                    <a:pt x="170604" y="7135"/>
                    <a:pt x="171494" y="6763"/>
                  </a:cubicBezTo>
                  <a:cubicBezTo>
                    <a:pt x="172384" y="6392"/>
                    <a:pt x="173348" y="6206"/>
                    <a:pt x="174387" y="6206"/>
                  </a:cubicBezTo>
                  <a:cubicBezTo>
                    <a:pt x="175534" y="6206"/>
                    <a:pt x="176538" y="6392"/>
                    <a:pt x="177398" y="6763"/>
                  </a:cubicBezTo>
                  <a:cubicBezTo>
                    <a:pt x="178259" y="7135"/>
                    <a:pt x="178971" y="7659"/>
                    <a:pt x="179534" y="8336"/>
                  </a:cubicBezTo>
                  <a:cubicBezTo>
                    <a:pt x="180108" y="9003"/>
                    <a:pt x="180533" y="9799"/>
                    <a:pt x="180810" y="10724"/>
                  </a:cubicBezTo>
                  <a:cubicBezTo>
                    <a:pt x="181097" y="11648"/>
                    <a:pt x="181241" y="12668"/>
                    <a:pt x="181241" y="13784"/>
                  </a:cubicBezTo>
                  <a:lnTo>
                    <a:pt x="181241" y="15256"/>
                  </a:lnTo>
                  <a:lnTo>
                    <a:pt x="168838" y="15256"/>
                  </a:lnTo>
                  <a:lnTo>
                    <a:pt x="168838" y="12783"/>
                  </a:lnTo>
                  <a:lnTo>
                    <a:pt x="177710" y="12783"/>
                  </a:lnTo>
                  <a:lnTo>
                    <a:pt x="177710" y="12511"/>
                  </a:lnTo>
                  <a:cubicBezTo>
                    <a:pt x="177690" y="11892"/>
                    <a:pt x="177561" y="11310"/>
                    <a:pt x="177324" y="10767"/>
                  </a:cubicBezTo>
                  <a:cubicBezTo>
                    <a:pt x="177096" y="10223"/>
                    <a:pt x="176745" y="9785"/>
                    <a:pt x="176271" y="9451"/>
                  </a:cubicBezTo>
                  <a:cubicBezTo>
                    <a:pt x="175796" y="9118"/>
                    <a:pt x="175163" y="8951"/>
                    <a:pt x="174372" y="8951"/>
                  </a:cubicBezTo>
                  <a:cubicBezTo>
                    <a:pt x="173778" y="8951"/>
                    <a:pt x="173249" y="9075"/>
                    <a:pt x="172784" y="9323"/>
                  </a:cubicBezTo>
                  <a:cubicBezTo>
                    <a:pt x="172329" y="9561"/>
                    <a:pt x="171949" y="9909"/>
                    <a:pt x="171642" y="10366"/>
                  </a:cubicBezTo>
                  <a:cubicBezTo>
                    <a:pt x="171335" y="10824"/>
                    <a:pt x="171098" y="11377"/>
                    <a:pt x="170930" y="12025"/>
                  </a:cubicBezTo>
                  <a:cubicBezTo>
                    <a:pt x="170772" y="12664"/>
                    <a:pt x="170693" y="13383"/>
                    <a:pt x="170693" y="14184"/>
                  </a:cubicBezTo>
                  <a:lnTo>
                    <a:pt x="170693" y="14756"/>
                  </a:lnTo>
                  <a:cubicBezTo>
                    <a:pt x="170693" y="15433"/>
                    <a:pt x="170786" y="16062"/>
                    <a:pt x="170974" y="16643"/>
                  </a:cubicBezTo>
                  <a:cubicBezTo>
                    <a:pt x="171172" y="17215"/>
                    <a:pt x="171459" y="17716"/>
                    <a:pt x="171835" y="18145"/>
                  </a:cubicBezTo>
                  <a:cubicBezTo>
                    <a:pt x="172211" y="18574"/>
                    <a:pt x="172666" y="18912"/>
                    <a:pt x="173200" y="19160"/>
                  </a:cubicBezTo>
                  <a:cubicBezTo>
                    <a:pt x="173734" y="19398"/>
                    <a:pt x="174342" y="19517"/>
                    <a:pt x="175024" y="19517"/>
                  </a:cubicBezTo>
                  <a:cubicBezTo>
                    <a:pt x="175885" y="19517"/>
                    <a:pt x="176651" y="19351"/>
                    <a:pt x="177324" y="19017"/>
                  </a:cubicBezTo>
                  <a:cubicBezTo>
                    <a:pt x="177996" y="18683"/>
                    <a:pt x="178580" y="18211"/>
                    <a:pt x="179075" y="17601"/>
                  </a:cubicBezTo>
                  <a:lnTo>
                    <a:pt x="180959" y="19360"/>
                  </a:lnTo>
                  <a:cubicBezTo>
                    <a:pt x="180612" y="19846"/>
                    <a:pt x="180162" y="20313"/>
                    <a:pt x="179609" y="20761"/>
                  </a:cubicBezTo>
                  <a:cubicBezTo>
                    <a:pt x="179055" y="21200"/>
                    <a:pt x="178377" y="21557"/>
                    <a:pt x="177576" y="21833"/>
                  </a:cubicBezTo>
                  <a:cubicBezTo>
                    <a:pt x="176785" y="22110"/>
                    <a:pt x="175865" y="22248"/>
                    <a:pt x="174817" y="22248"/>
                  </a:cubicBezTo>
                  <a:close/>
                  <a:moveTo>
                    <a:pt x="188152" y="9466"/>
                  </a:moveTo>
                  <a:lnTo>
                    <a:pt x="188152" y="27910"/>
                  </a:lnTo>
                  <a:lnTo>
                    <a:pt x="184577" y="27910"/>
                  </a:lnTo>
                  <a:lnTo>
                    <a:pt x="184577" y="6492"/>
                  </a:lnTo>
                  <a:lnTo>
                    <a:pt x="187870" y="6492"/>
                  </a:lnTo>
                  <a:lnTo>
                    <a:pt x="188152" y="9466"/>
                  </a:lnTo>
                  <a:close/>
                  <a:moveTo>
                    <a:pt x="198611" y="14084"/>
                  </a:moveTo>
                  <a:lnTo>
                    <a:pt x="198611" y="14384"/>
                  </a:lnTo>
                  <a:cubicBezTo>
                    <a:pt x="198611" y="15509"/>
                    <a:pt x="198473" y="16553"/>
                    <a:pt x="198196" y="17516"/>
                  </a:cubicBezTo>
                  <a:cubicBezTo>
                    <a:pt x="197929" y="18469"/>
                    <a:pt x="197528" y="19303"/>
                    <a:pt x="196994" y="20018"/>
                  </a:cubicBezTo>
                  <a:cubicBezTo>
                    <a:pt x="196470" y="20723"/>
                    <a:pt x="195822" y="21271"/>
                    <a:pt x="195050" y="21662"/>
                  </a:cubicBezTo>
                  <a:cubicBezTo>
                    <a:pt x="194279" y="22053"/>
                    <a:pt x="193389" y="22248"/>
                    <a:pt x="192380" y="22248"/>
                  </a:cubicBezTo>
                  <a:cubicBezTo>
                    <a:pt x="191381" y="22248"/>
                    <a:pt x="190506" y="22072"/>
                    <a:pt x="189754" y="21719"/>
                  </a:cubicBezTo>
                  <a:cubicBezTo>
                    <a:pt x="189013" y="21357"/>
                    <a:pt x="188384" y="20847"/>
                    <a:pt x="187870" y="20189"/>
                  </a:cubicBezTo>
                  <a:cubicBezTo>
                    <a:pt x="187356" y="19532"/>
                    <a:pt x="186941" y="18759"/>
                    <a:pt x="186624" y="17873"/>
                  </a:cubicBezTo>
                  <a:cubicBezTo>
                    <a:pt x="186317" y="16977"/>
                    <a:pt x="186100" y="15995"/>
                    <a:pt x="185971" y="14928"/>
                  </a:cubicBezTo>
                  <a:lnTo>
                    <a:pt x="185971" y="13769"/>
                  </a:lnTo>
                  <a:cubicBezTo>
                    <a:pt x="186100" y="12635"/>
                    <a:pt x="186317" y="11606"/>
                    <a:pt x="186624" y="10681"/>
                  </a:cubicBezTo>
                  <a:cubicBezTo>
                    <a:pt x="186941" y="9756"/>
                    <a:pt x="187356" y="8960"/>
                    <a:pt x="187870" y="8293"/>
                  </a:cubicBezTo>
                  <a:cubicBezTo>
                    <a:pt x="188384" y="7626"/>
                    <a:pt x="189013" y="7111"/>
                    <a:pt x="189754" y="6749"/>
                  </a:cubicBezTo>
                  <a:cubicBezTo>
                    <a:pt x="190496" y="6387"/>
                    <a:pt x="191361" y="6206"/>
                    <a:pt x="192351" y="6206"/>
                  </a:cubicBezTo>
                  <a:cubicBezTo>
                    <a:pt x="193359" y="6206"/>
                    <a:pt x="194254" y="6396"/>
                    <a:pt x="195036" y="6778"/>
                  </a:cubicBezTo>
                  <a:cubicBezTo>
                    <a:pt x="195817" y="7149"/>
                    <a:pt x="196475" y="7683"/>
                    <a:pt x="197009" y="8379"/>
                  </a:cubicBezTo>
                  <a:cubicBezTo>
                    <a:pt x="197543" y="9065"/>
                    <a:pt x="197943" y="9895"/>
                    <a:pt x="198210" y="10867"/>
                  </a:cubicBezTo>
                  <a:cubicBezTo>
                    <a:pt x="198477" y="11830"/>
                    <a:pt x="198611" y="12902"/>
                    <a:pt x="198611" y="14084"/>
                  </a:cubicBezTo>
                  <a:close/>
                  <a:moveTo>
                    <a:pt x="195036" y="14384"/>
                  </a:moveTo>
                  <a:lnTo>
                    <a:pt x="195036" y="14084"/>
                  </a:lnTo>
                  <a:cubicBezTo>
                    <a:pt x="195036" y="13369"/>
                    <a:pt x="194967" y="12707"/>
                    <a:pt x="194828" y="12097"/>
                  </a:cubicBezTo>
                  <a:cubicBezTo>
                    <a:pt x="194690" y="11477"/>
                    <a:pt x="194472" y="10934"/>
                    <a:pt x="194175" y="10466"/>
                  </a:cubicBezTo>
                  <a:cubicBezTo>
                    <a:pt x="193879" y="9999"/>
                    <a:pt x="193498" y="9637"/>
                    <a:pt x="193033" y="9380"/>
                  </a:cubicBezTo>
                  <a:cubicBezTo>
                    <a:pt x="192578" y="9113"/>
                    <a:pt x="192029" y="8980"/>
                    <a:pt x="191386" y="8980"/>
                  </a:cubicBezTo>
                  <a:cubicBezTo>
                    <a:pt x="190753" y="8980"/>
                    <a:pt x="190209" y="9084"/>
                    <a:pt x="189754" y="9294"/>
                  </a:cubicBezTo>
                  <a:cubicBezTo>
                    <a:pt x="189299" y="9494"/>
                    <a:pt x="188918" y="9776"/>
                    <a:pt x="188612" y="10138"/>
                  </a:cubicBezTo>
                  <a:cubicBezTo>
                    <a:pt x="188306" y="10500"/>
                    <a:pt x="188068" y="10924"/>
                    <a:pt x="187900" y="11410"/>
                  </a:cubicBezTo>
                  <a:cubicBezTo>
                    <a:pt x="187732" y="11887"/>
                    <a:pt x="187613" y="12406"/>
                    <a:pt x="187544" y="12969"/>
                  </a:cubicBezTo>
                  <a:lnTo>
                    <a:pt x="187544" y="15743"/>
                  </a:lnTo>
                  <a:cubicBezTo>
                    <a:pt x="187663" y="16429"/>
                    <a:pt x="187865" y="17058"/>
                    <a:pt x="188152" y="17630"/>
                  </a:cubicBezTo>
                  <a:cubicBezTo>
                    <a:pt x="188439" y="18202"/>
                    <a:pt x="188844" y="18659"/>
                    <a:pt x="189369" y="19002"/>
                  </a:cubicBezTo>
                  <a:cubicBezTo>
                    <a:pt x="189903" y="19336"/>
                    <a:pt x="190585" y="19503"/>
                    <a:pt x="191416" y="19503"/>
                  </a:cubicBezTo>
                  <a:cubicBezTo>
                    <a:pt x="192059" y="19503"/>
                    <a:pt x="192608" y="19370"/>
                    <a:pt x="193062" y="19103"/>
                  </a:cubicBezTo>
                  <a:cubicBezTo>
                    <a:pt x="193517" y="18836"/>
                    <a:pt x="193888" y="18469"/>
                    <a:pt x="194175" y="18002"/>
                  </a:cubicBezTo>
                  <a:cubicBezTo>
                    <a:pt x="194472" y="17525"/>
                    <a:pt x="194690" y="16977"/>
                    <a:pt x="194828" y="16357"/>
                  </a:cubicBezTo>
                  <a:cubicBezTo>
                    <a:pt x="194967" y="15738"/>
                    <a:pt x="195036" y="15080"/>
                    <a:pt x="195036" y="14384"/>
                  </a:cubicBezTo>
                  <a:close/>
                  <a:moveTo>
                    <a:pt x="211234" y="18860"/>
                  </a:moveTo>
                  <a:lnTo>
                    <a:pt x="211234" y="11482"/>
                  </a:lnTo>
                  <a:cubicBezTo>
                    <a:pt x="211234" y="10929"/>
                    <a:pt x="211130" y="10452"/>
                    <a:pt x="210923" y="10052"/>
                  </a:cubicBezTo>
                  <a:cubicBezTo>
                    <a:pt x="210715" y="9651"/>
                    <a:pt x="210398" y="9342"/>
                    <a:pt x="209973" y="9122"/>
                  </a:cubicBezTo>
                  <a:cubicBezTo>
                    <a:pt x="209558" y="8903"/>
                    <a:pt x="209034" y="8794"/>
                    <a:pt x="208401" y="8794"/>
                  </a:cubicBezTo>
                  <a:cubicBezTo>
                    <a:pt x="207817" y="8794"/>
                    <a:pt x="207313" y="8889"/>
                    <a:pt x="206888" y="9079"/>
                  </a:cubicBezTo>
                  <a:cubicBezTo>
                    <a:pt x="206462" y="9270"/>
                    <a:pt x="206131" y="9528"/>
                    <a:pt x="205893" y="9852"/>
                  </a:cubicBezTo>
                  <a:cubicBezTo>
                    <a:pt x="205656" y="10176"/>
                    <a:pt x="205538" y="10543"/>
                    <a:pt x="205538" y="10953"/>
                  </a:cubicBezTo>
                  <a:lnTo>
                    <a:pt x="201977" y="10953"/>
                  </a:lnTo>
                  <a:cubicBezTo>
                    <a:pt x="201977" y="10343"/>
                    <a:pt x="202130" y="9752"/>
                    <a:pt x="202437" y="9180"/>
                  </a:cubicBezTo>
                  <a:cubicBezTo>
                    <a:pt x="202743" y="8608"/>
                    <a:pt x="203188" y="8098"/>
                    <a:pt x="203772" y="7650"/>
                  </a:cubicBezTo>
                  <a:cubicBezTo>
                    <a:pt x="204356" y="7202"/>
                    <a:pt x="205053" y="6849"/>
                    <a:pt x="205864" y="6592"/>
                  </a:cubicBezTo>
                  <a:cubicBezTo>
                    <a:pt x="206675" y="6334"/>
                    <a:pt x="207585" y="6206"/>
                    <a:pt x="208594" y="6206"/>
                  </a:cubicBezTo>
                  <a:cubicBezTo>
                    <a:pt x="209800" y="6206"/>
                    <a:pt x="210868" y="6401"/>
                    <a:pt x="211798" y="6792"/>
                  </a:cubicBezTo>
                  <a:cubicBezTo>
                    <a:pt x="212738" y="7182"/>
                    <a:pt x="213475" y="7774"/>
                    <a:pt x="214009" y="8565"/>
                  </a:cubicBezTo>
                  <a:cubicBezTo>
                    <a:pt x="214553" y="9346"/>
                    <a:pt x="214824" y="10328"/>
                    <a:pt x="214824" y="11510"/>
                  </a:cubicBezTo>
                  <a:lnTo>
                    <a:pt x="214824" y="18388"/>
                  </a:lnTo>
                  <a:cubicBezTo>
                    <a:pt x="214824" y="19093"/>
                    <a:pt x="214874" y="19727"/>
                    <a:pt x="214973" y="20289"/>
                  </a:cubicBezTo>
                  <a:cubicBezTo>
                    <a:pt x="215082" y="20842"/>
                    <a:pt x="215235" y="21324"/>
                    <a:pt x="215433" y="21734"/>
                  </a:cubicBezTo>
                  <a:lnTo>
                    <a:pt x="215433" y="21962"/>
                  </a:lnTo>
                  <a:lnTo>
                    <a:pt x="211768" y="21962"/>
                  </a:lnTo>
                  <a:cubicBezTo>
                    <a:pt x="211600" y="21590"/>
                    <a:pt x="211467" y="21119"/>
                    <a:pt x="211368" y="20547"/>
                  </a:cubicBezTo>
                  <a:cubicBezTo>
                    <a:pt x="211279" y="19965"/>
                    <a:pt x="211234" y="19403"/>
                    <a:pt x="211234" y="18860"/>
                  </a:cubicBezTo>
                  <a:close/>
                  <a:moveTo>
                    <a:pt x="211754" y="12554"/>
                  </a:moveTo>
                  <a:lnTo>
                    <a:pt x="211783" y="14684"/>
                  </a:lnTo>
                  <a:lnTo>
                    <a:pt x="209217" y="14684"/>
                  </a:lnTo>
                  <a:cubicBezTo>
                    <a:pt x="208554" y="14684"/>
                    <a:pt x="207970" y="14746"/>
                    <a:pt x="207466" y="14870"/>
                  </a:cubicBezTo>
                  <a:cubicBezTo>
                    <a:pt x="206962" y="14985"/>
                    <a:pt x="206541" y="15156"/>
                    <a:pt x="206205" y="15385"/>
                  </a:cubicBezTo>
                  <a:cubicBezTo>
                    <a:pt x="205869" y="15614"/>
                    <a:pt x="205616" y="15890"/>
                    <a:pt x="205449" y="16214"/>
                  </a:cubicBezTo>
                  <a:cubicBezTo>
                    <a:pt x="205280" y="16539"/>
                    <a:pt x="205196" y="16906"/>
                    <a:pt x="205196" y="17315"/>
                  </a:cubicBezTo>
                  <a:cubicBezTo>
                    <a:pt x="205196" y="17725"/>
                    <a:pt x="205295" y="18102"/>
                    <a:pt x="205493" y="18445"/>
                  </a:cubicBezTo>
                  <a:cubicBezTo>
                    <a:pt x="205691" y="18779"/>
                    <a:pt x="205978" y="19041"/>
                    <a:pt x="206353" y="19231"/>
                  </a:cubicBezTo>
                  <a:cubicBezTo>
                    <a:pt x="206739" y="19422"/>
                    <a:pt x="207204" y="19517"/>
                    <a:pt x="207748" y="19517"/>
                  </a:cubicBezTo>
                  <a:cubicBezTo>
                    <a:pt x="208480" y="19517"/>
                    <a:pt x="209118" y="19374"/>
                    <a:pt x="209662" y="19088"/>
                  </a:cubicBezTo>
                  <a:cubicBezTo>
                    <a:pt x="210216" y="18793"/>
                    <a:pt x="210651" y="18435"/>
                    <a:pt x="210967" y="18016"/>
                  </a:cubicBezTo>
                  <a:cubicBezTo>
                    <a:pt x="211284" y="17587"/>
                    <a:pt x="211452" y="17182"/>
                    <a:pt x="211472" y="16801"/>
                  </a:cubicBezTo>
                  <a:lnTo>
                    <a:pt x="212629" y="18331"/>
                  </a:lnTo>
                  <a:cubicBezTo>
                    <a:pt x="212510" y="18721"/>
                    <a:pt x="212307" y="19141"/>
                    <a:pt x="212021" y="19589"/>
                  </a:cubicBezTo>
                  <a:cubicBezTo>
                    <a:pt x="211734" y="20037"/>
                    <a:pt x="211358" y="20466"/>
                    <a:pt x="210893" y="20876"/>
                  </a:cubicBezTo>
                  <a:cubicBezTo>
                    <a:pt x="210438" y="21276"/>
                    <a:pt x="209889" y="21605"/>
                    <a:pt x="209246" y="21862"/>
                  </a:cubicBezTo>
                  <a:cubicBezTo>
                    <a:pt x="208613" y="22119"/>
                    <a:pt x="207881" y="22248"/>
                    <a:pt x="207051" y="22248"/>
                  </a:cubicBezTo>
                  <a:cubicBezTo>
                    <a:pt x="206002" y="22248"/>
                    <a:pt x="205068" y="22048"/>
                    <a:pt x="204247" y="21648"/>
                  </a:cubicBezTo>
                  <a:cubicBezTo>
                    <a:pt x="203426" y="21238"/>
                    <a:pt x="202783" y="20690"/>
                    <a:pt x="202318" y="20003"/>
                  </a:cubicBezTo>
                  <a:cubicBezTo>
                    <a:pt x="201853" y="19307"/>
                    <a:pt x="201621" y="18521"/>
                    <a:pt x="201621" y="17644"/>
                  </a:cubicBezTo>
                  <a:cubicBezTo>
                    <a:pt x="201621" y="16825"/>
                    <a:pt x="201779" y="16100"/>
                    <a:pt x="202096" y="15471"/>
                  </a:cubicBezTo>
                  <a:cubicBezTo>
                    <a:pt x="202422" y="14832"/>
                    <a:pt x="202897" y="14299"/>
                    <a:pt x="203520" y="13869"/>
                  </a:cubicBezTo>
                  <a:cubicBezTo>
                    <a:pt x="204153" y="13441"/>
                    <a:pt x="204924" y="13116"/>
                    <a:pt x="205834" y="12897"/>
                  </a:cubicBezTo>
                  <a:cubicBezTo>
                    <a:pt x="206744" y="12668"/>
                    <a:pt x="207783" y="12554"/>
                    <a:pt x="208950" y="12554"/>
                  </a:cubicBezTo>
                  <a:lnTo>
                    <a:pt x="211754" y="12554"/>
                  </a:lnTo>
                  <a:close/>
                  <a:moveTo>
                    <a:pt x="222685" y="9437"/>
                  </a:moveTo>
                  <a:lnTo>
                    <a:pt x="222685" y="21962"/>
                  </a:lnTo>
                  <a:lnTo>
                    <a:pt x="219110" y="21962"/>
                  </a:lnTo>
                  <a:lnTo>
                    <a:pt x="219110" y="6492"/>
                  </a:lnTo>
                  <a:lnTo>
                    <a:pt x="222522" y="6492"/>
                  </a:lnTo>
                  <a:lnTo>
                    <a:pt x="222685" y="9437"/>
                  </a:lnTo>
                  <a:close/>
                  <a:moveTo>
                    <a:pt x="227596" y="6392"/>
                  </a:moveTo>
                  <a:lnTo>
                    <a:pt x="227566" y="9594"/>
                  </a:lnTo>
                  <a:cubicBezTo>
                    <a:pt x="227349" y="9556"/>
                    <a:pt x="227111" y="9528"/>
                    <a:pt x="226854" y="9509"/>
                  </a:cubicBezTo>
                  <a:cubicBezTo>
                    <a:pt x="226607" y="9490"/>
                    <a:pt x="226360" y="9480"/>
                    <a:pt x="226112" y="9480"/>
                  </a:cubicBezTo>
                  <a:cubicBezTo>
                    <a:pt x="225499" y="9480"/>
                    <a:pt x="224960" y="9566"/>
                    <a:pt x="224495" y="9737"/>
                  </a:cubicBezTo>
                  <a:cubicBezTo>
                    <a:pt x="224031" y="9899"/>
                    <a:pt x="223640" y="10138"/>
                    <a:pt x="223324" y="10452"/>
                  </a:cubicBezTo>
                  <a:cubicBezTo>
                    <a:pt x="223017" y="10757"/>
                    <a:pt x="222780" y="11129"/>
                    <a:pt x="222611" y="11567"/>
                  </a:cubicBezTo>
                  <a:cubicBezTo>
                    <a:pt x="222443" y="12006"/>
                    <a:pt x="222344" y="12497"/>
                    <a:pt x="222315" y="13040"/>
                  </a:cubicBezTo>
                  <a:lnTo>
                    <a:pt x="221499" y="13097"/>
                  </a:lnTo>
                  <a:cubicBezTo>
                    <a:pt x="221499" y="12125"/>
                    <a:pt x="221598" y="11224"/>
                    <a:pt x="221795" y="10395"/>
                  </a:cubicBezTo>
                  <a:cubicBezTo>
                    <a:pt x="221993" y="9566"/>
                    <a:pt x="222290" y="8836"/>
                    <a:pt x="222685" y="8207"/>
                  </a:cubicBezTo>
                  <a:cubicBezTo>
                    <a:pt x="223091" y="7578"/>
                    <a:pt x="223595" y="7087"/>
                    <a:pt x="224199" y="6735"/>
                  </a:cubicBezTo>
                  <a:cubicBezTo>
                    <a:pt x="224812" y="6382"/>
                    <a:pt x="225519" y="6206"/>
                    <a:pt x="226320" y="6206"/>
                  </a:cubicBezTo>
                  <a:cubicBezTo>
                    <a:pt x="226538" y="6206"/>
                    <a:pt x="226770" y="6225"/>
                    <a:pt x="227017" y="6263"/>
                  </a:cubicBezTo>
                  <a:cubicBezTo>
                    <a:pt x="227275" y="6301"/>
                    <a:pt x="227468" y="6344"/>
                    <a:pt x="227596" y="6392"/>
                  </a:cubicBezTo>
                  <a:close/>
                  <a:moveTo>
                    <a:pt x="238469" y="6492"/>
                  </a:moveTo>
                  <a:lnTo>
                    <a:pt x="238469" y="9008"/>
                  </a:lnTo>
                  <a:lnTo>
                    <a:pt x="229419" y="9008"/>
                  </a:lnTo>
                  <a:lnTo>
                    <a:pt x="229419" y="6492"/>
                  </a:lnTo>
                  <a:lnTo>
                    <a:pt x="238469" y="6492"/>
                  </a:lnTo>
                  <a:close/>
                  <a:moveTo>
                    <a:pt x="232030" y="2703"/>
                  </a:moveTo>
                  <a:lnTo>
                    <a:pt x="235605" y="2703"/>
                  </a:lnTo>
                  <a:lnTo>
                    <a:pt x="235605" y="17687"/>
                  </a:lnTo>
                  <a:cubicBezTo>
                    <a:pt x="235605" y="18164"/>
                    <a:pt x="235675" y="18531"/>
                    <a:pt x="235813" y="18788"/>
                  </a:cubicBezTo>
                  <a:cubicBezTo>
                    <a:pt x="235962" y="19036"/>
                    <a:pt x="236164" y="19203"/>
                    <a:pt x="236421" y="19288"/>
                  </a:cubicBezTo>
                  <a:cubicBezTo>
                    <a:pt x="236678" y="19374"/>
                    <a:pt x="236980" y="19417"/>
                    <a:pt x="237326" y="19417"/>
                  </a:cubicBezTo>
                  <a:cubicBezTo>
                    <a:pt x="237574" y="19417"/>
                    <a:pt x="237811" y="19403"/>
                    <a:pt x="238039" y="19374"/>
                  </a:cubicBezTo>
                  <a:cubicBezTo>
                    <a:pt x="238266" y="19346"/>
                    <a:pt x="238449" y="19317"/>
                    <a:pt x="238587" y="19288"/>
                  </a:cubicBezTo>
                  <a:lnTo>
                    <a:pt x="238602" y="21920"/>
                  </a:lnTo>
                  <a:cubicBezTo>
                    <a:pt x="238305" y="22005"/>
                    <a:pt x="237959" y="22081"/>
                    <a:pt x="237564" y="22148"/>
                  </a:cubicBezTo>
                  <a:cubicBezTo>
                    <a:pt x="237178" y="22215"/>
                    <a:pt x="236733" y="22248"/>
                    <a:pt x="236229" y="22248"/>
                  </a:cubicBezTo>
                  <a:cubicBezTo>
                    <a:pt x="235408" y="22248"/>
                    <a:pt x="234681" y="22110"/>
                    <a:pt x="234048" y="21833"/>
                  </a:cubicBezTo>
                  <a:cubicBezTo>
                    <a:pt x="233415" y="21548"/>
                    <a:pt x="232920" y="21085"/>
                    <a:pt x="232564" y="20447"/>
                  </a:cubicBezTo>
                  <a:cubicBezTo>
                    <a:pt x="232208" y="19808"/>
                    <a:pt x="232030" y="18960"/>
                    <a:pt x="232030" y="17901"/>
                  </a:cubicBezTo>
                  <a:lnTo>
                    <a:pt x="232030" y="2703"/>
                  </a:lnTo>
                  <a:close/>
                  <a:moveTo>
                    <a:pt x="245336" y="9637"/>
                  </a:moveTo>
                  <a:lnTo>
                    <a:pt x="245336" y="21962"/>
                  </a:lnTo>
                  <a:lnTo>
                    <a:pt x="241760" y="21962"/>
                  </a:lnTo>
                  <a:lnTo>
                    <a:pt x="241760" y="6492"/>
                  </a:lnTo>
                  <a:lnTo>
                    <a:pt x="245128" y="6492"/>
                  </a:lnTo>
                  <a:lnTo>
                    <a:pt x="245336" y="9637"/>
                  </a:lnTo>
                  <a:close/>
                  <a:moveTo>
                    <a:pt x="244757" y="13655"/>
                  </a:moveTo>
                  <a:lnTo>
                    <a:pt x="243541" y="13641"/>
                  </a:lnTo>
                  <a:cubicBezTo>
                    <a:pt x="243541" y="12573"/>
                    <a:pt x="243679" y="11586"/>
                    <a:pt x="243956" y="10681"/>
                  </a:cubicBezTo>
                  <a:cubicBezTo>
                    <a:pt x="244233" y="9776"/>
                    <a:pt x="244638" y="8989"/>
                    <a:pt x="245173" y="8322"/>
                  </a:cubicBezTo>
                  <a:cubicBezTo>
                    <a:pt x="245707" y="7645"/>
                    <a:pt x="246369" y="7125"/>
                    <a:pt x="247161" y="6763"/>
                  </a:cubicBezTo>
                  <a:cubicBezTo>
                    <a:pt x="247962" y="6392"/>
                    <a:pt x="248886" y="6206"/>
                    <a:pt x="249935" y="6206"/>
                  </a:cubicBezTo>
                  <a:cubicBezTo>
                    <a:pt x="250667" y="6206"/>
                    <a:pt x="251334" y="6310"/>
                    <a:pt x="251938" y="6520"/>
                  </a:cubicBezTo>
                  <a:cubicBezTo>
                    <a:pt x="252551" y="6720"/>
                    <a:pt x="253080" y="7040"/>
                    <a:pt x="253525" y="7478"/>
                  </a:cubicBezTo>
                  <a:cubicBezTo>
                    <a:pt x="253980" y="7917"/>
                    <a:pt x="254326" y="8479"/>
                    <a:pt x="254563" y="9165"/>
                  </a:cubicBezTo>
                  <a:cubicBezTo>
                    <a:pt x="254811" y="9852"/>
                    <a:pt x="254934" y="10681"/>
                    <a:pt x="254934" y="11653"/>
                  </a:cubicBezTo>
                  <a:lnTo>
                    <a:pt x="254934" y="21962"/>
                  </a:lnTo>
                  <a:lnTo>
                    <a:pt x="251359" y="21962"/>
                  </a:lnTo>
                  <a:lnTo>
                    <a:pt x="251359" y="11953"/>
                  </a:lnTo>
                  <a:cubicBezTo>
                    <a:pt x="251359" y="11201"/>
                    <a:pt x="251240" y="10610"/>
                    <a:pt x="251003" y="10180"/>
                  </a:cubicBezTo>
                  <a:cubicBezTo>
                    <a:pt x="250775" y="9752"/>
                    <a:pt x="250444" y="9446"/>
                    <a:pt x="250009" y="9265"/>
                  </a:cubicBezTo>
                  <a:cubicBezTo>
                    <a:pt x="249584" y="9075"/>
                    <a:pt x="249074" y="8980"/>
                    <a:pt x="248481" y="8980"/>
                  </a:cubicBezTo>
                  <a:cubicBezTo>
                    <a:pt x="247808" y="8980"/>
                    <a:pt x="247235" y="9103"/>
                    <a:pt x="246760" y="9351"/>
                  </a:cubicBezTo>
                  <a:cubicBezTo>
                    <a:pt x="246295" y="9599"/>
                    <a:pt x="245914" y="9937"/>
                    <a:pt x="245618" y="10366"/>
                  </a:cubicBezTo>
                  <a:cubicBezTo>
                    <a:pt x="245321" y="10795"/>
                    <a:pt x="245103" y="11291"/>
                    <a:pt x="244965" y="11853"/>
                  </a:cubicBezTo>
                  <a:cubicBezTo>
                    <a:pt x="244826" y="12416"/>
                    <a:pt x="244757" y="13016"/>
                    <a:pt x="244757" y="13655"/>
                  </a:cubicBezTo>
                  <a:close/>
                  <a:moveTo>
                    <a:pt x="254712" y="12740"/>
                  </a:moveTo>
                  <a:lnTo>
                    <a:pt x="253035" y="13097"/>
                  </a:lnTo>
                  <a:cubicBezTo>
                    <a:pt x="253035" y="12163"/>
                    <a:pt x="253169" y="11281"/>
                    <a:pt x="253436" y="10452"/>
                  </a:cubicBezTo>
                  <a:cubicBezTo>
                    <a:pt x="253713" y="9613"/>
                    <a:pt x="254113" y="8879"/>
                    <a:pt x="254638" y="8250"/>
                  </a:cubicBezTo>
                  <a:cubicBezTo>
                    <a:pt x="255172" y="7612"/>
                    <a:pt x="255829" y="7111"/>
                    <a:pt x="256611" y="6749"/>
                  </a:cubicBezTo>
                  <a:cubicBezTo>
                    <a:pt x="257392" y="6387"/>
                    <a:pt x="258287" y="6206"/>
                    <a:pt x="259296" y="6206"/>
                  </a:cubicBezTo>
                  <a:cubicBezTo>
                    <a:pt x="260117" y="6206"/>
                    <a:pt x="260849" y="6315"/>
                    <a:pt x="261492" y="6534"/>
                  </a:cubicBezTo>
                  <a:cubicBezTo>
                    <a:pt x="262144" y="6744"/>
                    <a:pt x="262698" y="7078"/>
                    <a:pt x="263153" y="7535"/>
                  </a:cubicBezTo>
                  <a:cubicBezTo>
                    <a:pt x="263608" y="7993"/>
                    <a:pt x="263954" y="8588"/>
                    <a:pt x="264192" y="9323"/>
                  </a:cubicBezTo>
                  <a:cubicBezTo>
                    <a:pt x="264429" y="10047"/>
                    <a:pt x="264548" y="10924"/>
                    <a:pt x="264548" y="11953"/>
                  </a:cubicBezTo>
                  <a:lnTo>
                    <a:pt x="264548" y="21962"/>
                  </a:lnTo>
                  <a:lnTo>
                    <a:pt x="260958" y="21962"/>
                  </a:lnTo>
                  <a:lnTo>
                    <a:pt x="260958" y="11939"/>
                  </a:lnTo>
                  <a:cubicBezTo>
                    <a:pt x="260958" y="11158"/>
                    <a:pt x="260839" y="10552"/>
                    <a:pt x="260602" y="10123"/>
                  </a:cubicBezTo>
                  <a:cubicBezTo>
                    <a:pt x="260374" y="9694"/>
                    <a:pt x="260048" y="9399"/>
                    <a:pt x="259622" y="9237"/>
                  </a:cubicBezTo>
                  <a:cubicBezTo>
                    <a:pt x="259197" y="9065"/>
                    <a:pt x="258688" y="8980"/>
                    <a:pt x="258094" y="8980"/>
                  </a:cubicBezTo>
                  <a:cubicBezTo>
                    <a:pt x="257540" y="8980"/>
                    <a:pt x="257051" y="9079"/>
                    <a:pt x="256625" y="9280"/>
                  </a:cubicBezTo>
                  <a:cubicBezTo>
                    <a:pt x="256210" y="9470"/>
                    <a:pt x="255859" y="9742"/>
                    <a:pt x="255572" y="10095"/>
                  </a:cubicBezTo>
                  <a:cubicBezTo>
                    <a:pt x="255285" y="10438"/>
                    <a:pt x="255068" y="10833"/>
                    <a:pt x="254919" y="11281"/>
                  </a:cubicBezTo>
                  <a:cubicBezTo>
                    <a:pt x="254781" y="11730"/>
                    <a:pt x="254712" y="12216"/>
                    <a:pt x="254712" y="12740"/>
                  </a:cubicBezTo>
                  <a:close/>
                  <a:moveTo>
                    <a:pt x="275837" y="22248"/>
                  </a:moveTo>
                  <a:cubicBezTo>
                    <a:pt x="274649" y="22248"/>
                    <a:pt x="273576" y="22062"/>
                    <a:pt x="272616" y="21691"/>
                  </a:cubicBezTo>
                  <a:cubicBezTo>
                    <a:pt x="271667" y="21309"/>
                    <a:pt x="270856" y="20780"/>
                    <a:pt x="270184" y="20103"/>
                  </a:cubicBezTo>
                  <a:cubicBezTo>
                    <a:pt x="269521" y="19427"/>
                    <a:pt x="269011" y="18631"/>
                    <a:pt x="268656" y="17716"/>
                  </a:cubicBezTo>
                  <a:cubicBezTo>
                    <a:pt x="268299" y="16801"/>
                    <a:pt x="268121" y="15814"/>
                    <a:pt x="268121" y="14756"/>
                  </a:cubicBezTo>
                  <a:lnTo>
                    <a:pt x="268121" y="14184"/>
                  </a:lnTo>
                  <a:cubicBezTo>
                    <a:pt x="268121" y="12973"/>
                    <a:pt x="268304" y="11877"/>
                    <a:pt x="268670" y="10896"/>
                  </a:cubicBezTo>
                  <a:cubicBezTo>
                    <a:pt x="269036" y="9914"/>
                    <a:pt x="269545" y="9075"/>
                    <a:pt x="270198" y="8379"/>
                  </a:cubicBezTo>
                  <a:cubicBezTo>
                    <a:pt x="270851" y="7673"/>
                    <a:pt x="271622" y="7135"/>
                    <a:pt x="272513" y="6763"/>
                  </a:cubicBezTo>
                  <a:cubicBezTo>
                    <a:pt x="273403" y="6392"/>
                    <a:pt x="274367" y="6206"/>
                    <a:pt x="275407" y="6206"/>
                  </a:cubicBezTo>
                  <a:cubicBezTo>
                    <a:pt x="276552" y="6206"/>
                    <a:pt x="277556" y="6392"/>
                    <a:pt x="278416" y="6763"/>
                  </a:cubicBezTo>
                  <a:cubicBezTo>
                    <a:pt x="279277" y="7135"/>
                    <a:pt x="279989" y="7659"/>
                    <a:pt x="280552" y="8336"/>
                  </a:cubicBezTo>
                  <a:cubicBezTo>
                    <a:pt x="281128" y="9003"/>
                    <a:pt x="281552" y="9799"/>
                    <a:pt x="281830" y="10724"/>
                  </a:cubicBezTo>
                  <a:cubicBezTo>
                    <a:pt x="282115" y="11648"/>
                    <a:pt x="282261" y="12668"/>
                    <a:pt x="282261" y="13784"/>
                  </a:cubicBezTo>
                  <a:lnTo>
                    <a:pt x="282261" y="15256"/>
                  </a:lnTo>
                  <a:lnTo>
                    <a:pt x="269857" y="15256"/>
                  </a:lnTo>
                  <a:lnTo>
                    <a:pt x="269857" y="12783"/>
                  </a:lnTo>
                  <a:lnTo>
                    <a:pt x="278727" y="12783"/>
                  </a:lnTo>
                  <a:lnTo>
                    <a:pt x="278727" y="12511"/>
                  </a:lnTo>
                  <a:cubicBezTo>
                    <a:pt x="278708" y="11892"/>
                    <a:pt x="278581" y="11310"/>
                    <a:pt x="278342" y="10767"/>
                  </a:cubicBezTo>
                  <a:cubicBezTo>
                    <a:pt x="278115" y="10223"/>
                    <a:pt x="277763" y="9785"/>
                    <a:pt x="277290" y="9451"/>
                  </a:cubicBezTo>
                  <a:cubicBezTo>
                    <a:pt x="276815" y="9118"/>
                    <a:pt x="276180" y="8951"/>
                    <a:pt x="275391" y="8951"/>
                  </a:cubicBezTo>
                  <a:cubicBezTo>
                    <a:pt x="274799" y="8951"/>
                    <a:pt x="274268" y="9075"/>
                    <a:pt x="273803" y="9323"/>
                  </a:cubicBezTo>
                  <a:cubicBezTo>
                    <a:pt x="273348" y="9561"/>
                    <a:pt x="272968" y="9909"/>
                    <a:pt x="272661" y="10366"/>
                  </a:cubicBezTo>
                  <a:cubicBezTo>
                    <a:pt x="272354" y="10824"/>
                    <a:pt x="272117" y="11377"/>
                    <a:pt x="271949" y="12025"/>
                  </a:cubicBezTo>
                  <a:cubicBezTo>
                    <a:pt x="271791" y="12664"/>
                    <a:pt x="271712" y="13383"/>
                    <a:pt x="271712" y="14184"/>
                  </a:cubicBezTo>
                  <a:lnTo>
                    <a:pt x="271712" y="14756"/>
                  </a:lnTo>
                  <a:cubicBezTo>
                    <a:pt x="271712" y="15433"/>
                    <a:pt x="271805" y="16062"/>
                    <a:pt x="271994" y="16643"/>
                  </a:cubicBezTo>
                  <a:cubicBezTo>
                    <a:pt x="272191" y="17215"/>
                    <a:pt x="272478" y="17716"/>
                    <a:pt x="272854" y="18145"/>
                  </a:cubicBezTo>
                  <a:cubicBezTo>
                    <a:pt x="273230" y="18574"/>
                    <a:pt x="273685" y="18912"/>
                    <a:pt x="274219" y="19160"/>
                  </a:cubicBezTo>
                  <a:cubicBezTo>
                    <a:pt x="274753" y="19398"/>
                    <a:pt x="275362" y="19517"/>
                    <a:pt x="276044" y="19517"/>
                  </a:cubicBezTo>
                  <a:cubicBezTo>
                    <a:pt x="276905" y="19517"/>
                    <a:pt x="277669" y="19351"/>
                    <a:pt x="278342" y="19017"/>
                  </a:cubicBezTo>
                  <a:cubicBezTo>
                    <a:pt x="279015" y="18683"/>
                    <a:pt x="279598" y="18211"/>
                    <a:pt x="280093" y="17601"/>
                  </a:cubicBezTo>
                  <a:lnTo>
                    <a:pt x="281976" y="19360"/>
                  </a:lnTo>
                  <a:cubicBezTo>
                    <a:pt x="281630" y="19846"/>
                    <a:pt x="281180" y="20313"/>
                    <a:pt x="280627" y="20761"/>
                  </a:cubicBezTo>
                  <a:cubicBezTo>
                    <a:pt x="280073" y="21200"/>
                    <a:pt x="279397" y="21557"/>
                    <a:pt x="278594" y="21833"/>
                  </a:cubicBezTo>
                  <a:cubicBezTo>
                    <a:pt x="277805" y="22110"/>
                    <a:pt x="276883" y="22248"/>
                    <a:pt x="275837" y="22248"/>
                  </a:cubicBezTo>
                  <a:close/>
                  <a:moveTo>
                    <a:pt x="289128" y="9795"/>
                  </a:moveTo>
                  <a:lnTo>
                    <a:pt x="289128" y="21962"/>
                  </a:lnTo>
                  <a:lnTo>
                    <a:pt x="285552" y="21962"/>
                  </a:lnTo>
                  <a:lnTo>
                    <a:pt x="285552" y="6492"/>
                  </a:lnTo>
                  <a:lnTo>
                    <a:pt x="288917" y="6492"/>
                  </a:lnTo>
                  <a:lnTo>
                    <a:pt x="289128" y="9795"/>
                  </a:lnTo>
                  <a:close/>
                  <a:moveTo>
                    <a:pt x="288487" y="13655"/>
                  </a:moveTo>
                  <a:lnTo>
                    <a:pt x="287332" y="13641"/>
                  </a:lnTo>
                  <a:cubicBezTo>
                    <a:pt x="287341" y="12544"/>
                    <a:pt x="287500" y="11539"/>
                    <a:pt x="287807" y="10624"/>
                  </a:cubicBezTo>
                  <a:cubicBezTo>
                    <a:pt x="288121" y="9709"/>
                    <a:pt x="288558" y="8922"/>
                    <a:pt x="289112" y="8264"/>
                  </a:cubicBezTo>
                  <a:cubicBezTo>
                    <a:pt x="289675" y="7607"/>
                    <a:pt x="290348" y="7102"/>
                    <a:pt x="291131" y="6749"/>
                  </a:cubicBezTo>
                  <a:cubicBezTo>
                    <a:pt x="291911" y="6387"/>
                    <a:pt x="292781" y="6206"/>
                    <a:pt x="293739" y="6206"/>
                  </a:cubicBezTo>
                  <a:cubicBezTo>
                    <a:pt x="294513" y="6206"/>
                    <a:pt x="295208" y="6310"/>
                    <a:pt x="295833" y="6520"/>
                  </a:cubicBezTo>
                  <a:cubicBezTo>
                    <a:pt x="296464" y="6720"/>
                    <a:pt x="297004" y="7049"/>
                    <a:pt x="297448" y="7507"/>
                  </a:cubicBezTo>
                  <a:cubicBezTo>
                    <a:pt x="297904" y="7964"/>
                    <a:pt x="298250" y="8560"/>
                    <a:pt x="298486" y="9294"/>
                  </a:cubicBezTo>
                  <a:cubicBezTo>
                    <a:pt x="298726" y="10018"/>
                    <a:pt x="298842" y="10910"/>
                    <a:pt x="298842" y="11968"/>
                  </a:cubicBezTo>
                  <a:lnTo>
                    <a:pt x="298842" y="21962"/>
                  </a:lnTo>
                  <a:lnTo>
                    <a:pt x="295254" y="21962"/>
                  </a:lnTo>
                  <a:lnTo>
                    <a:pt x="295254" y="11953"/>
                  </a:lnTo>
                  <a:cubicBezTo>
                    <a:pt x="295254" y="11210"/>
                    <a:pt x="295140" y="10624"/>
                    <a:pt x="294914" y="10195"/>
                  </a:cubicBezTo>
                  <a:cubicBezTo>
                    <a:pt x="294694" y="9756"/>
                    <a:pt x="294373" y="9446"/>
                    <a:pt x="293949" y="9265"/>
                  </a:cubicBezTo>
                  <a:cubicBezTo>
                    <a:pt x="293532" y="9075"/>
                    <a:pt x="293014" y="8980"/>
                    <a:pt x="292390" y="8980"/>
                  </a:cubicBezTo>
                  <a:cubicBezTo>
                    <a:pt x="291778" y="8980"/>
                    <a:pt x="291228" y="9103"/>
                    <a:pt x="290743" y="9351"/>
                  </a:cubicBezTo>
                  <a:cubicBezTo>
                    <a:pt x="290260" y="9599"/>
                    <a:pt x="289849" y="9937"/>
                    <a:pt x="289513" y="10366"/>
                  </a:cubicBezTo>
                  <a:cubicBezTo>
                    <a:pt x="289186" y="10795"/>
                    <a:pt x="288934" y="11291"/>
                    <a:pt x="288756" y="11853"/>
                  </a:cubicBezTo>
                  <a:cubicBezTo>
                    <a:pt x="288578" y="12416"/>
                    <a:pt x="288487" y="13016"/>
                    <a:pt x="288487" y="13655"/>
                  </a:cubicBezTo>
                  <a:close/>
                  <a:moveTo>
                    <a:pt x="310385" y="6492"/>
                  </a:moveTo>
                  <a:lnTo>
                    <a:pt x="310385" y="9008"/>
                  </a:lnTo>
                  <a:lnTo>
                    <a:pt x="301334" y="9008"/>
                  </a:lnTo>
                  <a:lnTo>
                    <a:pt x="301334" y="6492"/>
                  </a:lnTo>
                  <a:lnTo>
                    <a:pt x="310385" y="6492"/>
                  </a:lnTo>
                  <a:close/>
                  <a:moveTo>
                    <a:pt x="303946" y="2703"/>
                  </a:moveTo>
                  <a:lnTo>
                    <a:pt x="307522" y="2703"/>
                  </a:lnTo>
                  <a:lnTo>
                    <a:pt x="307522" y="17687"/>
                  </a:lnTo>
                  <a:cubicBezTo>
                    <a:pt x="307522" y="18164"/>
                    <a:pt x="307589" y="18531"/>
                    <a:pt x="307729" y="18788"/>
                  </a:cubicBezTo>
                  <a:cubicBezTo>
                    <a:pt x="307877" y="19036"/>
                    <a:pt x="308078" y="19203"/>
                    <a:pt x="308337" y="19288"/>
                  </a:cubicBezTo>
                  <a:cubicBezTo>
                    <a:pt x="308593" y="19374"/>
                    <a:pt x="308897" y="19417"/>
                    <a:pt x="309243" y="19417"/>
                  </a:cubicBezTo>
                  <a:cubicBezTo>
                    <a:pt x="309489" y="19417"/>
                    <a:pt x="309725" y="19403"/>
                    <a:pt x="309955" y="19374"/>
                  </a:cubicBezTo>
                  <a:cubicBezTo>
                    <a:pt x="310182" y="19346"/>
                    <a:pt x="310363" y="19317"/>
                    <a:pt x="310502" y="19288"/>
                  </a:cubicBezTo>
                  <a:lnTo>
                    <a:pt x="310518" y="21920"/>
                  </a:lnTo>
                  <a:cubicBezTo>
                    <a:pt x="310220" y="22005"/>
                    <a:pt x="309874" y="22081"/>
                    <a:pt x="309479" y="22148"/>
                  </a:cubicBezTo>
                  <a:cubicBezTo>
                    <a:pt x="309094" y="22215"/>
                    <a:pt x="308648" y="22248"/>
                    <a:pt x="308143" y="22248"/>
                  </a:cubicBezTo>
                  <a:cubicBezTo>
                    <a:pt x="307324" y="22248"/>
                    <a:pt x="306596" y="22110"/>
                    <a:pt x="305962" y="21833"/>
                  </a:cubicBezTo>
                  <a:cubicBezTo>
                    <a:pt x="305331" y="21548"/>
                    <a:pt x="304836" y="21085"/>
                    <a:pt x="304480" y="20447"/>
                  </a:cubicBezTo>
                  <a:cubicBezTo>
                    <a:pt x="304124" y="19808"/>
                    <a:pt x="303946" y="18960"/>
                    <a:pt x="303946" y="17901"/>
                  </a:cubicBezTo>
                  <a:lnTo>
                    <a:pt x="303946" y="2703"/>
                  </a:ln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926BA1D-42C1-9208-03B7-71DFA94A09F3}"/>
                </a:ext>
              </a:extLst>
            </p:cNvPr>
            <p:cNvSpPr/>
            <p:nvPr/>
          </p:nvSpPr>
          <p:spPr>
            <a:xfrm>
              <a:off x="933459" y="1747814"/>
              <a:ext cx="262395" cy="27467"/>
            </a:xfrm>
            <a:custGeom>
              <a:avLst/>
              <a:gdLst>
                <a:gd name="connsiteX0" fmla="*/ 11216 w 262395"/>
                <a:gd name="connsiteY0" fmla="*/ 543 h 27467"/>
                <a:gd name="connsiteX1" fmla="*/ 2806 w 262395"/>
                <a:gd name="connsiteY1" fmla="*/ 23149 h 27467"/>
                <a:gd name="connsiteX2" fmla="*/ 0 w 262395"/>
                <a:gd name="connsiteY2" fmla="*/ 23149 h 27467"/>
                <a:gd name="connsiteX3" fmla="*/ 8427 w 262395"/>
                <a:gd name="connsiteY3" fmla="*/ 543 h 27467"/>
                <a:gd name="connsiteX4" fmla="*/ 11216 w 262395"/>
                <a:gd name="connsiteY4" fmla="*/ 543 h 27467"/>
                <a:gd name="connsiteX5" fmla="*/ 26659 w 262395"/>
                <a:gd name="connsiteY5" fmla="*/ 543 h 27467"/>
                <a:gd name="connsiteX6" fmla="*/ 26659 w 262395"/>
                <a:gd name="connsiteY6" fmla="*/ 21362 h 27467"/>
                <a:gd name="connsiteX7" fmla="*/ 22934 w 262395"/>
                <a:gd name="connsiteY7" fmla="*/ 21362 h 27467"/>
                <a:gd name="connsiteX8" fmla="*/ 22934 w 262395"/>
                <a:gd name="connsiteY8" fmla="*/ 543 h 27467"/>
                <a:gd name="connsiteX9" fmla="*/ 26659 w 262395"/>
                <a:gd name="connsiteY9" fmla="*/ 543 h 27467"/>
                <a:gd name="connsiteX10" fmla="*/ 35037 w 262395"/>
                <a:gd name="connsiteY10" fmla="*/ 9036 h 27467"/>
                <a:gd name="connsiteX11" fmla="*/ 35037 w 262395"/>
                <a:gd name="connsiteY11" fmla="*/ 21362 h 27467"/>
                <a:gd name="connsiteX12" fmla="*/ 31461 w 262395"/>
                <a:gd name="connsiteY12" fmla="*/ 21362 h 27467"/>
                <a:gd name="connsiteX13" fmla="*/ 31461 w 262395"/>
                <a:gd name="connsiteY13" fmla="*/ 5891 h 27467"/>
                <a:gd name="connsiteX14" fmla="*/ 34830 w 262395"/>
                <a:gd name="connsiteY14" fmla="*/ 5891 h 27467"/>
                <a:gd name="connsiteX15" fmla="*/ 35037 w 262395"/>
                <a:gd name="connsiteY15" fmla="*/ 9036 h 27467"/>
                <a:gd name="connsiteX16" fmla="*/ 34458 w 262395"/>
                <a:gd name="connsiteY16" fmla="*/ 13054 h 27467"/>
                <a:gd name="connsiteX17" fmla="*/ 33244 w 262395"/>
                <a:gd name="connsiteY17" fmla="*/ 13040 h 27467"/>
                <a:gd name="connsiteX18" fmla="*/ 33658 w 262395"/>
                <a:gd name="connsiteY18" fmla="*/ 10080 h 27467"/>
                <a:gd name="connsiteX19" fmla="*/ 34875 w 262395"/>
                <a:gd name="connsiteY19" fmla="*/ 7721 h 27467"/>
                <a:gd name="connsiteX20" fmla="*/ 36862 w 262395"/>
                <a:gd name="connsiteY20" fmla="*/ 6163 h 27467"/>
                <a:gd name="connsiteX21" fmla="*/ 39635 w 262395"/>
                <a:gd name="connsiteY21" fmla="*/ 5605 h 27467"/>
                <a:gd name="connsiteX22" fmla="*/ 41638 w 262395"/>
                <a:gd name="connsiteY22" fmla="*/ 5919 h 27467"/>
                <a:gd name="connsiteX23" fmla="*/ 43227 w 262395"/>
                <a:gd name="connsiteY23" fmla="*/ 6877 h 27467"/>
                <a:gd name="connsiteX24" fmla="*/ 44266 w 262395"/>
                <a:gd name="connsiteY24" fmla="*/ 8565 h 27467"/>
                <a:gd name="connsiteX25" fmla="*/ 44635 w 262395"/>
                <a:gd name="connsiteY25" fmla="*/ 11052 h 27467"/>
                <a:gd name="connsiteX26" fmla="*/ 44635 w 262395"/>
                <a:gd name="connsiteY26" fmla="*/ 21362 h 27467"/>
                <a:gd name="connsiteX27" fmla="*/ 41062 w 262395"/>
                <a:gd name="connsiteY27" fmla="*/ 21362 h 27467"/>
                <a:gd name="connsiteX28" fmla="*/ 41062 w 262395"/>
                <a:gd name="connsiteY28" fmla="*/ 11353 h 27467"/>
                <a:gd name="connsiteX29" fmla="*/ 40703 w 262395"/>
                <a:gd name="connsiteY29" fmla="*/ 9580 h 27467"/>
                <a:gd name="connsiteX30" fmla="*/ 39710 w 262395"/>
                <a:gd name="connsiteY30" fmla="*/ 8665 h 27467"/>
                <a:gd name="connsiteX31" fmla="*/ 38182 w 262395"/>
                <a:gd name="connsiteY31" fmla="*/ 8379 h 27467"/>
                <a:gd name="connsiteX32" fmla="*/ 36461 w 262395"/>
                <a:gd name="connsiteY32" fmla="*/ 8751 h 27467"/>
                <a:gd name="connsiteX33" fmla="*/ 35318 w 262395"/>
                <a:gd name="connsiteY33" fmla="*/ 9766 h 27467"/>
                <a:gd name="connsiteX34" fmla="*/ 34668 w 262395"/>
                <a:gd name="connsiteY34" fmla="*/ 11253 h 27467"/>
                <a:gd name="connsiteX35" fmla="*/ 34458 w 262395"/>
                <a:gd name="connsiteY35" fmla="*/ 13054 h 27467"/>
                <a:gd name="connsiteX36" fmla="*/ 44415 w 262395"/>
                <a:gd name="connsiteY36" fmla="*/ 12139 h 27467"/>
                <a:gd name="connsiteX37" fmla="*/ 42739 w 262395"/>
                <a:gd name="connsiteY37" fmla="*/ 12497 h 27467"/>
                <a:gd name="connsiteX38" fmla="*/ 43137 w 262395"/>
                <a:gd name="connsiteY38" fmla="*/ 9852 h 27467"/>
                <a:gd name="connsiteX39" fmla="*/ 44340 w 262395"/>
                <a:gd name="connsiteY39" fmla="*/ 7650 h 27467"/>
                <a:gd name="connsiteX40" fmla="*/ 46311 w 262395"/>
                <a:gd name="connsiteY40" fmla="*/ 6148 h 27467"/>
                <a:gd name="connsiteX41" fmla="*/ 48997 w 262395"/>
                <a:gd name="connsiteY41" fmla="*/ 5605 h 27467"/>
                <a:gd name="connsiteX42" fmla="*/ 51194 w 262395"/>
                <a:gd name="connsiteY42" fmla="*/ 5934 h 27467"/>
                <a:gd name="connsiteX43" fmla="*/ 52855 w 262395"/>
                <a:gd name="connsiteY43" fmla="*/ 6935 h 27467"/>
                <a:gd name="connsiteX44" fmla="*/ 53893 w 262395"/>
                <a:gd name="connsiteY44" fmla="*/ 8722 h 27467"/>
                <a:gd name="connsiteX45" fmla="*/ 54249 w 262395"/>
                <a:gd name="connsiteY45" fmla="*/ 11353 h 27467"/>
                <a:gd name="connsiteX46" fmla="*/ 54249 w 262395"/>
                <a:gd name="connsiteY46" fmla="*/ 21362 h 27467"/>
                <a:gd name="connsiteX47" fmla="*/ 50660 w 262395"/>
                <a:gd name="connsiteY47" fmla="*/ 21362 h 27467"/>
                <a:gd name="connsiteX48" fmla="*/ 50660 w 262395"/>
                <a:gd name="connsiteY48" fmla="*/ 11338 h 27467"/>
                <a:gd name="connsiteX49" fmla="*/ 50304 w 262395"/>
                <a:gd name="connsiteY49" fmla="*/ 9523 h 27467"/>
                <a:gd name="connsiteX50" fmla="*/ 49324 w 262395"/>
                <a:gd name="connsiteY50" fmla="*/ 8636 h 27467"/>
                <a:gd name="connsiteX51" fmla="*/ 47797 w 262395"/>
                <a:gd name="connsiteY51" fmla="*/ 8379 h 27467"/>
                <a:gd name="connsiteX52" fmla="*/ 46327 w 262395"/>
                <a:gd name="connsiteY52" fmla="*/ 8679 h 27467"/>
                <a:gd name="connsiteX53" fmla="*/ 45272 w 262395"/>
                <a:gd name="connsiteY53" fmla="*/ 9494 h 27467"/>
                <a:gd name="connsiteX54" fmla="*/ 44622 w 262395"/>
                <a:gd name="connsiteY54" fmla="*/ 10681 h 27467"/>
                <a:gd name="connsiteX55" fmla="*/ 44415 w 262395"/>
                <a:gd name="connsiteY55" fmla="*/ 12139 h 27467"/>
                <a:gd name="connsiteX56" fmla="*/ 67511 w 262395"/>
                <a:gd name="connsiteY56" fmla="*/ 18259 h 27467"/>
                <a:gd name="connsiteX57" fmla="*/ 67511 w 262395"/>
                <a:gd name="connsiteY57" fmla="*/ 10881 h 27467"/>
                <a:gd name="connsiteX58" fmla="*/ 67200 w 262395"/>
                <a:gd name="connsiteY58" fmla="*/ 9451 h 27467"/>
                <a:gd name="connsiteX59" fmla="*/ 66249 w 262395"/>
                <a:gd name="connsiteY59" fmla="*/ 8522 h 27467"/>
                <a:gd name="connsiteX60" fmla="*/ 64676 w 262395"/>
                <a:gd name="connsiteY60" fmla="*/ 8193 h 27467"/>
                <a:gd name="connsiteX61" fmla="*/ 63165 w 262395"/>
                <a:gd name="connsiteY61" fmla="*/ 8479 h 27467"/>
                <a:gd name="connsiteX62" fmla="*/ 62171 w 262395"/>
                <a:gd name="connsiteY62" fmla="*/ 9251 h 27467"/>
                <a:gd name="connsiteX63" fmla="*/ 61815 w 262395"/>
                <a:gd name="connsiteY63" fmla="*/ 10352 h 27467"/>
                <a:gd name="connsiteX64" fmla="*/ 58252 w 262395"/>
                <a:gd name="connsiteY64" fmla="*/ 10352 h 27467"/>
                <a:gd name="connsiteX65" fmla="*/ 58712 w 262395"/>
                <a:gd name="connsiteY65" fmla="*/ 8579 h 27467"/>
                <a:gd name="connsiteX66" fmla="*/ 60048 w 262395"/>
                <a:gd name="connsiteY66" fmla="*/ 7049 h 27467"/>
                <a:gd name="connsiteX67" fmla="*/ 62139 w 262395"/>
                <a:gd name="connsiteY67" fmla="*/ 5991 h 27467"/>
                <a:gd name="connsiteX68" fmla="*/ 64870 w 262395"/>
                <a:gd name="connsiteY68" fmla="*/ 5605 h 27467"/>
                <a:gd name="connsiteX69" fmla="*/ 68074 w 262395"/>
                <a:gd name="connsiteY69" fmla="*/ 6191 h 27467"/>
                <a:gd name="connsiteX70" fmla="*/ 70284 w 262395"/>
                <a:gd name="connsiteY70" fmla="*/ 7964 h 27467"/>
                <a:gd name="connsiteX71" fmla="*/ 71099 w 262395"/>
                <a:gd name="connsiteY71" fmla="*/ 10910 h 27467"/>
                <a:gd name="connsiteX72" fmla="*/ 71099 w 262395"/>
                <a:gd name="connsiteY72" fmla="*/ 17787 h 27467"/>
                <a:gd name="connsiteX73" fmla="*/ 71248 w 262395"/>
                <a:gd name="connsiteY73" fmla="*/ 19689 h 27467"/>
                <a:gd name="connsiteX74" fmla="*/ 71708 w 262395"/>
                <a:gd name="connsiteY74" fmla="*/ 21133 h 27467"/>
                <a:gd name="connsiteX75" fmla="*/ 71708 w 262395"/>
                <a:gd name="connsiteY75" fmla="*/ 21362 h 27467"/>
                <a:gd name="connsiteX76" fmla="*/ 68045 w 262395"/>
                <a:gd name="connsiteY76" fmla="*/ 21362 h 27467"/>
                <a:gd name="connsiteX77" fmla="*/ 67643 w 262395"/>
                <a:gd name="connsiteY77" fmla="*/ 19946 h 27467"/>
                <a:gd name="connsiteX78" fmla="*/ 67511 w 262395"/>
                <a:gd name="connsiteY78" fmla="*/ 18259 h 27467"/>
                <a:gd name="connsiteX79" fmla="*/ 68028 w 262395"/>
                <a:gd name="connsiteY79" fmla="*/ 11953 h 27467"/>
                <a:gd name="connsiteX80" fmla="*/ 68061 w 262395"/>
                <a:gd name="connsiteY80" fmla="*/ 14084 h 27467"/>
                <a:gd name="connsiteX81" fmla="*/ 65495 w 262395"/>
                <a:gd name="connsiteY81" fmla="*/ 14084 h 27467"/>
                <a:gd name="connsiteX82" fmla="*/ 63744 w 262395"/>
                <a:gd name="connsiteY82" fmla="*/ 14270 h 27467"/>
                <a:gd name="connsiteX83" fmla="*/ 62482 w 262395"/>
                <a:gd name="connsiteY83" fmla="*/ 14784 h 27467"/>
                <a:gd name="connsiteX84" fmla="*/ 61725 w 262395"/>
                <a:gd name="connsiteY84" fmla="*/ 15614 h 27467"/>
                <a:gd name="connsiteX85" fmla="*/ 61472 w 262395"/>
                <a:gd name="connsiteY85" fmla="*/ 16715 h 27467"/>
                <a:gd name="connsiteX86" fmla="*/ 61770 w 262395"/>
                <a:gd name="connsiteY86" fmla="*/ 17844 h 27467"/>
                <a:gd name="connsiteX87" fmla="*/ 62631 w 262395"/>
                <a:gd name="connsiteY87" fmla="*/ 18631 h 27467"/>
                <a:gd name="connsiteX88" fmla="*/ 64025 w 262395"/>
                <a:gd name="connsiteY88" fmla="*/ 18917 h 27467"/>
                <a:gd name="connsiteX89" fmla="*/ 65938 w 262395"/>
                <a:gd name="connsiteY89" fmla="*/ 18488 h 27467"/>
                <a:gd name="connsiteX90" fmla="*/ 67242 w 262395"/>
                <a:gd name="connsiteY90" fmla="*/ 17415 h 27467"/>
                <a:gd name="connsiteX91" fmla="*/ 67747 w 262395"/>
                <a:gd name="connsiteY91" fmla="*/ 16200 h 27467"/>
                <a:gd name="connsiteX92" fmla="*/ 68905 w 262395"/>
                <a:gd name="connsiteY92" fmla="*/ 17730 h 27467"/>
                <a:gd name="connsiteX93" fmla="*/ 68297 w 262395"/>
                <a:gd name="connsiteY93" fmla="*/ 18988 h 27467"/>
                <a:gd name="connsiteX94" fmla="*/ 67171 w 262395"/>
                <a:gd name="connsiteY94" fmla="*/ 20275 h 27467"/>
                <a:gd name="connsiteX95" fmla="*/ 65524 w 262395"/>
                <a:gd name="connsiteY95" fmla="*/ 21261 h 27467"/>
                <a:gd name="connsiteX96" fmla="*/ 63326 w 262395"/>
                <a:gd name="connsiteY96" fmla="*/ 21648 h 27467"/>
                <a:gd name="connsiteX97" fmla="*/ 60524 w 262395"/>
                <a:gd name="connsiteY97" fmla="*/ 21047 h 27467"/>
                <a:gd name="connsiteX98" fmla="*/ 58595 w 262395"/>
                <a:gd name="connsiteY98" fmla="*/ 19403 h 27467"/>
                <a:gd name="connsiteX99" fmla="*/ 57896 w 262395"/>
                <a:gd name="connsiteY99" fmla="*/ 17043 h 27467"/>
                <a:gd name="connsiteX100" fmla="*/ 58372 w 262395"/>
                <a:gd name="connsiteY100" fmla="*/ 14870 h 27467"/>
                <a:gd name="connsiteX101" fmla="*/ 59796 w 262395"/>
                <a:gd name="connsiteY101" fmla="*/ 13269 h 27467"/>
                <a:gd name="connsiteX102" fmla="*/ 62110 w 262395"/>
                <a:gd name="connsiteY102" fmla="*/ 12297 h 27467"/>
                <a:gd name="connsiteX103" fmla="*/ 65226 w 262395"/>
                <a:gd name="connsiteY103" fmla="*/ 11953 h 27467"/>
                <a:gd name="connsiteX104" fmla="*/ 68028 w 262395"/>
                <a:gd name="connsiteY104" fmla="*/ 11953 h 27467"/>
                <a:gd name="connsiteX105" fmla="*/ 85652 w 262395"/>
                <a:gd name="connsiteY105" fmla="*/ 5891 h 27467"/>
                <a:gd name="connsiteX106" fmla="*/ 88901 w 262395"/>
                <a:gd name="connsiteY106" fmla="*/ 5891 h 27467"/>
                <a:gd name="connsiteX107" fmla="*/ 88901 w 262395"/>
                <a:gd name="connsiteY107" fmla="*/ 20933 h 27467"/>
                <a:gd name="connsiteX108" fmla="*/ 87982 w 262395"/>
                <a:gd name="connsiteY108" fmla="*/ 24479 h 27467"/>
                <a:gd name="connsiteX109" fmla="*/ 85416 w 262395"/>
                <a:gd name="connsiteY109" fmla="*/ 26695 h 27467"/>
                <a:gd name="connsiteX110" fmla="*/ 81604 w 262395"/>
                <a:gd name="connsiteY110" fmla="*/ 27467 h 27467"/>
                <a:gd name="connsiteX111" fmla="*/ 79555 w 262395"/>
                <a:gd name="connsiteY111" fmla="*/ 27209 h 27467"/>
                <a:gd name="connsiteX112" fmla="*/ 77390 w 262395"/>
                <a:gd name="connsiteY112" fmla="*/ 26380 h 27467"/>
                <a:gd name="connsiteX113" fmla="*/ 75653 w 262395"/>
                <a:gd name="connsiteY113" fmla="*/ 24907 h 27467"/>
                <a:gd name="connsiteX114" fmla="*/ 77329 w 262395"/>
                <a:gd name="connsiteY114" fmla="*/ 22877 h 27467"/>
                <a:gd name="connsiteX115" fmla="*/ 79228 w 262395"/>
                <a:gd name="connsiteY115" fmla="*/ 24321 h 27467"/>
                <a:gd name="connsiteX116" fmla="*/ 81409 w 262395"/>
                <a:gd name="connsiteY116" fmla="*/ 24779 h 27467"/>
                <a:gd name="connsiteX117" fmla="*/ 83500 w 262395"/>
                <a:gd name="connsiteY117" fmla="*/ 24336 h 27467"/>
                <a:gd name="connsiteX118" fmla="*/ 84853 w 262395"/>
                <a:gd name="connsiteY118" fmla="*/ 23063 h 27467"/>
                <a:gd name="connsiteX119" fmla="*/ 85325 w 262395"/>
                <a:gd name="connsiteY119" fmla="*/ 21004 h 27467"/>
                <a:gd name="connsiteX120" fmla="*/ 85325 w 262395"/>
                <a:gd name="connsiteY120" fmla="*/ 9394 h 27467"/>
                <a:gd name="connsiteX121" fmla="*/ 85652 w 262395"/>
                <a:gd name="connsiteY121" fmla="*/ 5891 h 27467"/>
                <a:gd name="connsiteX122" fmla="*/ 74750 w 262395"/>
                <a:gd name="connsiteY122" fmla="*/ 13798 h 27467"/>
                <a:gd name="connsiteX123" fmla="*/ 74750 w 262395"/>
                <a:gd name="connsiteY123" fmla="*/ 13498 h 27467"/>
                <a:gd name="connsiteX124" fmla="*/ 75193 w 262395"/>
                <a:gd name="connsiteY124" fmla="*/ 10295 h 27467"/>
                <a:gd name="connsiteX125" fmla="*/ 76468 w 262395"/>
                <a:gd name="connsiteY125" fmla="*/ 7793 h 27467"/>
                <a:gd name="connsiteX126" fmla="*/ 78487 w 262395"/>
                <a:gd name="connsiteY126" fmla="*/ 6177 h 27467"/>
                <a:gd name="connsiteX127" fmla="*/ 81173 w 262395"/>
                <a:gd name="connsiteY127" fmla="*/ 5605 h 27467"/>
                <a:gd name="connsiteX128" fmla="*/ 83827 w 262395"/>
                <a:gd name="connsiteY128" fmla="*/ 6148 h 27467"/>
                <a:gd name="connsiteX129" fmla="*/ 85681 w 262395"/>
                <a:gd name="connsiteY129" fmla="*/ 7707 h 27467"/>
                <a:gd name="connsiteX130" fmla="*/ 86840 w 262395"/>
                <a:gd name="connsiteY130" fmla="*/ 10109 h 27467"/>
                <a:gd name="connsiteX131" fmla="*/ 87477 w 262395"/>
                <a:gd name="connsiteY131" fmla="*/ 13197 h 27467"/>
                <a:gd name="connsiteX132" fmla="*/ 87477 w 262395"/>
                <a:gd name="connsiteY132" fmla="*/ 14155 h 27467"/>
                <a:gd name="connsiteX133" fmla="*/ 86823 w 262395"/>
                <a:gd name="connsiteY133" fmla="*/ 17187 h 27467"/>
                <a:gd name="connsiteX134" fmla="*/ 85607 w 262395"/>
                <a:gd name="connsiteY134" fmla="*/ 19560 h 27467"/>
                <a:gd name="connsiteX135" fmla="*/ 83739 w 262395"/>
                <a:gd name="connsiteY135" fmla="*/ 21104 h 27467"/>
                <a:gd name="connsiteX136" fmla="*/ 81144 w 262395"/>
                <a:gd name="connsiteY136" fmla="*/ 21648 h 27467"/>
                <a:gd name="connsiteX137" fmla="*/ 78487 w 262395"/>
                <a:gd name="connsiteY137" fmla="*/ 21061 h 27467"/>
                <a:gd name="connsiteX138" fmla="*/ 76468 w 262395"/>
                <a:gd name="connsiteY138" fmla="*/ 19417 h 27467"/>
                <a:gd name="connsiteX139" fmla="*/ 75193 w 262395"/>
                <a:gd name="connsiteY139" fmla="*/ 16929 h 27467"/>
                <a:gd name="connsiteX140" fmla="*/ 74750 w 262395"/>
                <a:gd name="connsiteY140" fmla="*/ 13798 h 27467"/>
                <a:gd name="connsiteX141" fmla="*/ 78326 w 262395"/>
                <a:gd name="connsiteY141" fmla="*/ 13498 h 27467"/>
                <a:gd name="connsiteX142" fmla="*/ 78326 w 262395"/>
                <a:gd name="connsiteY142" fmla="*/ 13798 h 27467"/>
                <a:gd name="connsiteX143" fmla="*/ 78533 w 262395"/>
                <a:gd name="connsiteY143" fmla="*/ 15771 h 27467"/>
                <a:gd name="connsiteX144" fmla="*/ 79199 w 262395"/>
                <a:gd name="connsiteY144" fmla="*/ 17387 h 27467"/>
                <a:gd name="connsiteX145" fmla="*/ 80358 w 262395"/>
                <a:gd name="connsiteY145" fmla="*/ 18473 h 27467"/>
                <a:gd name="connsiteX146" fmla="*/ 82034 w 262395"/>
                <a:gd name="connsiteY146" fmla="*/ 18859 h 27467"/>
                <a:gd name="connsiteX147" fmla="*/ 84095 w 262395"/>
                <a:gd name="connsiteY147" fmla="*/ 18345 h 27467"/>
                <a:gd name="connsiteX148" fmla="*/ 85341 w 262395"/>
                <a:gd name="connsiteY148" fmla="*/ 16958 h 27467"/>
                <a:gd name="connsiteX149" fmla="*/ 85963 w 262395"/>
                <a:gd name="connsiteY149" fmla="*/ 14985 h 27467"/>
                <a:gd name="connsiteX150" fmla="*/ 85963 w 262395"/>
                <a:gd name="connsiteY150" fmla="*/ 12397 h 27467"/>
                <a:gd name="connsiteX151" fmla="*/ 85594 w 262395"/>
                <a:gd name="connsiteY151" fmla="*/ 10824 h 27467"/>
                <a:gd name="connsiteX152" fmla="*/ 84866 w 262395"/>
                <a:gd name="connsiteY152" fmla="*/ 9551 h 27467"/>
                <a:gd name="connsiteX153" fmla="*/ 83710 w 262395"/>
                <a:gd name="connsiteY153" fmla="*/ 8693 h 27467"/>
                <a:gd name="connsiteX154" fmla="*/ 82063 w 262395"/>
                <a:gd name="connsiteY154" fmla="*/ 8379 h 27467"/>
                <a:gd name="connsiteX155" fmla="*/ 80387 w 262395"/>
                <a:gd name="connsiteY155" fmla="*/ 8779 h 27467"/>
                <a:gd name="connsiteX156" fmla="*/ 79215 w 262395"/>
                <a:gd name="connsiteY156" fmla="*/ 9880 h 27467"/>
                <a:gd name="connsiteX157" fmla="*/ 78546 w 262395"/>
                <a:gd name="connsiteY157" fmla="*/ 11510 h 27467"/>
                <a:gd name="connsiteX158" fmla="*/ 78326 w 262395"/>
                <a:gd name="connsiteY158" fmla="*/ 13498 h 27467"/>
                <a:gd name="connsiteX159" fmla="*/ 100221 w 262395"/>
                <a:gd name="connsiteY159" fmla="*/ 21648 h 27467"/>
                <a:gd name="connsiteX160" fmla="*/ 97001 w 262395"/>
                <a:gd name="connsiteY160" fmla="*/ 21090 h 27467"/>
                <a:gd name="connsiteX161" fmla="*/ 94567 w 262395"/>
                <a:gd name="connsiteY161" fmla="*/ 19503 h 27467"/>
                <a:gd name="connsiteX162" fmla="*/ 93040 w 262395"/>
                <a:gd name="connsiteY162" fmla="*/ 17115 h 27467"/>
                <a:gd name="connsiteX163" fmla="*/ 92506 w 262395"/>
                <a:gd name="connsiteY163" fmla="*/ 14155 h 27467"/>
                <a:gd name="connsiteX164" fmla="*/ 92506 w 262395"/>
                <a:gd name="connsiteY164" fmla="*/ 13583 h 27467"/>
                <a:gd name="connsiteX165" fmla="*/ 93053 w 262395"/>
                <a:gd name="connsiteY165" fmla="*/ 10295 h 27467"/>
                <a:gd name="connsiteX166" fmla="*/ 94583 w 262395"/>
                <a:gd name="connsiteY166" fmla="*/ 7778 h 27467"/>
                <a:gd name="connsiteX167" fmla="*/ 96897 w 262395"/>
                <a:gd name="connsiteY167" fmla="*/ 6163 h 27467"/>
                <a:gd name="connsiteX168" fmla="*/ 99790 w 262395"/>
                <a:gd name="connsiteY168" fmla="*/ 5605 h 27467"/>
                <a:gd name="connsiteX169" fmla="*/ 102800 w 262395"/>
                <a:gd name="connsiteY169" fmla="*/ 6163 h 27467"/>
                <a:gd name="connsiteX170" fmla="*/ 104936 w 262395"/>
                <a:gd name="connsiteY170" fmla="*/ 7735 h 27467"/>
                <a:gd name="connsiteX171" fmla="*/ 106214 w 262395"/>
                <a:gd name="connsiteY171" fmla="*/ 10123 h 27467"/>
                <a:gd name="connsiteX172" fmla="*/ 106644 w 262395"/>
                <a:gd name="connsiteY172" fmla="*/ 13183 h 27467"/>
                <a:gd name="connsiteX173" fmla="*/ 106644 w 262395"/>
                <a:gd name="connsiteY173" fmla="*/ 14656 h 27467"/>
                <a:gd name="connsiteX174" fmla="*/ 94240 w 262395"/>
                <a:gd name="connsiteY174" fmla="*/ 14656 h 27467"/>
                <a:gd name="connsiteX175" fmla="*/ 94240 w 262395"/>
                <a:gd name="connsiteY175" fmla="*/ 12182 h 27467"/>
                <a:gd name="connsiteX176" fmla="*/ 103114 w 262395"/>
                <a:gd name="connsiteY176" fmla="*/ 12182 h 27467"/>
                <a:gd name="connsiteX177" fmla="*/ 103114 w 262395"/>
                <a:gd name="connsiteY177" fmla="*/ 11910 h 27467"/>
                <a:gd name="connsiteX178" fmla="*/ 102725 w 262395"/>
                <a:gd name="connsiteY178" fmla="*/ 10166 h 27467"/>
                <a:gd name="connsiteX179" fmla="*/ 101674 w 262395"/>
                <a:gd name="connsiteY179" fmla="*/ 8850 h 27467"/>
                <a:gd name="connsiteX180" fmla="*/ 99774 w 262395"/>
                <a:gd name="connsiteY180" fmla="*/ 8350 h 27467"/>
                <a:gd name="connsiteX181" fmla="*/ 98188 w 262395"/>
                <a:gd name="connsiteY181" fmla="*/ 8722 h 27467"/>
                <a:gd name="connsiteX182" fmla="*/ 97046 w 262395"/>
                <a:gd name="connsiteY182" fmla="*/ 9766 h 27467"/>
                <a:gd name="connsiteX183" fmla="*/ 96331 w 262395"/>
                <a:gd name="connsiteY183" fmla="*/ 11424 h 27467"/>
                <a:gd name="connsiteX184" fmla="*/ 96095 w 262395"/>
                <a:gd name="connsiteY184" fmla="*/ 13583 h 27467"/>
                <a:gd name="connsiteX185" fmla="*/ 96095 w 262395"/>
                <a:gd name="connsiteY185" fmla="*/ 14155 h 27467"/>
                <a:gd name="connsiteX186" fmla="*/ 96376 w 262395"/>
                <a:gd name="connsiteY186" fmla="*/ 16043 h 27467"/>
                <a:gd name="connsiteX187" fmla="*/ 97237 w 262395"/>
                <a:gd name="connsiteY187" fmla="*/ 17544 h 27467"/>
                <a:gd name="connsiteX188" fmla="*/ 98603 w 262395"/>
                <a:gd name="connsiteY188" fmla="*/ 18559 h 27467"/>
                <a:gd name="connsiteX189" fmla="*/ 100428 w 262395"/>
                <a:gd name="connsiteY189" fmla="*/ 18917 h 27467"/>
                <a:gd name="connsiteX190" fmla="*/ 102725 w 262395"/>
                <a:gd name="connsiteY190" fmla="*/ 18416 h 27467"/>
                <a:gd name="connsiteX191" fmla="*/ 104476 w 262395"/>
                <a:gd name="connsiteY191" fmla="*/ 17001 h 27467"/>
                <a:gd name="connsiteX192" fmla="*/ 106363 w 262395"/>
                <a:gd name="connsiteY192" fmla="*/ 18759 h 27467"/>
                <a:gd name="connsiteX193" fmla="*/ 105010 w 262395"/>
                <a:gd name="connsiteY193" fmla="*/ 20160 h 27467"/>
                <a:gd name="connsiteX194" fmla="*/ 102978 w 262395"/>
                <a:gd name="connsiteY194" fmla="*/ 21233 h 27467"/>
                <a:gd name="connsiteX195" fmla="*/ 100221 w 262395"/>
                <a:gd name="connsiteY195" fmla="*/ 21648 h 27467"/>
                <a:gd name="connsiteX196" fmla="*/ 124621 w 262395"/>
                <a:gd name="connsiteY196" fmla="*/ 18902 h 27467"/>
                <a:gd name="connsiteX197" fmla="*/ 126193 w 262395"/>
                <a:gd name="connsiteY197" fmla="*/ 18573 h 27467"/>
                <a:gd name="connsiteX198" fmla="*/ 127336 w 262395"/>
                <a:gd name="connsiteY198" fmla="*/ 17630 h 27467"/>
                <a:gd name="connsiteX199" fmla="*/ 127824 w 262395"/>
                <a:gd name="connsiteY199" fmla="*/ 16243 h 27467"/>
                <a:gd name="connsiteX200" fmla="*/ 131193 w 262395"/>
                <a:gd name="connsiteY200" fmla="*/ 16243 h 27467"/>
                <a:gd name="connsiteX201" fmla="*/ 130274 w 262395"/>
                <a:gd name="connsiteY201" fmla="*/ 18974 h 27467"/>
                <a:gd name="connsiteX202" fmla="*/ 127915 w 262395"/>
                <a:gd name="connsiteY202" fmla="*/ 20933 h 27467"/>
                <a:gd name="connsiteX203" fmla="*/ 124666 w 262395"/>
                <a:gd name="connsiteY203" fmla="*/ 21648 h 27467"/>
                <a:gd name="connsiteX204" fmla="*/ 121459 w 262395"/>
                <a:gd name="connsiteY204" fmla="*/ 21047 h 27467"/>
                <a:gd name="connsiteX205" fmla="*/ 119190 w 262395"/>
                <a:gd name="connsiteY205" fmla="*/ 19360 h 27467"/>
                <a:gd name="connsiteX206" fmla="*/ 117825 w 262395"/>
                <a:gd name="connsiteY206" fmla="*/ 16886 h 27467"/>
                <a:gd name="connsiteX207" fmla="*/ 117382 w 262395"/>
                <a:gd name="connsiteY207" fmla="*/ 13884 h 27467"/>
                <a:gd name="connsiteX208" fmla="*/ 117382 w 262395"/>
                <a:gd name="connsiteY208" fmla="*/ 13383 h 27467"/>
                <a:gd name="connsiteX209" fmla="*/ 117825 w 262395"/>
                <a:gd name="connsiteY209" fmla="*/ 10381 h 27467"/>
                <a:gd name="connsiteX210" fmla="*/ 119190 w 262395"/>
                <a:gd name="connsiteY210" fmla="*/ 7893 h 27467"/>
                <a:gd name="connsiteX211" fmla="*/ 121459 w 262395"/>
                <a:gd name="connsiteY211" fmla="*/ 6220 h 27467"/>
                <a:gd name="connsiteX212" fmla="*/ 124650 w 262395"/>
                <a:gd name="connsiteY212" fmla="*/ 5605 h 27467"/>
                <a:gd name="connsiteX213" fmla="*/ 128031 w 262395"/>
                <a:gd name="connsiteY213" fmla="*/ 6348 h 27467"/>
                <a:gd name="connsiteX214" fmla="*/ 130316 w 262395"/>
                <a:gd name="connsiteY214" fmla="*/ 8393 h 27467"/>
                <a:gd name="connsiteX215" fmla="*/ 131193 w 262395"/>
                <a:gd name="connsiteY215" fmla="*/ 11424 h 27467"/>
                <a:gd name="connsiteX216" fmla="*/ 127824 w 262395"/>
                <a:gd name="connsiteY216" fmla="*/ 11424 h 27467"/>
                <a:gd name="connsiteX217" fmla="*/ 127381 w 262395"/>
                <a:gd name="connsiteY217" fmla="*/ 9880 h 27467"/>
                <a:gd name="connsiteX218" fmla="*/ 126281 w 262395"/>
                <a:gd name="connsiteY218" fmla="*/ 8765 h 27467"/>
                <a:gd name="connsiteX219" fmla="*/ 124604 w 262395"/>
                <a:gd name="connsiteY219" fmla="*/ 8350 h 27467"/>
                <a:gd name="connsiteX220" fmla="*/ 122812 w 262395"/>
                <a:gd name="connsiteY220" fmla="*/ 8779 h 27467"/>
                <a:gd name="connsiteX221" fmla="*/ 121698 w 262395"/>
                <a:gd name="connsiteY221" fmla="*/ 9923 h 27467"/>
                <a:gd name="connsiteX222" fmla="*/ 121119 w 262395"/>
                <a:gd name="connsiteY222" fmla="*/ 11539 h 27467"/>
                <a:gd name="connsiteX223" fmla="*/ 120957 w 262395"/>
                <a:gd name="connsiteY223" fmla="*/ 13383 h 27467"/>
                <a:gd name="connsiteX224" fmla="*/ 120957 w 262395"/>
                <a:gd name="connsiteY224" fmla="*/ 13884 h 27467"/>
                <a:gd name="connsiteX225" fmla="*/ 121119 w 262395"/>
                <a:gd name="connsiteY225" fmla="*/ 15742 h 27467"/>
                <a:gd name="connsiteX226" fmla="*/ 121682 w 262395"/>
                <a:gd name="connsiteY226" fmla="*/ 17358 h 27467"/>
                <a:gd name="connsiteX227" fmla="*/ 122812 w 262395"/>
                <a:gd name="connsiteY227" fmla="*/ 18488 h 27467"/>
                <a:gd name="connsiteX228" fmla="*/ 124621 w 262395"/>
                <a:gd name="connsiteY228" fmla="*/ 18902 h 27467"/>
                <a:gd name="connsiteX229" fmla="*/ 143519 w 262395"/>
                <a:gd name="connsiteY229" fmla="*/ 18259 h 27467"/>
                <a:gd name="connsiteX230" fmla="*/ 143519 w 262395"/>
                <a:gd name="connsiteY230" fmla="*/ 10881 h 27467"/>
                <a:gd name="connsiteX231" fmla="*/ 143208 w 262395"/>
                <a:gd name="connsiteY231" fmla="*/ 9451 h 27467"/>
                <a:gd name="connsiteX232" fmla="*/ 142257 w 262395"/>
                <a:gd name="connsiteY232" fmla="*/ 8522 h 27467"/>
                <a:gd name="connsiteX233" fmla="*/ 140684 w 262395"/>
                <a:gd name="connsiteY233" fmla="*/ 8193 h 27467"/>
                <a:gd name="connsiteX234" fmla="*/ 139173 w 262395"/>
                <a:gd name="connsiteY234" fmla="*/ 8479 h 27467"/>
                <a:gd name="connsiteX235" fmla="*/ 138180 w 262395"/>
                <a:gd name="connsiteY235" fmla="*/ 9251 h 27467"/>
                <a:gd name="connsiteX236" fmla="*/ 137820 w 262395"/>
                <a:gd name="connsiteY236" fmla="*/ 10352 h 27467"/>
                <a:gd name="connsiteX237" fmla="*/ 134261 w 262395"/>
                <a:gd name="connsiteY237" fmla="*/ 10352 h 27467"/>
                <a:gd name="connsiteX238" fmla="*/ 134720 w 262395"/>
                <a:gd name="connsiteY238" fmla="*/ 8579 h 27467"/>
                <a:gd name="connsiteX239" fmla="*/ 136057 w 262395"/>
                <a:gd name="connsiteY239" fmla="*/ 7049 h 27467"/>
                <a:gd name="connsiteX240" fmla="*/ 138147 w 262395"/>
                <a:gd name="connsiteY240" fmla="*/ 5991 h 27467"/>
                <a:gd name="connsiteX241" fmla="*/ 140878 w 262395"/>
                <a:gd name="connsiteY241" fmla="*/ 5605 h 27467"/>
                <a:gd name="connsiteX242" fmla="*/ 144082 w 262395"/>
                <a:gd name="connsiteY242" fmla="*/ 6191 h 27467"/>
                <a:gd name="connsiteX243" fmla="*/ 146292 w 262395"/>
                <a:gd name="connsiteY243" fmla="*/ 7964 h 27467"/>
                <a:gd name="connsiteX244" fmla="*/ 147108 w 262395"/>
                <a:gd name="connsiteY244" fmla="*/ 10910 h 27467"/>
                <a:gd name="connsiteX245" fmla="*/ 147108 w 262395"/>
                <a:gd name="connsiteY245" fmla="*/ 17787 h 27467"/>
                <a:gd name="connsiteX246" fmla="*/ 147257 w 262395"/>
                <a:gd name="connsiteY246" fmla="*/ 19689 h 27467"/>
                <a:gd name="connsiteX247" fmla="*/ 147716 w 262395"/>
                <a:gd name="connsiteY247" fmla="*/ 21133 h 27467"/>
                <a:gd name="connsiteX248" fmla="*/ 147716 w 262395"/>
                <a:gd name="connsiteY248" fmla="*/ 21362 h 27467"/>
                <a:gd name="connsiteX249" fmla="*/ 144053 w 262395"/>
                <a:gd name="connsiteY249" fmla="*/ 21362 h 27467"/>
                <a:gd name="connsiteX250" fmla="*/ 143652 w 262395"/>
                <a:gd name="connsiteY250" fmla="*/ 19946 h 27467"/>
                <a:gd name="connsiteX251" fmla="*/ 143519 w 262395"/>
                <a:gd name="connsiteY251" fmla="*/ 18259 h 27467"/>
                <a:gd name="connsiteX252" fmla="*/ 144037 w 262395"/>
                <a:gd name="connsiteY252" fmla="*/ 11953 h 27467"/>
                <a:gd name="connsiteX253" fmla="*/ 144069 w 262395"/>
                <a:gd name="connsiteY253" fmla="*/ 14084 h 27467"/>
                <a:gd name="connsiteX254" fmla="*/ 141500 w 262395"/>
                <a:gd name="connsiteY254" fmla="*/ 14084 h 27467"/>
                <a:gd name="connsiteX255" fmla="*/ 139749 w 262395"/>
                <a:gd name="connsiteY255" fmla="*/ 14270 h 27467"/>
                <a:gd name="connsiteX256" fmla="*/ 138490 w 262395"/>
                <a:gd name="connsiteY256" fmla="*/ 14784 h 27467"/>
                <a:gd name="connsiteX257" fmla="*/ 137733 w 262395"/>
                <a:gd name="connsiteY257" fmla="*/ 15614 h 27467"/>
                <a:gd name="connsiteX258" fmla="*/ 137481 w 262395"/>
                <a:gd name="connsiteY258" fmla="*/ 16715 h 27467"/>
                <a:gd name="connsiteX259" fmla="*/ 137778 w 262395"/>
                <a:gd name="connsiteY259" fmla="*/ 17844 h 27467"/>
                <a:gd name="connsiteX260" fmla="*/ 138639 w 262395"/>
                <a:gd name="connsiteY260" fmla="*/ 18631 h 27467"/>
                <a:gd name="connsiteX261" fmla="*/ 140034 w 262395"/>
                <a:gd name="connsiteY261" fmla="*/ 18917 h 27467"/>
                <a:gd name="connsiteX262" fmla="*/ 141946 w 262395"/>
                <a:gd name="connsiteY262" fmla="*/ 18488 h 27467"/>
                <a:gd name="connsiteX263" fmla="*/ 143251 w 262395"/>
                <a:gd name="connsiteY263" fmla="*/ 17415 h 27467"/>
                <a:gd name="connsiteX264" fmla="*/ 143755 w 262395"/>
                <a:gd name="connsiteY264" fmla="*/ 16200 h 27467"/>
                <a:gd name="connsiteX265" fmla="*/ 144914 w 262395"/>
                <a:gd name="connsiteY265" fmla="*/ 17730 h 27467"/>
                <a:gd name="connsiteX266" fmla="*/ 144305 w 262395"/>
                <a:gd name="connsiteY266" fmla="*/ 18988 h 27467"/>
                <a:gd name="connsiteX267" fmla="*/ 143176 w 262395"/>
                <a:gd name="connsiteY267" fmla="*/ 20275 h 27467"/>
                <a:gd name="connsiteX268" fmla="*/ 141532 w 262395"/>
                <a:gd name="connsiteY268" fmla="*/ 21261 h 27467"/>
                <a:gd name="connsiteX269" fmla="*/ 139335 w 262395"/>
                <a:gd name="connsiteY269" fmla="*/ 21648 h 27467"/>
                <a:gd name="connsiteX270" fmla="*/ 136533 w 262395"/>
                <a:gd name="connsiteY270" fmla="*/ 21047 h 27467"/>
                <a:gd name="connsiteX271" fmla="*/ 134604 w 262395"/>
                <a:gd name="connsiteY271" fmla="*/ 19403 h 27467"/>
                <a:gd name="connsiteX272" fmla="*/ 133905 w 262395"/>
                <a:gd name="connsiteY272" fmla="*/ 17043 h 27467"/>
                <a:gd name="connsiteX273" fmla="*/ 134381 w 262395"/>
                <a:gd name="connsiteY273" fmla="*/ 14870 h 27467"/>
                <a:gd name="connsiteX274" fmla="*/ 135804 w 262395"/>
                <a:gd name="connsiteY274" fmla="*/ 13269 h 27467"/>
                <a:gd name="connsiteX275" fmla="*/ 138118 w 262395"/>
                <a:gd name="connsiteY275" fmla="*/ 12297 h 27467"/>
                <a:gd name="connsiteX276" fmla="*/ 141234 w 262395"/>
                <a:gd name="connsiteY276" fmla="*/ 11953 h 27467"/>
                <a:gd name="connsiteX277" fmla="*/ 144037 w 262395"/>
                <a:gd name="connsiteY277" fmla="*/ 11953 h 27467"/>
                <a:gd name="connsiteX278" fmla="*/ 154972 w 262395"/>
                <a:gd name="connsiteY278" fmla="*/ 8865 h 27467"/>
                <a:gd name="connsiteX279" fmla="*/ 154972 w 262395"/>
                <a:gd name="connsiteY279" fmla="*/ 27310 h 27467"/>
                <a:gd name="connsiteX280" fmla="*/ 151396 w 262395"/>
                <a:gd name="connsiteY280" fmla="*/ 27310 h 27467"/>
                <a:gd name="connsiteX281" fmla="*/ 151396 w 262395"/>
                <a:gd name="connsiteY281" fmla="*/ 5891 h 27467"/>
                <a:gd name="connsiteX282" fmla="*/ 154687 w 262395"/>
                <a:gd name="connsiteY282" fmla="*/ 5891 h 27467"/>
                <a:gd name="connsiteX283" fmla="*/ 154972 w 262395"/>
                <a:gd name="connsiteY283" fmla="*/ 8865 h 27467"/>
                <a:gd name="connsiteX284" fmla="*/ 165430 w 262395"/>
                <a:gd name="connsiteY284" fmla="*/ 13483 h 27467"/>
                <a:gd name="connsiteX285" fmla="*/ 165430 w 262395"/>
                <a:gd name="connsiteY285" fmla="*/ 13784 h 27467"/>
                <a:gd name="connsiteX286" fmla="*/ 165013 w 262395"/>
                <a:gd name="connsiteY286" fmla="*/ 16915 h 27467"/>
                <a:gd name="connsiteX287" fmla="*/ 163812 w 262395"/>
                <a:gd name="connsiteY287" fmla="*/ 19417 h 27467"/>
                <a:gd name="connsiteX288" fmla="*/ 161868 w 262395"/>
                <a:gd name="connsiteY288" fmla="*/ 21061 h 27467"/>
                <a:gd name="connsiteX289" fmla="*/ 159198 w 262395"/>
                <a:gd name="connsiteY289" fmla="*/ 21648 h 27467"/>
                <a:gd name="connsiteX290" fmla="*/ 156573 w 262395"/>
                <a:gd name="connsiteY290" fmla="*/ 21119 h 27467"/>
                <a:gd name="connsiteX291" fmla="*/ 154687 w 262395"/>
                <a:gd name="connsiteY291" fmla="*/ 19588 h 27467"/>
                <a:gd name="connsiteX292" fmla="*/ 153441 w 262395"/>
                <a:gd name="connsiteY292" fmla="*/ 17272 h 27467"/>
                <a:gd name="connsiteX293" fmla="*/ 152790 w 262395"/>
                <a:gd name="connsiteY293" fmla="*/ 14327 h 27467"/>
                <a:gd name="connsiteX294" fmla="*/ 152790 w 262395"/>
                <a:gd name="connsiteY294" fmla="*/ 13169 h 27467"/>
                <a:gd name="connsiteX295" fmla="*/ 153441 w 262395"/>
                <a:gd name="connsiteY295" fmla="*/ 10080 h 27467"/>
                <a:gd name="connsiteX296" fmla="*/ 154687 w 262395"/>
                <a:gd name="connsiteY296" fmla="*/ 7692 h 27467"/>
                <a:gd name="connsiteX297" fmla="*/ 156573 w 262395"/>
                <a:gd name="connsiteY297" fmla="*/ 6148 h 27467"/>
                <a:gd name="connsiteX298" fmla="*/ 159169 w 262395"/>
                <a:gd name="connsiteY298" fmla="*/ 5605 h 27467"/>
                <a:gd name="connsiteX299" fmla="*/ 161855 w 262395"/>
                <a:gd name="connsiteY299" fmla="*/ 6177 h 27467"/>
                <a:gd name="connsiteX300" fmla="*/ 163825 w 262395"/>
                <a:gd name="connsiteY300" fmla="*/ 7778 h 27467"/>
                <a:gd name="connsiteX301" fmla="*/ 165029 w 262395"/>
                <a:gd name="connsiteY301" fmla="*/ 10266 h 27467"/>
                <a:gd name="connsiteX302" fmla="*/ 165430 w 262395"/>
                <a:gd name="connsiteY302" fmla="*/ 13483 h 27467"/>
                <a:gd name="connsiteX303" fmla="*/ 161855 w 262395"/>
                <a:gd name="connsiteY303" fmla="*/ 13784 h 27467"/>
                <a:gd name="connsiteX304" fmla="*/ 161855 w 262395"/>
                <a:gd name="connsiteY304" fmla="*/ 13483 h 27467"/>
                <a:gd name="connsiteX305" fmla="*/ 161648 w 262395"/>
                <a:gd name="connsiteY305" fmla="*/ 11496 h 27467"/>
                <a:gd name="connsiteX306" fmla="*/ 160994 w 262395"/>
                <a:gd name="connsiteY306" fmla="*/ 9866 h 27467"/>
                <a:gd name="connsiteX307" fmla="*/ 159852 w 262395"/>
                <a:gd name="connsiteY307" fmla="*/ 8779 h 27467"/>
                <a:gd name="connsiteX308" fmla="*/ 158204 w 262395"/>
                <a:gd name="connsiteY308" fmla="*/ 8379 h 27467"/>
                <a:gd name="connsiteX309" fmla="*/ 156573 w 262395"/>
                <a:gd name="connsiteY309" fmla="*/ 8693 h 27467"/>
                <a:gd name="connsiteX310" fmla="*/ 155431 w 262395"/>
                <a:gd name="connsiteY310" fmla="*/ 9537 h 27467"/>
                <a:gd name="connsiteX311" fmla="*/ 154719 w 262395"/>
                <a:gd name="connsiteY311" fmla="*/ 10809 h 27467"/>
                <a:gd name="connsiteX312" fmla="*/ 154363 w 262395"/>
                <a:gd name="connsiteY312" fmla="*/ 12368 h 27467"/>
                <a:gd name="connsiteX313" fmla="*/ 154363 w 262395"/>
                <a:gd name="connsiteY313" fmla="*/ 15142 h 27467"/>
                <a:gd name="connsiteX314" fmla="*/ 154972 w 262395"/>
                <a:gd name="connsiteY314" fmla="*/ 17029 h 27467"/>
                <a:gd name="connsiteX315" fmla="*/ 156185 w 262395"/>
                <a:gd name="connsiteY315" fmla="*/ 18402 h 27467"/>
                <a:gd name="connsiteX316" fmla="*/ 158233 w 262395"/>
                <a:gd name="connsiteY316" fmla="*/ 18902 h 27467"/>
                <a:gd name="connsiteX317" fmla="*/ 159881 w 262395"/>
                <a:gd name="connsiteY317" fmla="*/ 18502 h 27467"/>
                <a:gd name="connsiteX318" fmla="*/ 160994 w 262395"/>
                <a:gd name="connsiteY318" fmla="*/ 17401 h 27467"/>
                <a:gd name="connsiteX319" fmla="*/ 161648 w 262395"/>
                <a:gd name="connsiteY319" fmla="*/ 15757 h 27467"/>
                <a:gd name="connsiteX320" fmla="*/ 161855 w 262395"/>
                <a:gd name="connsiteY320" fmla="*/ 13784 h 27467"/>
                <a:gd name="connsiteX321" fmla="*/ 176362 w 262395"/>
                <a:gd name="connsiteY321" fmla="*/ 5891 h 27467"/>
                <a:gd name="connsiteX322" fmla="*/ 176362 w 262395"/>
                <a:gd name="connsiteY322" fmla="*/ 8407 h 27467"/>
                <a:gd name="connsiteX323" fmla="*/ 167311 w 262395"/>
                <a:gd name="connsiteY323" fmla="*/ 8407 h 27467"/>
                <a:gd name="connsiteX324" fmla="*/ 167311 w 262395"/>
                <a:gd name="connsiteY324" fmla="*/ 5891 h 27467"/>
                <a:gd name="connsiteX325" fmla="*/ 176362 w 262395"/>
                <a:gd name="connsiteY325" fmla="*/ 5891 h 27467"/>
                <a:gd name="connsiteX326" fmla="*/ 169922 w 262395"/>
                <a:gd name="connsiteY326" fmla="*/ 2102 h 27467"/>
                <a:gd name="connsiteX327" fmla="*/ 173498 w 262395"/>
                <a:gd name="connsiteY327" fmla="*/ 2102 h 27467"/>
                <a:gd name="connsiteX328" fmla="*/ 173498 w 262395"/>
                <a:gd name="connsiteY328" fmla="*/ 17086 h 27467"/>
                <a:gd name="connsiteX329" fmla="*/ 173705 w 262395"/>
                <a:gd name="connsiteY329" fmla="*/ 18187 h 27467"/>
                <a:gd name="connsiteX330" fmla="*/ 174313 w 262395"/>
                <a:gd name="connsiteY330" fmla="*/ 18688 h 27467"/>
                <a:gd name="connsiteX331" fmla="*/ 175220 w 262395"/>
                <a:gd name="connsiteY331" fmla="*/ 18817 h 27467"/>
                <a:gd name="connsiteX332" fmla="*/ 175931 w 262395"/>
                <a:gd name="connsiteY332" fmla="*/ 18773 h 27467"/>
                <a:gd name="connsiteX333" fmla="*/ 176478 w 262395"/>
                <a:gd name="connsiteY333" fmla="*/ 18688 h 27467"/>
                <a:gd name="connsiteX334" fmla="*/ 176495 w 262395"/>
                <a:gd name="connsiteY334" fmla="*/ 21319 h 27467"/>
                <a:gd name="connsiteX335" fmla="*/ 175456 w 262395"/>
                <a:gd name="connsiteY335" fmla="*/ 21547 h 27467"/>
                <a:gd name="connsiteX336" fmla="*/ 174119 w 262395"/>
                <a:gd name="connsiteY336" fmla="*/ 21648 h 27467"/>
                <a:gd name="connsiteX337" fmla="*/ 171941 w 262395"/>
                <a:gd name="connsiteY337" fmla="*/ 21233 h 27467"/>
                <a:gd name="connsiteX338" fmla="*/ 170456 w 262395"/>
                <a:gd name="connsiteY338" fmla="*/ 19846 h 27467"/>
                <a:gd name="connsiteX339" fmla="*/ 169922 w 262395"/>
                <a:gd name="connsiteY339" fmla="*/ 17301 h 27467"/>
                <a:gd name="connsiteX340" fmla="*/ 169922 w 262395"/>
                <a:gd name="connsiteY340" fmla="*/ 2102 h 27467"/>
                <a:gd name="connsiteX341" fmla="*/ 183481 w 262395"/>
                <a:gd name="connsiteY341" fmla="*/ 5891 h 27467"/>
                <a:gd name="connsiteX342" fmla="*/ 183481 w 262395"/>
                <a:gd name="connsiteY342" fmla="*/ 21362 h 27467"/>
                <a:gd name="connsiteX343" fmla="*/ 179889 w 262395"/>
                <a:gd name="connsiteY343" fmla="*/ 21362 h 27467"/>
                <a:gd name="connsiteX344" fmla="*/ 179889 w 262395"/>
                <a:gd name="connsiteY344" fmla="*/ 5891 h 27467"/>
                <a:gd name="connsiteX345" fmla="*/ 183481 w 262395"/>
                <a:gd name="connsiteY345" fmla="*/ 5891 h 27467"/>
                <a:gd name="connsiteX346" fmla="*/ 179653 w 262395"/>
                <a:gd name="connsiteY346" fmla="*/ 1830 h 27467"/>
                <a:gd name="connsiteX347" fmla="*/ 180187 w 262395"/>
                <a:gd name="connsiteY347" fmla="*/ 529 h 27467"/>
                <a:gd name="connsiteX348" fmla="*/ 181701 w 262395"/>
                <a:gd name="connsiteY348" fmla="*/ 0 h 27467"/>
                <a:gd name="connsiteX349" fmla="*/ 183200 w 262395"/>
                <a:gd name="connsiteY349" fmla="*/ 529 h 27467"/>
                <a:gd name="connsiteX350" fmla="*/ 183747 w 262395"/>
                <a:gd name="connsiteY350" fmla="*/ 1830 h 27467"/>
                <a:gd name="connsiteX351" fmla="*/ 183200 w 262395"/>
                <a:gd name="connsiteY351" fmla="*/ 3117 h 27467"/>
                <a:gd name="connsiteX352" fmla="*/ 181701 w 262395"/>
                <a:gd name="connsiteY352" fmla="*/ 3632 h 27467"/>
                <a:gd name="connsiteX353" fmla="*/ 180187 w 262395"/>
                <a:gd name="connsiteY353" fmla="*/ 3117 h 27467"/>
                <a:gd name="connsiteX354" fmla="*/ 179653 w 262395"/>
                <a:gd name="connsiteY354" fmla="*/ 1830 h 27467"/>
                <a:gd name="connsiteX355" fmla="*/ 187248 w 262395"/>
                <a:gd name="connsiteY355" fmla="*/ 13798 h 27467"/>
                <a:gd name="connsiteX356" fmla="*/ 187248 w 262395"/>
                <a:gd name="connsiteY356" fmla="*/ 13469 h 27467"/>
                <a:gd name="connsiteX357" fmla="*/ 187753 w 262395"/>
                <a:gd name="connsiteY357" fmla="*/ 10366 h 27467"/>
                <a:gd name="connsiteX358" fmla="*/ 189206 w 262395"/>
                <a:gd name="connsiteY358" fmla="*/ 7864 h 27467"/>
                <a:gd name="connsiteX359" fmla="*/ 191549 w 262395"/>
                <a:gd name="connsiteY359" fmla="*/ 6205 h 27467"/>
                <a:gd name="connsiteX360" fmla="*/ 194694 w 262395"/>
                <a:gd name="connsiteY360" fmla="*/ 5605 h 27467"/>
                <a:gd name="connsiteX361" fmla="*/ 197840 w 262395"/>
                <a:gd name="connsiteY361" fmla="*/ 6205 h 27467"/>
                <a:gd name="connsiteX362" fmla="*/ 200199 w 262395"/>
                <a:gd name="connsiteY362" fmla="*/ 7864 h 27467"/>
                <a:gd name="connsiteX363" fmla="*/ 201668 w 262395"/>
                <a:gd name="connsiteY363" fmla="*/ 10366 h 27467"/>
                <a:gd name="connsiteX364" fmla="*/ 202173 w 262395"/>
                <a:gd name="connsiteY364" fmla="*/ 13469 h 27467"/>
                <a:gd name="connsiteX365" fmla="*/ 202173 w 262395"/>
                <a:gd name="connsiteY365" fmla="*/ 13798 h 27467"/>
                <a:gd name="connsiteX366" fmla="*/ 201668 w 262395"/>
                <a:gd name="connsiteY366" fmla="*/ 16901 h 27467"/>
                <a:gd name="connsiteX367" fmla="*/ 200199 w 262395"/>
                <a:gd name="connsiteY367" fmla="*/ 19403 h 27467"/>
                <a:gd name="connsiteX368" fmla="*/ 197853 w 262395"/>
                <a:gd name="connsiteY368" fmla="*/ 21061 h 27467"/>
                <a:gd name="connsiteX369" fmla="*/ 194723 w 262395"/>
                <a:gd name="connsiteY369" fmla="*/ 21648 h 27467"/>
                <a:gd name="connsiteX370" fmla="*/ 191565 w 262395"/>
                <a:gd name="connsiteY370" fmla="*/ 21061 h 27467"/>
                <a:gd name="connsiteX371" fmla="*/ 189219 w 262395"/>
                <a:gd name="connsiteY371" fmla="*/ 19403 h 27467"/>
                <a:gd name="connsiteX372" fmla="*/ 187753 w 262395"/>
                <a:gd name="connsiteY372" fmla="*/ 16901 h 27467"/>
                <a:gd name="connsiteX373" fmla="*/ 187248 w 262395"/>
                <a:gd name="connsiteY373" fmla="*/ 13798 h 27467"/>
                <a:gd name="connsiteX374" fmla="*/ 190821 w 262395"/>
                <a:gd name="connsiteY374" fmla="*/ 13469 h 27467"/>
                <a:gd name="connsiteX375" fmla="*/ 190821 w 262395"/>
                <a:gd name="connsiteY375" fmla="*/ 13798 h 27467"/>
                <a:gd name="connsiteX376" fmla="*/ 191044 w 262395"/>
                <a:gd name="connsiteY376" fmla="*/ 15771 h 27467"/>
                <a:gd name="connsiteX377" fmla="*/ 191743 w 262395"/>
                <a:gd name="connsiteY377" fmla="*/ 17401 h 27467"/>
                <a:gd name="connsiteX378" fmla="*/ 192960 w 262395"/>
                <a:gd name="connsiteY378" fmla="*/ 18502 h 27467"/>
                <a:gd name="connsiteX379" fmla="*/ 194723 w 262395"/>
                <a:gd name="connsiteY379" fmla="*/ 18902 h 27467"/>
                <a:gd name="connsiteX380" fmla="*/ 196445 w 262395"/>
                <a:gd name="connsiteY380" fmla="*/ 18502 h 27467"/>
                <a:gd name="connsiteX381" fmla="*/ 197662 w 262395"/>
                <a:gd name="connsiteY381" fmla="*/ 17401 h 27467"/>
                <a:gd name="connsiteX382" fmla="*/ 198357 w 262395"/>
                <a:gd name="connsiteY382" fmla="*/ 15771 h 27467"/>
                <a:gd name="connsiteX383" fmla="*/ 198597 w 262395"/>
                <a:gd name="connsiteY383" fmla="*/ 13798 h 27467"/>
                <a:gd name="connsiteX384" fmla="*/ 198597 w 262395"/>
                <a:gd name="connsiteY384" fmla="*/ 13469 h 27467"/>
                <a:gd name="connsiteX385" fmla="*/ 198357 w 262395"/>
                <a:gd name="connsiteY385" fmla="*/ 11524 h 27467"/>
                <a:gd name="connsiteX386" fmla="*/ 197645 w 262395"/>
                <a:gd name="connsiteY386" fmla="*/ 9880 h 27467"/>
                <a:gd name="connsiteX387" fmla="*/ 196429 w 262395"/>
                <a:gd name="connsiteY387" fmla="*/ 8765 h 27467"/>
                <a:gd name="connsiteX388" fmla="*/ 194694 w 262395"/>
                <a:gd name="connsiteY388" fmla="*/ 8350 h 27467"/>
                <a:gd name="connsiteX389" fmla="*/ 192943 w 262395"/>
                <a:gd name="connsiteY389" fmla="*/ 8765 h 27467"/>
                <a:gd name="connsiteX390" fmla="*/ 191743 w 262395"/>
                <a:gd name="connsiteY390" fmla="*/ 9880 h 27467"/>
                <a:gd name="connsiteX391" fmla="*/ 191044 w 262395"/>
                <a:gd name="connsiteY391" fmla="*/ 11524 h 27467"/>
                <a:gd name="connsiteX392" fmla="*/ 190821 w 262395"/>
                <a:gd name="connsiteY392" fmla="*/ 13469 h 27467"/>
                <a:gd name="connsiteX393" fmla="*/ 209247 w 262395"/>
                <a:gd name="connsiteY393" fmla="*/ 9194 h 27467"/>
                <a:gd name="connsiteX394" fmla="*/ 209247 w 262395"/>
                <a:gd name="connsiteY394" fmla="*/ 21362 h 27467"/>
                <a:gd name="connsiteX395" fmla="*/ 205671 w 262395"/>
                <a:gd name="connsiteY395" fmla="*/ 21362 h 27467"/>
                <a:gd name="connsiteX396" fmla="*/ 205671 w 262395"/>
                <a:gd name="connsiteY396" fmla="*/ 5891 h 27467"/>
                <a:gd name="connsiteX397" fmla="*/ 209040 w 262395"/>
                <a:gd name="connsiteY397" fmla="*/ 5891 h 27467"/>
                <a:gd name="connsiteX398" fmla="*/ 209247 w 262395"/>
                <a:gd name="connsiteY398" fmla="*/ 9194 h 27467"/>
                <a:gd name="connsiteX399" fmla="*/ 208609 w 262395"/>
                <a:gd name="connsiteY399" fmla="*/ 13054 h 27467"/>
                <a:gd name="connsiteX400" fmla="*/ 207451 w 262395"/>
                <a:gd name="connsiteY400" fmla="*/ 13040 h 27467"/>
                <a:gd name="connsiteX401" fmla="*/ 207926 w 262395"/>
                <a:gd name="connsiteY401" fmla="*/ 10023 h 27467"/>
                <a:gd name="connsiteX402" fmla="*/ 209231 w 262395"/>
                <a:gd name="connsiteY402" fmla="*/ 7664 h 27467"/>
                <a:gd name="connsiteX403" fmla="*/ 211250 w 262395"/>
                <a:gd name="connsiteY403" fmla="*/ 6148 h 27467"/>
                <a:gd name="connsiteX404" fmla="*/ 213861 w 262395"/>
                <a:gd name="connsiteY404" fmla="*/ 5605 h 27467"/>
                <a:gd name="connsiteX405" fmla="*/ 215952 w 262395"/>
                <a:gd name="connsiteY405" fmla="*/ 5919 h 27467"/>
                <a:gd name="connsiteX406" fmla="*/ 217570 w 262395"/>
                <a:gd name="connsiteY406" fmla="*/ 6906 h 27467"/>
                <a:gd name="connsiteX407" fmla="*/ 218609 w 262395"/>
                <a:gd name="connsiteY407" fmla="*/ 8693 h 27467"/>
                <a:gd name="connsiteX408" fmla="*/ 218965 w 262395"/>
                <a:gd name="connsiteY408" fmla="*/ 11367 h 27467"/>
                <a:gd name="connsiteX409" fmla="*/ 218965 w 262395"/>
                <a:gd name="connsiteY409" fmla="*/ 21362 h 27467"/>
                <a:gd name="connsiteX410" fmla="*/ 215373 w 262395"/>
                <a:gd name="connsiteY410" fmla="*/ 21362 h 27467"/>
                <a:gd name="connsiteX411" fmla="*/ 215373 w 262395"/>
                <a:gd name="connsiteY411" fmla="*/ 11353 h 27467"/>
                <a:gd name="connsiteX412" fmla="*/ 215033 w 262395"/>
                <a:gd name="connsiteY412" fmla="*/ 9594 h 27467"/>
                <a:gd name="connsiteX413" fmla="*/ 214068 w 262395"/>
                <a:gd name="connsiteY413" fmla="*/ 8665 h 27467"/>
                <a:gd name="connsiteX414" fmla="*/ 212509 w 262395"/>
                <a:gd name="connsiteY414" fmla="*/ 8379 h 27467"/>
                <a:gd name="connsiteX415" fmla="*/ 210861 w 262395"/>
                <a:gd name="connsiteY415" fmla="*/ 8751 h 27467"/>
                <a:gd name="connsiteX416" fmla="*/ 209632 w 262395"/>
                <a:gd name="connsiteY416" fmla="*/ 9766 h 27467"/>
                <a:gd name="connsiteX417" fmla="*/ 208875 w 262395"/>
                <a:gd name="connsiteY417" fmla="*/ 11253 h 27467"/>
                <a:gd name="connsiteX418" fmla="*/ 208609 w 262395"/>
                <a:gd name="connsiteY418" fmla="*/ 13054 h 27467"/>
                <a:gd name="connsiteX419" fmla="*/ 226974 w 262395"/>
                <a:gd name="connsiteY419" fmla="*/ 5891 h 27467"/>
                <a:gd name="connsiteX420" fmla="*/ 226974 w 262395"/>
                <a:gd name="connsiteY420" fmla="*/ 21362 h 27467"/>
                <a:gd name="connsiteX421" fmla="*/ 223382 w 262395"/>
                <a:gd name="connsiteY421" fmla="*/ 21362 h 27467"/>
                <a:gd name="connsiteX422" fmla="*/ 223382 w 262395"/>
                <a:gd name="connsiteY422" fmla="*/ 5891 h 27467"/>
                <a:gd name="connsiteX423" fmla="*/ 226974 w 262395"/>
                <a:gd name="connsiteY423" fmla="*/ 5891 h 27467"/>
                <a:gd name="connsiteX424" fmla="*/ 223146 w 262395"/>
                <a:gd name="connsiteY424" fmla="*/ 1830 h 27467"/>
                <a:gd name="connsiteX425" fmla="*/ 223679 w 262395"/>
                <a:gd name="connsiteY425" fmla="*/ 529 h 27467"/>
                <a:gd name="connsiteX426" fmla="*/ 225194 w 262395"/>
                <a:gd name="connsiteY426" fmla="*/ 0 h 27467"/>
                <a:gd name="connsiteX427" fmla="*/ 226692 w 262395"/>
                <a:gd name="connsiteY427" fmla="*/ 529 h 27467"/>
                <a:gd name="connsiteX428" fmla="*/ 227239 w 262395"/>
                <a:gd name="connsiteY428" fmla="*/ 1830 h 27467"/>
                <a:gd name="connsiteX429" fmla="*/ 226692 w 262395"/>
                <a:gd name="connsiteY429" fmla="*/ 3117 h 27467"/>
                <a:gd name="connsiteX430" fmla="*/ 225194 w 262395"/>
                <a:gd name="connsiteY430" fmla="*/ 3632 h 27467"/>
                <a:gd name="connsiteX431" fmla="*/ 223679 w 262395"/>
                <a:gd name="connsiteY431" fmla="*/ 3117 h 27467"/>
                <a:gd name="connsiteX432" fmla="*/ 223146 w 262395"/>
                <a:gd name="connsiteY432" fmla="*/ 1830 h 27467"/>
                <a:gd name="connsiteX433" fmla="*/ 234967 w 262395"/>
                <a:gd name="connsiteY433" fmla="*/ 9194 h 27467"/>
                <a:gd name="connsiteX434" fmla="*/ 234967 w 262395"/>
                <a:gd name="connsiteY434" fmla="*/ 21362 h 27467"/>
                <a:gd name="connsiteX435" fmla="*/ 231391 w 262395"/>
                <a:gd name="connsiteY435" fmla="*/ 21362 h 27467"/>
                <a:gd name="connsiteX436" fmla="*/ 231391 w 262395"/>
                <a:gd name="connsiteY436" fmla="*/ 5891 h 27467"/>
                <a:gd name="connsiteX437" fmla="*/ 234760 w 262395"/>
                <a:gd name="connsiteY437" fmla="*/ 5891 h 27467"/>
                <a:gd name="connsiteX438" fmla="*/ 234967 w 262395"/>
                <a:gd name="connsiteY438" fmla="*/ 9194 h 27467"/>
                <a:gd name="connsiteX439" fmla="*/ 234329 w 262395"/>
                <a:gd name="connsiteY439" fmla="*/ 13054 h 27467"/>
                <a:gd name="connsiteX440" fmla="*/ 233171 w 262395"/>
                <a:gd name="connsiteY440" fmla="*/ 13040 h 27467"/>
                <a:gd name="connsiteX441" fmla="*/ 233647 w 262395"/>
                <a:gd name="connsiteY441" fmla="*/ 10023 h 27467"/>
                <a:gd name="connsiteX442" fmla="*/ 234954 w 262395"/>
                <a:gd name="connsiteY442" fmla="*/ 7664 h 27467"/>
                <a:gd name="connsiteX443" fmla="*/ 236970 w 262395"/>
                <a:gd name="connsiteY443" fmla="*/ 6148 h 27467"/>
                <a:gd name="connsiteX444" fmla="*/ 239581 w 262395"/>
                <a:gd name="connsiteY444" fmla="*/ 5605 h 27467"/>
                <a:gd name="connsiteX445" fmla="*/ 241672 w 262395"/>
                <a:gd name="connsiteY445" fmla="*/ 5919 h 27467"/>
                <a:gd name="connsiteX446" fmla="*/ 243290 w 262395"/>
                <a:gd name="connsiteY446" fmla="*/ 6906 h 27467"/>
                <a:gd name="connsiteX447" fmla="*/ 244329 w 262395"/>
                <a:gd name="connsiteY447" fmla="*/ 8693 h 27467"/>
                <a:gd name="connsiteX448" fmla="*/ 244685 w 262395"/>
                <a:gd name="connsiteY448" fmla="*/ 11367 h 27467"/>
                <a:gd name="connsiteX449" fmla="*/ 244685 w 262395"/>
                <a:gd name="connsiteY449" fmla="*/ 21362 h 27467"/>
                <a:gd name="connsiteX450" fmla="*/ 241093 w 262395"/>
                <a:gd name="connsiteY450" fmla="*/ 21362 h 27467"/>
                <a:gd name="connsiteX451" fmla="*/ 241093 w 262395"/>
                <a:gd name="connsiteY451" fmla="*/ 11353 h 27467"/>
                <a:gd name="connsiteX452" fmla="*/ 240753 w 262395"/>
                <a:gd name="connsiteY452" fmla="*/ 9594 h 27467"/>
                <a:gd name="connsiteX453" fmla="*/ 239789 w 262395"/>
                <a:gd name="connsiteY453" fmla="*/ 8665 h 27467"/>
                <a:gd name="connsiteX454" fmla="*/ 238232 w 262395"/>
                <a:gd name="connsiteY454" fmla="*/ 8379 h 27467"/>
                <a:gd name="connsiteX455" fmla="*/ 236585 w 262395"/>
                <a:gd name="connsiteY455" fmla="*/ 8751 h 27467"/>
                <a:gd name="connsiteX456" fmla="*/ 235352 w 262395"/>
                <a:gd name="connsiteY456" fmla="*/ 9766 h 27467"/>
                <a:gd name="connsiteX457" fmla="*/ 234595 w 262395"/>
                <a:gd name="connsiteY457" fmla="*/ 11253 h 27467"/>
                <a:gd name="connsiteX458" fmla="*/ 234329 w 262395"/>
                <a:gd name="connsiteY458" fmla="*/ 13054 h 27467"/>
                <a:gd name="connsiteX459" fmla="*/ 259147 w 262395"/>
                <a:gd name="connsiteY459" fmla="*/ 5891 h 27467"/>
                <a:gd name="connsiteX460" fmla="*/ 262396 w 262395"/>
                <a:gd name="connsiteY460" fmla="*/ 5891 h 27467"/>
                <a:gd name="connsiteX461" fmla="*/ 262396 w 262395"/>
                <a:gd name="connsiteY461" fmla="*/ 20933 h 27467"/>
                <a:gd name="connsiteX462" fmla="*/ 261477 w 262395"/>
                <a:gd name="connsiteY462" fmla="*/ 24479 h 27467"/>
                <a:gd name="connsiteX463" fmla="*/ 258910 w 262395"/>
                <a:gd name="connsiteY463" fmla="*/ 26695 h 27467"/>
                <a:gd name="connsiteX464" fmla="*/ 255098 w 262395"/>
                <a:gd name="connsiteY464" fmla="*/ 27467 h 27467"/>
                <a:gd name="connsiteX465" fmla="*/ 253050 w 262395"/>
                <a:gd name="connsiteY465" fmla="*/ 27209 h 27467"/>
                <a:gd name="connsiteX466" fmla="*/ 250885 w 262395"/>
                <a:gd name="connsiteY466" fmla="*/ 26380 h 27467"/>
                <a:gd name="connsiteX467" fmla="*/ 249147 w 262395"/>
                <a:gd name="connsiteY467" fmla="*/ 24907 h 27467"/>
                <a:gd name="connsiteX468" fmla="*/ 250824 w 262395"/>
                <a:gd name="connsiteY468" fmla="*/ 22877 h 27467"/>
                <a:gd name="connsiteX469" fmla="*/ 252723 w 262395"/>
                <a:gd name="connsiteY469" fmla="*/ 24321 h 27467"/>
                <a:gd name="connsiteX470" fmla="*/ 254904 w 262395"/>
                <a:gd name="connsiteY470" fmla="*/ 24779 h 27467"/>
                <a:gd name="connsiteX471" fmla="*/ 256995 w 262395"/>
                <a:gd name="connsiteY471" fmla="*/ 24336 h 27467"/>
                <a:gd name="connsiteX472" fmla="*/ 258347 w 262395"/>
                <a:gd name="connsiteY472" fmla="*/ 23063 h 27467"/>
                <a:gd name="connsiteX473" fmla="*/ 258820 w 262395"/>
                <a:gd name="connsiteY473" fmla="*/ 21004 h 27467"/>
                <a:gd name="connsiteX474" fmla="*/ 258820 w 262395"/>
                <a:gd name="connsiteY474" fmla="*/ 9394 h 27467"/>
                <a:gd name="connsiteX475" fmla="*/ 259147 w 262395"/>
                <a:gd name="connsiteY475" fmla="*/ 5891 h 27467"/>
                <a:gd name="connsiteX476" fmla="*/ 248244 w 262395"/>
                <a:gd name="connsiteY476" fmla="*/ 13798 h 27467"/>
                <a:gd name="connsiteX477" fmla="*/ 248244 w 262395"/>
                <a:gd name="connsiteY477" fmla="*/ 13498 h 27467"/>
                <a:gd name="connsiteX478" fmla="*/ 248688 w 262395"/>
                <a:gd name="connsiteY478" fmla="*/ 10295 h 27467"/>
                <a:gd name="connsiteX479" fmla="*/ 249963 w 262395"/>
                <a:gd name="connsiteY479" fmla="*/ 7793 h 27467"/>
                <a:gd name="connsiteX480" fmla="*/ 251982 w 262395"/>
                <a:gd name="connsiteY480" fmla="*/ 6177 h 27467"/>
                <a:gd name="connsiteX481" fmla="*/ 254668 w 262395"/>
                <a:gd name="connsiteY481" fmla="*/ 5605 h 27467"/>
                <a:gd name="connsiteX482" fmla="*/ 257322 w 262395"/>
                <a:gd name="connsiteY482" fmla="*/ 6148 h 27467"/>
                <a:gd name="connsiteX483" fmla="*/ 259176 w 262395"/>
                <a:gd name="connsiteY483" fmla="*/ 7707 h 27467"/>
                <a:gd name="connsiteX484" fmla="*/ 260334 w 262395"/>
                <a:gd name="connsiteY484" fmla="*/ 10109 h 27467"/>
                <a:gd name="connsiteX485" fmla="*/ 260972 w 262395"/>
                <a:gd name="connsiteY485" fmla="*/ 13197 h 27467"/>
                <a:gd name="connsiteX486" fmla="*/ 260972 w 262395"/>
                <a:gd name="connsiteY486" fmla="*/ 14155 h 27467"/>
                <a:gd name="connsiteX487" fmla="*/ 260318 w 262395"/>
                <a:gd name="connsiteY487" fmla="*/ 17187 h 27467"/>
                <a:gd name="connsiteX488" fmla="*/ 259101 w 262395"/>
                <a:gd name="connsiteY488" fmla="*/ 19560 h 27467"/>
                <a:gd name="connsiteX489" fmla="*/ 257234 w 262395"/>
                <a:gd name="connsiteY489" fmla="*/ 21104 h 27467"/>
                <a:gd name="connsiteX490" fmla="*/ 254639 w 262395"/>
                <a:gd name="connsiteY490" fmla="*/ 21648 h 27467"/>
                <a:gd name="connsiteX491" fmla="*/ 251982 w 262395"/>
                <a:gd name="connsiteY491" fmla="*/ 21061 h 27467"/>
                <a:gd name="connsiteX492" fmla="*/ 249963 w 262395"/>
                <a:gd name="connsiteY492" fmla="*/ 19417 h 27467"/>
                <a:gd name="connsiteX493" fmla="*/ 248688 w 262395"/>
                <a:gd name="connsiteY493" fmla="*/ 16929 h 27467"/>
                <a:gd name="connsiteX494" fmla="*/ 248244 w 262395"/>
                <a:gd name="connsiteY494" fmla="*/ 13798 h 27467"/>
                <a:gd name="connsiteX495" fmla="*/ 251817 w 262395"/>
                <a:gd name="connsiteY495" fmla="*/ 13498 h 27467"/>
                <a:gd name="connsiteX496" fmla="*/ 251817 w 262395"/>
                <a:gd name="connsiteY496" fmla="*/ 13798 h 27467"/>
                <a:gd name="connsiteX497" fmla="*/ 252027 w 262395"/>
                <a:gd name="connsiteY497" fmla="*/ 15771 h 27467"/>
                <a:gd name="connsiteX498" fmla="*/ 252694 w 262395"/>
                <a:gd name="connsiteY498" fmla="*/ 17387 h 27467"/>
                <a:gd name="connsiteX499" fmla="*/ 253853 w 262395"/>
                <a:gd name="connsiteY499" fmla="*/ 18473 h 27467"/>
                <a:gd name="connsiteX500" fmla="*/ 255529 w 262395"/>
                <a:gd name="connsiteY500" fmla="*/ 18859 h 27467"/>
                <a:gd name="connsiteX501" fmla="*/ 257590 w 262395"/>
                <a:gd name="connsiteY501" fmla="*/ 18345 h 27467"/>
                <a:gd name="connsiteX502" fmla="*/ 258836 w 262395"/>
                <a:gd name="connsiteY502" fmla="*/ 16958 h 27467"/>
                <a:gd name="connsiteX503" fmla="*/ 259457 w 262395"/>
                <a:gd name="connsiteY503" fmla="*/ 14985 h 27467"/>
                <a:gd name="connsiteX504" fmla="*/ 259457 w 262395"/>
                <a:gd name="connsiteY504" fmla="*/ 12397 h 27467"/>
                <a:gd name="connsiteX505" fmla="*/ 259088 w 262395"/>
                <a:gd name="connsiteY505" fmla="*/ 10824 h 27467"/>
                <a:gd name="connsiteX506" fmla="*/ 258360 w 262395"/>
                <a:gd name="connsiteY506" fmla="*/ 9551 h 27467"/>
                <a:gd name="connsiteX507" fmla="*/ 257205 w 262395"/>
                <a:gd name="connsiteY507" fmla="*/ 8693 h 27467"/>
                <a:gd name="connsiteX508" fmla="*/ 255558 w 262395"/>
                <a:gd name="connsiteY508" fmla="*/ 8379 h 27467"/>
                <a:gd name="connsiteX509" fmla="*/ 253882 w 262395"/>
                <a:gd name="connsiteY509" fmla="*/ 8779 h 27467"/>
                <a:gd name="connsiteX510" fmla="*/ 252710 w 262395"/>
                <a:gd name="connsiteY510" fmla="*/ 9880 h 27467"/>
                <a:gd name="connsiteX511" fmla="*/ 252040 w 262395"/>
                <a:gd name="connsiteY511" fmla="*/ 11510 h 27467"/>
                <a:gd name="connsiteX512" fmla="*/ 251817 w 262395"/>
                <a:gd name="connsiteY512" fmla="*/ 13498 h 2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</a:cxnLst>
              <a:rect l="l" t="t" r="r" b="b"/>
              <a:pathLst>
                <a:path w="262395" h="27467">
                  <a:moveTo>
                    <a:pt x="11216" y="543"/>
                  </a:moveTo>
                  <a:lnTo>
                    <a:pt x="2806" y="23149"/>
                  </a:lnTo>
                  <a:lnTo>
                    <a:pt x="0" y="23149"/>
                  </a:lnTo>
                  <a:lnTo>
                    <a:pt x="8427" y="543"/>
                  </a:lnTo>
                  <a:lnTo>
                    <a:pt x="11216" y="543"/>
                  </a:lnTo>
                  <a:close/>
                  <a:moveTo>
                    <a:pt x="26659" y="543"/>
                  </a:moveTo>
                  <a:lnTo>
                    <a:pt x="26659" y="21362"/>
                  </a:lnTo>
                  <a:lnTo>
                    <a:pt x="22934" y="21362"/>
                  </a:lnTo>
                  <a:lnTo>
                    <a:pt x="22934" y="543"/>
                  </a:lnTo>
                  <a:lnTo>
                    <a:pt x="26659" y="543"/>
                  </a:lnTo>
                  <a:close/>
                  <a:moveTo>
                    <a:pt x="35037" y="9036"/>
                  </a:moveTo>
                  <a:lnTo>
                    <a:pt x="35037" y="21362"/>
                  </a:lnTo>
                  <a:lnTo>
                    <a:pt x="31461" y="21362"/>
                  </a:lnTo>
                  <a:lnTo>
                    <a:pt x="31461" y="5891"/>
                  </a:lnTo>
                  <a:lnTo>
                    <a:pt x="34830" y="5891"/>
                  </a:lnTo>
                  <a:lnTo>
                    <a:pt x="35037" y="9036"/>
                  </a:lnTo>
                  <a:close/>
                  <a:moveTo>
                    <a:pt x="34458" y="13054"/>
                  </a:moveTo>
                  <a:lnTo>
                    <a:pt x="33244" y="13040"/>
                  </a:lnTo>
                  <a:cubicBezTo>
                    <a:pt x="33244" y="11972"/>
                    <a:pt x="33380" y="10986"/>
                    <a:pt x="33658" y="10080"/>
                  </a:cubicBezTo>
                  <a:cubicBezTo>
                    <a:pt x="33933" y="9175"/>
                    <a:pt x="34341" y="8388"/>
                    <a:pt x="34875" y="7721"/>
                  </a:cubicBezTo>
                  <a:cubicBezTo>
                    <a:pt x="35409" y="7044"/>
                    <a:pt x="36072" y="6525"/>
                    <a:pt x="36862" y="6163"/>
                  </a:cubicBezTo>
                  <a:cubicBezTo>
                    <a:pt x="37664" y="5791"/>
                    <a:pt x="38587" y="5605"/>
                    <a:pt x="39635" y="5605"/>
                  </a:cubicBezTo>
                  <a:cubicBezTo>
                    <a:pt x="40370" y="5605"/>
                    <a:pt x="41036" y="5710"/>
                    <a:pt x="41638" y="5919"/>
                  </a:cubicBezTo>
                  <a:cubicBezTo>
                    <a:pt x="42253" y="6120"/>
                    <a:pt x="42781" y="6439"/>
                    <a:pt x="43227" y="6877"/>
                  </a:cubicBezTo>
                  <a:cubicBezTo>
                    <a:pt x="43680" y="7316"/>
                    <a:pt x="44027" y="7878"/>
                    <a:pt x="44266" y="8565"/>
                  </a:cubicBezTo>
                  <a:cubicBezTo>
                    <a:pt x="44512" y="9251"/>
                    <a:pt x="44635" y="10080"/>
                    <a:pt x="44635" y="11052"/>
                  </a:cubicBezTo>
                  <a:lnTo>
                    <a:pt x="44635" y="21362"/>
                  </a:lnTo>
                  <a:lnTo>
                    <a:pt x="41062" y="21362"/>
                  </a:lnTo>
                  <a:lnTo>
                    <a:pt x="41062" y="11353"/>
                  </a:lnTo>
                  <a:cubicBezTo>
                    <a:pt x="41062" y="10600"/>
                    <a:pt x="40943" y="10009"/>
                    <a:pt x="40703" y="9580"/>
                  </a:cubicBezTo>
                  <a:cubicBezTo>
                    <a:pt x="40477" y="9151"/>
                    <a:pt x="40147" y="8846"/>
                    <a:pt x="39710" y="8665"/>
                  </a:cubicBezTo>
                  <a:cubicBezTo>
                    <a:pt x="39286" y="8474"/>
                    <a:pt x="38778" y="8379"/>
                    <a:pt x="38182" y="8379"/>
                  </a:cubicBezTo>
                  <a:cubicBezTo>
                    <a:pt x="37509" y="8379"/>
                    <a:pt x="36936" y="8503"/>
                    <a:pt x="36461" y="8751"/>
                  </a:cubicBezTo>
                  <a:cubicBezTo>
                    <a:pt x="35998" y="8998"/>
                    <a:pt x="35616" y="9337"/>
                    <a:pt x="35318" y="9766"/>
                  </a:cubicBezTo>
                  <a:cubicBezTo>
                    <a:pt x="35024" y="10195"/>
                    <a:pt x="34804" y="10690"/>
                    <a:pt x="34668" y="11253"/>
                  </a:cubicBezTo>
                  <a:cubicBezTo>
                    <a:pt x="34529" y="11815"/>
                    <a:pt x="34458" y="12416"/>
                    <a:pt x="34458" y="13054"/>
                  </a:cubicBezTo>
                  <a:close/>
                  <a:moveTo>
                    <a:pt x="44415" y="12139"/>
                  </a:moveTo>
                  <a:lnTo>
                    <a:pt x="42739" y="12497"/>
                  </a:lnTo>
                  <a:cubicBezTo>
                    <a:pt x="42739" y="11563"/>
                    <a:pt x="42871" y="10681"/>
                    <a:pt x="43137" y="9852"/>
                  </a:cubicBezTo>
                  <a:cubicBezTo>
                    <a:pt x="43415" y="9013"/>
                    <a:pt x="43816" y="8279"/>
                    <a:pt x="44340" y="7650"/>
                  </a:cubicBezTo>
                  <a:cubicBezTo>
                    <a:pt x="44874" y="7011"/>
                    <a:pt x="45531" y="6510"/>
                    <a:pt x="46311" y="6148"/>
                  </a:cubicBezTo>
                  <a:cubicBezTo>
                    <a:pt x="47094" y="5786"/>
                    <a:pt x="47988" y="5605"/>
                    <a:pt x="48997" y="5605"/>
                  </a:cubicBezTo>
                  <a:cubicBezTo>
                    <a:pt x="49819" y="5605"/>
                    <a:pt x="50550" y="5714"/>
                    <a:pt x="51194" y="5934"/>
                  </a:cubicBezTo>
                  <a:cubicBezTo>
                    <a:pt x="51845" y="6144"/>
                    <a:pt x="52401" y="6477"/>
                    <a:pt x="52855" y="6935"/>
                  </a:cubicBezTo>
                  <a:cubicBezTo>
                    <a:pt x="53311" y="7392"/>
                    <a:pt x="53657" y="7988"/>
                    <a:pt x="53893" y="8722"/>
                  </a:cubicBezTo>
                  <a:cubicBezTo>
                    <a:pt x="54130" y="9446"/>
                    <a:pt x="54249" y="10323"/>
                    <a:pt x="54249" y="11353"/>
                  </a:cubicBezTo>
                  <a:lnTo>
                    <a:pt x="54249" y="21362"/>
                  </a:lnTo>
                  <a:lnTo>
                    <a:pt x="50660" y="21362"/>
                  </a:lnTo>
                  <a:lnTo>
                    <a:pt x="50660" y="11338"/>
                  </a:lnTo>
                  <a:cubicBezTo>
                    <a:pt x="50660" y="10557"/>
                    <a:pt x="50541" y="9951"/>
                    <a:pt x="50304" y="9523"/>
                  </a:cubicBezTo>
                  <a:cubicBezTo>
                    <a:pt x="50075" y="9094"/>
                    <a:pt x="49748" y="8798"/>
                    <a:pt x="49324" y="8636"/>
                  </a:cubicBezTo>
                  <a:cubicBezTo>
                    <a:pt x="48900" y="8465"/>
                    <a:pt x="48389" y="8379"/>
                    <a:pt x="47797" y="8379"/>
                  </a:cubicBezTo>
                  <a:cubicBezTo>
                    <a:pt x="47243" y="8379"/>
                    <a:pt x="46751" y="8479"/>
                    <a:pt x="46327" y="8679"/>
                  </a:cubicBezTo>
                  <a:cubicBezTo>
                    <a:pt x="45913" y="8870"/>
                    <a:pt x="45560" y="9141"/>
                    <a:pt x="45272" y="9494"/>
                  </a:cubicBezTo>
                  <a:cubicBezTo>
                    <a:pt x="44988" y="9837"/>
                    <a:pt x="44771" y="10233"/>
                    <a:pt x="44622" y="10681"/>
                  </a:cubicBezTo>
                  <a:cubicBezTo>
                    <a:pt x="44483" y="11129"/>
                    <a:pt x="44415" y="11615"/>
                    <a:pt x="44415" y="12139"/>
                  </a:cubicBezTo>
                  <a:close/>
                  <a:moveTo>
                    <a:pt x="67511" y="18259"/>
                  </a:moveTo>
                  <a:lnTo>
                    <a:pt x="67511" y="10881"/>
                  </a:lnTo>
                  <a:cubicBezTo>
                    <a:pt x="67511" y="10328"/>
                    <a:pt x="67407" y="9852"/>
                    <a:pt x="67200" y="9451"/>
                  </a:cubicBezTo>
                  <a:cubicBezTo>
                    <a:pt x="66993" y="9051"/>
                    <a:pt x="66676" y="8741"/>
                    <a:pt x="66249" y="8522"/>
                  </a:cubicBezTo>
                  <a:cubicBezTo>
                    <a:pt x="65834" y="8302"/>
                    <a:pt x="65310" y="8193"/>
                    <a:pt x="64676" y="8193"/>
                  </a:cubicBezTo>
                  <a:cubicBezTo>
                    <a:pt x="64093" y="8193"/>
                    <a:pt x="63589" y="8288"/>
                    <a:pt x="63165" y="8479"/>
                  </a:cubicBezTo>
                  <a:cubicBezTo>
                    <a:pt x="62737" y="8670"/>
                    <a:pt x="62407" y="8927"/>
                    <a:pt x="62171" y="9251"/>
                  </a:cubicBezTo>
                  <a:cubicBezTo>
                    <a:pt x="61932" y="9575"/>
                    <a:pt x="61815" y="9942"/>
                    <a:pt x="61815" y="10352"/>
                  </a:cubicBezTo>
                  <a:lnTo>
                    <a:pt x="58252" y="10352"/>
                  </a:lnTo>
                  <a:cubicBezTo>
                    <a:pt x="58252" y="9742"/>
                    <a:pt x="58408" y="9151"/>
                    <a:pt x="58712" y="8579"/>
                  </a:cubicBezTo>
                  <a:cubicBezTo>
                    <a:pt x="59019" y="8007"/>
                    <a:pt x="59466" y="7497"/>
                    <a:pt x="60048" y="7049"/>
                  </a:cubicBezTo>
                  <a:cubicBezTo>
                    <a:pt x="60631" y="6601"/>
                    <a:pt x="61330" y="6248"/>
                    <a:pt x="62139" y="5991"/>
                  </a:cubicBezTo>
                  <a:cubicBezTo>
                    <a:pt x="62951" y="5733"/>
                    <a:pt x="63860" y="5605"/>
                    <a:pt x="64870" y="5605"/>
                  </a:cubicBezTo>
                  <a:cubicBezTo>
                    <a:pt x="66077" y="5605"/>
                    <a:pt x="67145" y="5800"/>
                    <a:pt x="68074" y="6191"/>
                  </a:cubicBezTo>
                  <a:cubicBezTo>
                    <a:pt x="69015" y="6582"/>
                    <a:pt x="69750" y="7173"/>
                    <a:pt x="70284" y="7964"/>
                  </a:cubicBezTo>
                  <a:cubicBezTo>
                    <a:pt x="70828" y="8746"/>
                    <a:pt x="71099" y="9727"/>
                    <a:pt x="71099" y="10910"/>
                  </a:cubicBezTo>
                  <a:lnTo>
                    <a:pt x="71099" y="17787"/>
                  </a:lnTo>
                  <a:cubicBezTo>
                    <a:pt x="71099" y="18492"/>
                    <a:pt x="71151" y="19126"/>
                    <a:pt x="71248" y="19689"/>
                  </a:cubicBezTo>
                  <a:cubicBezTo>
                    <a:pt x="71358" y="20242"/>
                    <a:pt x="71510" y="20723"/>
                    <a:pt x="71708" y="21133"/>
                  </a:cubicBezTo>
                  <a:lnTo>
                    <a:pt x="71708" y="21362"/>
                  </a:lnTo>
                  <a:lnTo>
                    <a:pt x="68045" y="21362"/>
                  </a:lnTo>
                  <a:cubicBezTo>
                    <a:pt x="67876" y="20990"/>
                    <a:pt x="67744" y="20518"/>
                    <a:pt x="67643" y="19946"/>
                  </a:cubicBezTo>
                  <a:cubicBezTo>
                    <a:pt x="67556" y="19365"/>
                    <a:pt x="67511" y="18802"/>
                    <a:pt x="67511" y="18259"/>
                  </a:cubicBezTo>
                  <a:close/>
                  <a:moveTo>
                    <a:pt x="68028" y="11953"/>
                  </a:moveTo>
                  <a:lnTo>
                    <a:pt x="68061" y="14084"/>
                  </a:lnTo>
                  <a:lnTo>
                    <a:pt x="65495" y="14084"/>
                  </a:lnTo>
                  <a:cubicBezTo>
                    <a:pt x="64831" y="14084"/>
                    <a:pt x="64245" y="14146"/>
                    <a:pt x="63744" y="14270"/>
                  </a:cubicBezTo>
                  <a:cubicBezTo>
                    <a:pt x="63239" y="14384"/>
                    <a:pt x="62818" y="14556"/>
                    <a:pt x="62482" y="14784"/>
                  </a:cubicBezTo>
                  <a:cubicBezTo>
                    <a:pt x="62145" y="15013"/>
                    <a:pt x="61893" y="15290"/>
                    <a:pt x="61725" y="15614"/>
                  </a:cubicBezTo>
                  <a:cubicBezTo>
                    <a:pt x="61556" y="15938"/>
                    <a:pt x="61472" y="16305"/>
                    <a:pt x="61472" y="16715"/>
                  </a:cubicBezTo>
                  <a:cubicBezTo>
                    <a:pt x="61472" y="17125"/>
                    <a:pt x="61572" y="17501"/>
                    <a:pt x="61770" y="17844"/>
                  </a:cubicBezTo>
                  <a:cubicBezTo>
                    <a:pt x="61967" y="18178"/>
                    <a:pt x="62255" y="18440"/>
                    <a:pt x="62631" y="18631"/>
                  </a:cubicBezTo>
                  <a:cubicBezTo>
                    <a:pt x="63016" y="18821"/>
                    <a:pt x="63482" y="18917"/>
                    <a:pt x="64025" y="18917"/>
                  </a:cubicBezTo>
                  <a:cubicBezTo>
                    <a:pt x="64757" y="18917"/>
                    <a:pt x="65394" y="18773"/>
                    <a:pt x="65938" y="18488"/>
                  </a:cubicBezTo>
                  <a:cubicBezTo>
                    <a:pt x="66491" y="18192"/>
                    <a:pt x="66928" y="17835"/>
                    <a:pt x="67242" y="17415"/>
                  </a:cubicBezTo>
                  <a:cubicBezTo>
                    <a:pt x="67559" y="16986"/>
                    <a:pt x="67727" y="16581"/>
                    <a:pt x="67747" y="16200"/>
                  </a:cubicBezTo>
                  <a:lnTo>
                    <a:pt x="68905" y="17730"/>
                  </a:lnTo>
                  <a:cubicBezTo>
                    <a:pt x="68786" y="18121"/>
                    <a:pt x="68585" y="18540"/>
                    <a:pt x="68297" y="18988"/>
                  </a:cubicBezTo>
                  <a:cubicBezTo>
                    <a:pt x="68009" y="19436"/>
                    <a:pt x="67634" y="19865"/>
                    <a:pt x="67171" y="20275"/>
                  </a:cubicBezTo>
                  <a:cubicBezTo>
                    <a:pt x="66715" y="20675"/>
                    <a:pt x="66164" y="21004"/>
                    <a:pt x="65524" y="21261"/>
                  </a:cubicBezTo>
                  <a:cubicBezTo>
                    <a:pt x="64889" y="21519"/>
                    <a:pt x="64158" y="21648"/>
                    <a:pt x="63326" y="21648"/>
                  </a:cubicBezTo>
                  <a:cubicBezTo>
                    <a:pt x="62278" y="21648"/>
                    <a:pt x="61343" y="21447"/>
                    <a:pt x="60524" y="21047"/>
                  </a:cubicBezTo>
                  <a:cubicBezTo>
                    <a:pt x="59702" y="20637"/>
                    <a:pt x="59058" y="20089"/>
                    <a:pt x="58595" y="19403"/>
                  </a:cubicBezTo>
                  <a:cubicBezTo>
                    <a:pt x="58129" y="18707"/>
                    <a:pt x="57896" y="17920"/>
                    <a:pt x="57896" y="17043"/>
                  </a:cubicBezTo>
                  <a:cubicBezTo>
                    <a:pt x="57896" y="16224"/>
                    <a:pt x="58055" y="15499"/>
                    <a:pt x="58372" y="14870"/>
                  </a:cubicBezTo>
                  <a:cubicBezTo>
                    <a:pt x="58699" y="14231"/>
                    <a:pt x="59175" y="13698"/>
                    <a:pt x="59796" y="13269"/>
                  </a:cubicBezTo>
                  <a:cubicBezTo>
                    <a:pt x="60430" y="12840"/>
                    <a:pt x="61200" y="12516"/>
                    <a:pt x="62110" y="12297"/>
                  </a:cubicBezTo>
                  <a:cubicBezTo>
                    <a:pt x="63019" y="12068"/>
                    <a:pt x="64058" y="11953"/>
                    <a:pt x="65226" y="11953"/>
                  </a:cubicBezTo>
                  <a:lnTo>
                    <a:pt x="68028" y="11953"/>
                  </a:lnTo>
                  <a:close/>
                  <a:moveTo>
                    <a:pt x="85652" y="5891"/>
                  </a:moveTo>
                  <a:lnTo>
                    <a:pt x="88901" y="5891"/>
                  </a:lnTo>
                  <a:lnTo>
                    <a:pt x="88901" y="20933"/>
                  </a:lnTo>
                  <a:cubicBezTo>
                    <a:pt x="88901" y="22324"/>
                    <a:pt x="88594" y="23506"/>
                    <a:pt x="87982" y="24479"/>
                  </a:cubicBezTo>
                  <a:cubicBezTo>
                    <a:pt x="87367" y="25451"/>
                    <a:pt x="86513" y="26190"/>
                    <a:pt x="85416" y="26695"/>
                  </a:cubicBezTo>
                  <a:cubicBezTo>
                    <a:pt x="84319" y="27209"/>
                    <a:pt x="83047" y="27467"/>
                    <a:pt x="81604" y="27467"/>
                  </a:cubicBezTo>
                  <a:cubicBezTo>
                    <a:pt x="80989" y="27467"/>
                    <a:pt x="80306" y="27381"/>
                    <a:pt x="79555" y="27209"/>
                  </a:cubicBezTo>
                  <a:cubicBezTo>
                    <a:pt x="78814" y="27038"/>
                    <a:pt x="78093" y="26762"/>
                    <a:pt x="77390" y="26380"/>
                  </a:cubicBezTo>
                  <a:cubicBezTo>
                    <a:pt x="76698" y="26008"/>
                    <a:pt x="76119" y="25517"/>
                    <a:pt x="75653" y="24907"/>
                  </a:cubicBezTo>
                  <a:lnTo>
                    <a:pt x="77329" y="22877"/>
                  </a:lnTo>
                  <a:cubicBezTo>
                    <a:pt x="77905" y="23535"/>
                    <a:pt x="78536" y="24016"/>
                    <a:pt x="79228" y="24321"/>
                  </a:cubicBezTo>
                  <a:cubicBezTo>
                    <a:pt x="79921" y="24626"/>
                    <a:pt x="80649" y="24779"/>
                    <a:pt x="81409" y="24779"/>
                  </a:cubicBezTo>
                  <a:cubicBezTo>
                    <a:pt x="82231" y="24779"/>
                    <a:pt x="82927" y="24631"/>
                    <a:pt x="83500" y="24336"/>
                  </a:cubicBezTo>
                  <a:cubicBezTo>
                    <a:pt x="84086" y="24050"/>
                    <a:pt x="84536" y="23626"/>
                    <a:pt x="84853" y="23063"/>
                  </a:cubicBezTo>
                  <a:cubicBezTo>
                    <a:pt x="85167" y="22501"/>
                    <a:pt x="85325" y="21814"/>
                    <a:pt x="85325" y="21004"/>
                  </a:cubicBezTo>
                  <a:lnTo>
                    <a:pt x="85325" y="9394"/>
                  </a:lnTo>
                  <a:lnTo>
                    <a:pt x="85652" y="5891"/>
                  </a:lnTo>
                  <a:close/>
                  <a:moveTo>
                    <a:pt x="74750" y="13798"/>
                  </a:moveTo>
                  <a:lnTo>
                    <a:pt x="74750" y="13498"/>
                  </a:lnTo>
                  <a:cubicBezTo>
                    <a:pt x="74750" y="12325"/>
                    <a:pt x="74899" y="11258"/>
                    <a:pt x="75193" y="10295"/>
                  </a:cubicBezTo>
                  <a:cubicBezTo>
                    <a:pt x="75491" y="9322"/>
                    <a:pt x="75915" y="8488"/>
                    <a:pt x="76468" y="7793"/>
                  </a:cubicBezTo>
                  <a:cubicBezTo>
                    <a:pt x="77025" y="7087"/>
                    <a:pt x="77694" y="6549"/>
                    <a:pt x="78487" y="6177"/>
                  </a:cubicBezTo>
                  <a:cubicBezTo>
                    <a:pt x="79277" y="5796"/>
                    <a:pt x="80173" y="5605"/>
                    <a:pt x="81173" y="5605"/>
                  </a:cubicBezTo>
                  <a:cubicBezTo>
                    <a:pt x="82212" y="5605"/>
                    <a:pt x="83095" y="5786"/>
                    <a:pt x="83827" y="6148"/>
                  </a:cubicBezTo>
                  <a:cubicBezTo>
                    <a:pt x="84571" y="6510"/>
                    <a:pt x="85189" y="7030"/>
                    <a:pt x="85681" y="7707"/>
                  </a:cubicBezTo>
                  <a:cubicBezTo>
                    <a:pt x="86176" y="8374"/>
                    <a:pt x="86561" y="9175"/>
                    <a:pt x="86840" y="10109"/>
                  </a:cubicBezTo>
                  <a:cubicBezTo>
                    <a:pt x="87128" y="11033"/>
                    <a:pt x="87338" y="12063"/>
                    <a:pt x="87477" y="13197"/>
                  </a:cubicBezTo>
                  <a:lnTo>
                    <a:pt x="87477" y="14155"/>
                  </a:lnTo>
                  <a:cubicBezTo>
                    <a:pt x="87348" y="15261"/>
                    <a:pt x="87131" y="16272"/>
                    <a:pt x="86823" y="17187"/>
                  </a:cubicBezTo>
                  <a:cubicBezTo>
                    <a:pt x="86519" y="18102"/>
                    <a:pt x="86111" y="18893"/>
                    <a:pt x="85607" y="19560"/>
                  </a:cubicBezTo>
                  <a:cubicBezTo>
                    <a:pt x="85105" y="20227"/>
                    <a:pt x="84481" y="20742"/>
                    <a:pt x="83739" y="21104"/>
                  </a:cubicBezTo>
                  <a:cubicBezTo>
                    <a:pt x="83008" y="21466"/>
                    <a:pt x="82141" y="21648"/>
                    <a:pt x="81144" y="21648"/>
                  </a:cubicBezTo>
                  <a:cubicBezTo>
                    <a:pt x="80164" y="21648"/>
                    <a:pt x="79277" y="21452"/>
                    <a:pt x="78487" y="21061"/>
                  </a:cubicBezTo>
                  <a:cubicBezTo>
                    <a:pt x="77704" y="20670"/>
                    <a:pt x="77034" y="20122"/>
                    <a:pt x="76468" y="19417"/>
                  </a:cubicBezTo>
                  <a:cubicBezTo>
                    <a:pt x="75915" y="18712"/>
                    <a:pt x="75491" y="17882"/>
                    <a:pt x="75193" y="16929"/>
                  </a:cubicBezTo>
                  <a:cubicBezTo>
                    <a:pt x="74899" y="15967"/>
                    <a:pt x="74750" y="14923"/>
                    <a:pt x="74750" y="13798"/>
                  </a:cubicBezTo>
                  <a:close/>
                  <a:moveTo>
                    <a:pt x="78326" y="13498"/>
                  </a:moveTo>
                  <a:lnTo>
                    <a:pt x="78326" y="13798"/>
                  </a:lnTo>
                  <a:cubicBezTo>
                    <a:pt x="78326" y="14503"/>
                    <a:pt x="78393" y="15161"/>
                    <a:pt x="78533" y="15771"/>
                  </a:cubicBezTo>
                  <a:cubicBezTo>
                    <a:pt x="78682" y="16381"/>
                    <a:pt x="78902" y="16920"/>
                    <a:pt x="79199" y="17387"/>
                  </a:cubicBezTo>
                  <a:cubicBezTo>
                    <a:pt x="79507" y="17844"/>
                    <a:pt x="79892" y="18206"/>
                    <a:pt x="80358" y="18473"/>
                  </a:cubicBezTo>
                  <a:cubicBezTo>
                    <a:pt x="80830" y="18731"/>
                    <a:pt x="81390" y="18859"/>
                    <a:pt x="82034" y="18859"/>
                  </a:cubicBezTo>
                  <a:cubicBezTo>
                    <a:pt x="82872" y="18859"/>
                    <a:pt x="83561" y="18688"/>
                    <a:pt x="84095" y="18345"/>
                  </a:cubicBezTo>
                  <a:cubicBezTo>
                    <a:pt x="84639" y="18002"/>
                    <a:pt x="85053" y="17539"/>
                    <a:pt x="85341" y="16958"/>
                  </a:cubicBezTo>
                  <a:cubicBezTo>
                    <a:pt x="85639" y="16367"/>
                    <a:pt x="85846" y="15709"/>
                    <a:pt x="85963" y="14985"/>
                  </a:cubicBezTo>
                  <a:lnTo>
                    <a:pt x="85963" y="12397"/>
                  </a:lnTo>
                  <a:cubicBezTo>
                    <a:pt x="85904" y="11834"/>
                    <a:pt x="85781" y="11310"/>
                    <a:pt x="85594" y="10824"/>
                  </a:cubicBezTo>
                  <a:cubicBezTo>
                    <a:pt x="85416" y="10338"/>
                    <a:pt x="85173" y="9913"/>
                    <a:pt x="84866" y="9551"/>
                  </a:cubicBezTo>
                  <a:cubicBezTo>
                    <a:pt x="84558" y="9180"/>
                    <a:pt x="84173" y="8893"/>
                    <a:pt x="83710" y="8693"/>
                  </a:cubicBezTo>
                  <a:cubicBezTo>
                    <a:pt x="83244" y="8484"/>
                    <a:pt x="82694" y="8379"/>
                    <a:pt x="82063" y="8379"/>
                  </a:cubicBezTo>
                  <a:cubicBezTo>
                    <a:pt x="81419" y="8379"/>
                    <a:pt x="80859" y="8512"/>
                    <a:pt x="80387" y="8779"/>
                  </a:cubicBezTo>
                  <a:cubicBezTo>
                    <a:pt x="79911" y="9046"/>
                    <a:pt x="79520" y="9413"/>
                    <a:pt x="79215" y="9880"/>
                  </a:cubicBezTo>
                  <a:cubicBezTo>
                    <a:pt x="78918" y="10347"/>
                    <a:pt x="78694" y="10891"/>
                    <a:pt x="78546" y="11510"/>
                  </a:cubicBezTo>
                  <a:cubicBezTo>
                    <a:pt x="78397" y="12130"/>
                    <a:pt x="78326" y="12792"/>
                    <a:pt x="78326" y="13498"/>
                  </a:cubicBezTo>
                  <a:close/>
                  <a:moveTo>
                    <a:pt x="100221" y="21648"/>
                  </a:moveTo>
                  <a:cubicBezTo>
                    <a:pt x="99033" y="21648"/>
                    <a:pt x="97959" y="21462"/>
                    <a:pt x="97001" y="21090"/>
                  </a:cubicBezTo>
                  <a:cubicBezTo>
                    <a:pt x="96049" y="20709"/>
                    <a:pt x="95240" y="20180"/>
                    <a:pt x="94567" y="19503"/>
                  </a:cubicBezTo>
                  <a:cubicBezTo>
                    <a:pt x="93904" y="18826"/>
                    <a:pt x="93396" y="18030"/>
                    <a:pt x="93040" y="17115"/>
                  </a:cubicBezTo>
                  <a:cubicBezTo>
                    <a:pt x="92684" y="16200"/>
                    <a:pt x="92506" y="15213"/>
                    <a:pt x="92506" y="14155"/>
                  </a:cubicBezTo>
                  <a:lnTo>
                    <a:pt x="92506" y="13583"/>
                  </a:lnTo>
                  <a:cubicBezTo>
                    <a:pt x="92506" y="12373"/>
                    <a:pt x="92687" y="11277"/>
                    <a:pt x="93053" y="10295"/>
                  </a:cubicBezTo>
                  <a:cubicBezTo>
                    <a:pt x="93418" y="9313"/>
                    <a:pt x="93930" y="8474"/>
                    <a:pt x="94583" y="7778"/>
                  </a:cubicBezTo>
                  <a:cubicBezTo>
                    <a:pt x="95234" y="7073"/>
                    <a:pt x="96007" y="6534"/>
                    <a:pt x="96897" y="6163"/>
                  </a:cubicBezTo>
                  <a:cubicBezTo>
                    <a:pt x="97787" y="5791"/>
                    <a:pt x="98752" y="5605"/>
                    <a:pt x="99790" y="5605"/>
                  </a:cubicBezTo>
                  <a:cubicBezTo>
                    <a:pt x="100936" y="5605"/>
                    <a:pt x="101939" y="5791"/>
                    <a:pt x="102800" y="6163"/>
                  </a:cubicBezTo>
                  <a:cubicBezTo>
                    <a:pt x="103661" y="6534"/>
                    <a:pt x="104373" y="7059"/>
                    <a:pt x="104936" y="7735"/>
                  </a:cubicBezTo>
                  <a:cubicBezTo>
                    <a:pt x="105512" y="8403"/>
                    <a:pt x="105936" y="9199"/>
                    <a:pt x="106214" y="10123"/>
                  </a:cubicBezTo>
                  <a:cubicBezTo>
                    <a:pt x="106499" y="11048"/>
                    <a:pt x="106644" y="12068"/>
                    <a:pt x="106644" y="13183"/>
                  </a:cubicBezTo>
                  <a:lnTo>
                    <a:pt x="106644" y="14656"/>
                  </a:lnTo>
                  <a:lnTo>
                    <a:pt x="94240" y="14656"/>
                  </a:lnTo>
                  <a:lnTo>
                    <a:pt x="94240" y="12182"/>
                  </a:lnTo>
                  <a:lnTo>
                    <a:pt x="103114" y="12182"/>
                  </a:lnTo>
                  <a:lnTo>
                    <a:pt x="103114" y="11910"/>
                  </a:lnTo>
                  <a:cubicBezTo>
                    <a:pt x="103091" y="11291"/>
                    <a:pt x="102965" y="10709"/>
                    <a:pt x="102725" y="10166"/>
                  </a:cubicBezTo>
                  <a:cubicBezTo>
                    <a:pt x="102499" y="9623"/>
                    <a:pt x="102149" y="9184"/>
                    <a:pt x="101674" y="8850"/>
                  </a:cubicBezTo>
                  <a:cubicBezTo>
                    <a:pt x="101198" y="8517"/>
                    <a:pt x="100567" y="8350"/>
                    <a:pt x="99774" y="8350"/>
                  </a:cubicBezTo>
                  <a:cubicBezTo>
                    <a:pt x="99182" y="8350"/>
                    <a:pt x="98651" y="8474"/>
                    <a:pt x="98188" y="8722"/>
                  </a:cubicBezTo>
                  <a:cubicBezTo>
                    <a:pt x="97732" y="8960"/>
                    <a:pt x="97350" y="9308"/>
                    <a:pt x="97046" y="9766"/>
                  </a:cubicBezTo>
                  <a:cubicBezTo>
                    <a:pt x="96739" y="10223"/>
                    <a:pt x="96499" y="10776"/>
                    <a:pt x="96331" y="11424"/>
                  </a:cubicBezTo>
                  <a:cubicBezTo>
                    <a:pt x="96176" y="12063"/>
                    <a:pt x="96095" y="12783"/>
                    <a:pt x="96095" y="13583"/>
                  </a:cubicBezTo>
                  <a:lnTo>
                    <a:pt x="96095" y="14155"/>
                  </a:lnTo>
                  <a:cubicBezTo>
                    <a:pt x="96095" y="14832"/>
                    <a:pt x="96189" y="15461"/>
                    <a:pt x="96376" y="16043"/>
                  </a:cubicBezTo>
                  <a:cubicBezTo>
                    <a:pt x="96574" y="16615"/>
                    <a:pt x="96862" y="17115"/>
                    <a:pt x="97237" y="17544"/>
                  </a:cubicBezTo>
                  <a:cubicBezTo>
                    <a:pt x="97612" y="17973"/>
                    <a:pt x="98069" y="18311"/>
                    <a:pt x="98603" y="18559"/>
                  </a:cubicBezTo>
                  <a:cubicBezTo>
                    <a:pt x="99137" y="18798"/>
                    <a:pt x="99745" y="18917"/>
                    <a:pt x="100428" y="18917"/>
                  </a:cubicBezTo>
                  <a:cubicBezTo>
                    <a:pt x="101289" y="18917"/>
                    <a:pt x="102056" y="18750"/>
                    <a:pt x="102725" y="18416"/>
                  </a:cubicBezTo>
                  <a:cubicBezTo>
                    <a:pt x="103399" y="18082"/>
                    <a:pt x="103981" y="17611"/>
                    <a:pt x="104476" y="17001"/>
                  </a:cubicBezTo>
                  <a:lnTo>
                    <a:pt x="106363" y="18759"/>
                  </a:lnTo>
                  <a:cubicBezTo>
                    <a:pt x="106016" y="19245"/>
                    <a:pt x="105563" y="19713"/>
                    <a:pt x="105010" y="20160"/>
                  </a:cubicBezTo>
                  <a:cubicBezTo>
                    <a:pt x="104457" y="20599"/>
                    <a:pt x="103780" y="20956"/>
                    <a:pt x="102978" y="21233"/>
                  </a:cubicBezTo>
                  <a:cubicBezTo>
                    <a:pt x="102188" y="21509"/>
                    <a:pt x="101269" y="21648"/>
                    <a:pt x="100221" y="21648"/>
                  </a:cubicBezTo>
                  <a:close/>
                  <a:moveTo>
                    <a:pt x="124621" y="18902"/>
                  </a:moveTo>
                  <a:cubicBezTo>
                    <a:pt x="125203" y="18902"/>
                    <a:pt x="125727" y="18793"/>
                    <a:pt x="126193" y="18573"/>
                  </a:cubicBezTo>
                  <a:cubicBezTo>
                    <a:pt x="126669" y="18345"/>
                    <a:pt x="127048" y="18030"/>
                    <a:pt x="127336" y="17630"/>
                  </a:cubicBezTo>
                  <a:cubicBezTo>
                    <a:pt x="127633" y="17229"/>
                    <a:pt x="127795" y="16767"/>
                    <a:pt x="127824" y="16243"/>
                  </a:cubicBezTo>
                  <a:lnTo>
                    <a:pt x="131193" y="16243"/>
                  </a:lnTo>
                  <a:cubicBezTo>
                    <a:pt x="131174" y="17244"/>
                    <a:pt x="130866" y="18154"/>
                    <a:pt x="130274" y="18974"/>
                  </a:cubicBezTo>
                  <a:cubicBezTo>
                    <a:pt x="129678" y="19794"/>
                    <a:pt x="128892" y="20446"/>
                    <a:pt x="127915" y="20933"/>
                  </a:cubicBezTo>
                  <a:cubicBezTo>
                    <a:pt x="126934" y="21409"/>
                    <a:pt x="125850" y="21648"/>
                    <a:pt x="124666" y="21648"/>
                  </a:cubicBezTo>
                  <a:cubicBezTo>
                    <a:pt x="123439" y="21648"/>
                    <a:pt x="122371" y="21447"/>
                    <a:pt x="121459" y="21047"/>
                  </a:cubicBezTo>
                  <a:cubicBezTo>
                    <a:pt x="120550" y="20637"/>
                    <a:pt x="119792" y="20075"/>
                    <a:pt x="119190" y="19360"/>
                  </a:cubicBezTo>
                  <a:cubicBezTo>
                    <a:pt x="118589" y="18645"/>
                    <a:pt x="118132" y="17820"/>
                    <a:pt x="117825" y="16886"/>
                  </a:cubicBezTo>
                  <a:cubicBezTo>
                    <a:pt x="117530" y="15952"/>
                    <a:pt x="117382" y="14951"/>
                    <a:pt x="117382" y="13884"/>
                  </a:cubicBezTo>
                  <a:lnTo>
                    <a:pt x="117382" y="13383"/>
                  </a:lnTo>
                  <a:cubicBezTo>
                    <a:pt x="117382" y="12316"/>
                    <a:pt x="117530" y="11315"/>
                    <a:pt x="117825" y="10381"/>
                  </a:cubicBezTo>
                  <a:cubicBezTo>
                    <a:pt x="118132" y="9437"/>
                    <a:pt x="118589" y="8607"/>
                    <a:pt x="119190" y="7893"/>
                  </a:cubicBezTo>
                  <a:cubicBezTo>
                    <a:pt x="119792" y="7178"/>
                    <a:pt x="120550" y="6620"/>
                    <a:pt x="121459" y="6220"/>
                  </a:cubicBezTo>
                  <a:cubicBezTo>
                    <a:pt x="122371" y="5810"/>
                    <a:pt x="123433" y="5605"/>
                    <a:pt x="124650" y="5605"/>
                  </a:cubicBezTo>
                  <a:cubicBezTo>
                    <a:pt x="125934" y="5605"/>
                    <a:pt x="127064" y="5853"/>
                    <a:pt x="128031" y="6348"/>
                  </a:cubicBezTo>
                  <a:cubicBezTo>
                    <a:pt x="129002" y="6834"/>
                    <a:pt x="129763" y="7516"/>
                    <a:pt x="130316" y="8393"/>
                  </a:cubicBezTo>
                  <a:cubicBezTo>
                    <a:pt x="130882" y="9261"/>
                    <a:pt x="131174" y="10271"/>
                    <a:pt x="131193" y="11424"/>
                  </a:cubicBezTo>
                  <a:lnTo>
                    <a:pt x="127824" y="11424"/>
                  </a:lnTo>
                  <a:cubicBezTo>
                    <a:pt x="127795" y="10852"/>
                    <a:pt x="127646" y="10338"/>
                    <a:pt x="127381" y="9880"/>
                  </a:cubicBezTo>
                  <a:cubicBezTo>
                    <a:pt x="127122" y="9413"/>
                    <a:pt x="126756" y="9041"/>
                    <a:pt x="126281" y="8765"/>
                  </a:cubicBezTo>
                  <a:cubicBezTo>
                    <a:pt x="125818" y="8488"/>
                    <a:pt x="125258" y="8350"/>
                    <a:pt x="124604" y="8350"/>
                  </a:cubicBezTo>
                  <a:cubicBezTo>
                    <a:pt x="123883" y="8350"/>
                    <a:pt x="123284" y="8493"/>
                    <a:pt x="122812" y="8779"/>
                  </a:cubicBezTo>
                  <a:cubicBezTo>
                    <a:pt x="122336" y="9056"/>
                    <a:pt x="121964" y="9437"/>
                    <a:pt x="121698" y="9923"/>
                  </a:cubicBezTo>
                  <a:cubicBezTo>
                    <a:pt x="121430" y="10400"/>
                    <a:pt x="121239" y="10938"/>
                    <a:pt x="121119" y="11539"/>
                  </a:cubicBezTo>
                  <a:cubicBezTo>
                    <a:pt x="121009" y="12130"/>
                    <a:pt x="120957" y="12744"/>
                    <a:pt x="120957" y="13383"/>
                  </a:cubicBezTo>
                  <a:lnTo>
                    <a:pt x="120957" y="13884"/>
                  </a:lnTo>
                  <a:cubicBezTo>
                    <a:pt x="120957" y="14522"/>
                    <a:pt x="121009" y="15142"/>
                    <a:pt x="121119" y="15742"/>
                  </a:cubicBezTo>
                  <a:cubicBezTo>
                    <a:pt x="121229" y="16343"/>
                    <a:pt x="121417" y="16882"/>
                    <a:pt x="121682" y="17358"/>
                  </a:cubicBezTo>
                  <a:cubicBezTo>
                    <a:pt x="121961" y="17825"/>
                    <a:pt x="122336" y="18202"/>
                    <a:pt x="122812" y="18488"/>
                  </a:cubicBezTo>
                  <a:cubicBezTo>
                    <a:pt x="123284" y="18764"/>
                    <a:pt x="123889" y="18902"/>
                    <a:pt x="124621" y="18902"/>
                  </a:cubicBezTo>
                  <a:close/>
                  <a:moveTo>
                    <a:pt x="143519" y="18259"/>
                  </a:moveTo>
                  <a:lnTo>
                    <a:pt x="143519" y="10881"/>
                  </a:lnTo>
                  <a:cubicBezTo>
                    <a:pt x="143519" y="10328"/>
                    <a:pt x="143416" y="9852"/>
                    <a:pt x="143208" y="9451"/>
                  </a:cubicBezTo>
                  <a:cubicBezTo>
                    <a:pt x="142998" y="9051"/>
                    <a:pt x="142684" y="8741"/>
                    <a:pt x="142257" y="8522"/>
                  </a:cubicBezTo>
                  <a:cubicBezTo>
                    <a:pt x="141843" y="8302"/>
                    <a:pt x="141319" y="8193"/>
                    <a:pt x="140684" y="8193"/>
                  </a:cubicBezTo>
                  <a:cubicBezTo>
                    <a:pt x="140102" y="8193"/>
                    <a:pt x="139597" y="8288"/>
                    <a:pt x="139173" y="8479"/>
                  </a:cubicBezTo>
                  <a:cubicBezTo>
                    <a:pt x="138746" y="8670"/>
                    <a:pt x="138416" y="8927"/>
                    <a:pt x="138180" y="9251"/>
                  </a:cubicBezTo>
                  <a:cubicBezTo>
                    <a:pt x="137940" y="9575"/>
                    <a:pt x="137820" y="9942"/>
                    <a:pt x="137820" y="10352"/>
                  </a:cubicBezTo>
                  <a:lnTo>
                    <a:pt x="134261" y="10352"/>
                  </a:lnTo>
                  <a:cubicBezTo>
                    <a:pt x="134261" y="9742"/>
                    <a:pt x="134416" y="9151"/>
                    <a:pt x="134720" y="8579"/>
                  </a:cubicBezTo>
                  <a:cubicBezTo>
                    <a:pt x="135028" y="8007"/>
                    <a:pt x="135474" y="7497"/>
                    <a:pt x="136057" y="7049"/>
                  </a:cubicBezTo>
                  <a:cubicBezTo>
                    <a:pt x="136639" y="6601"/>
                    <a:pt x="137338" y="6248"/>
                    <a:pt x="138147" y="5991"/>
                  </a:cubicBezTo>
                  <a:cubicBezTo>
                    <a:pt x="138960" y="5733"/>
                    <a:pt x="139869" y="5605"/>
                    <a:pt x="140878" y="5605"/>
                  </a:cubicBezTo>
                  <a:cubicBezTo>
                    <a:pt x="142086" y="5605"/>
                    <a:pt x="143153" y="5800"/>
                    <a:pt x="144082" y="6191"/>
                  </a:cubicBezTo>
                  <a:cubicBezTo>
                    <a:pt x="145021" y="6582"/>
                    <a:pt x="145758" y="7173"/>
                    <a:pt x="146292" y="7964"/>
                  </a:cubicBezTo>
                  <a:cubicBezTo>
                    <a:pt x="146836" y="8746"/>
                    <a:pt x="147108" y="9727"/>
                    <a:pt x="147108" y="10910"/>
                  </a:cubicBezTo>
                  <a:lnTo>
                    <a:pt x="147108" y="17787"/>
                  </a:lnTo>
                  <a:cubicBezTo>
                    <a:pt x="147108" y="18492"/>
                    <a:pt x="147160" y="19126"/>
                    <a:pt x="147257" y="19689"/>
                  </a:cubicBezTo>
                  <a:cubicBezTo>
                    <a:pt x="147367" y="20242"/>
                    <a:pt x="147519" y="20723"/>
                    <a:pt x="147716" y="21133"/>
                  </a:cubicBezTo>
                  <a:lnTo>
                    <a:pt x="147716" y="21362"/>
                  </a:lnTo>
                  <a:lnTo>
                    <a:pt x="144053" y="21362"/>
                  </a:lnTo>
                  <a:cubicBezTo>
                    <a:pt x="143885" y="20990"/>
                    <a:pt x="143752" y="20518"/>
                    <a:pt x="143652" y="19946"/>
                  </a:cubicBezTo>
                  <a:cubicBezTo>
                    <a:pt x="143564" y="19365"/>
                    <a:pt x="143519" y="18802"/>
                    <a:pt x="143519" y="18259"/>
                  </a:cubicBezTo>
                  <a:close/>
                  <a:moveTo>
                    <a:pt x="144037" y="11953"/>
                  </a:moveTo>
                  <a:lnTo>
                    <a:pt x="144069" y="14084"/>
                  </a:lnTo>
                  <a:lnTo>
                    <a:pt x="141500" y="14084"/>
                  </a:lnTo>
                  <a:cubicBezTo>
                    <a:pt x="140840" y="14084"/>
                    <a:pt x="140254" y="14146"/>
                    <a:pt x="139749" y="14270"/>
                  </a:cubicBezTo>
                  <a:cubicBezTo>
                    <a:pt x="139248" y="14384"/>
                    <a:pt x="138827" y="14556"/>
                    <a:pt x="138490" y="14784"/>
                  </a:cubicBezTo>
                  <a:cubicBezTo>
                    <a:pt x="138154" y="15013"/>
                    <a:pt x="137901" y="15290"/>
                    <a:pt x="137733" y="15614"/>
                  </a:cubicBezTo>
                  <a:cubicBezTo>
                    <a:pt x="137565" y="15938"/>
                    <a:pt x="137481" y="16305"/>
                    <a:pt x="137481" y="16715"/>
                  </a:cubicBezTo>
                  <a:cubicBezTo>
                    <a:pt x="137481" y="17125"/>
                    <a:pt x="137581" y="17501"/>
                    <a:pt x="137778" y="17844"/>
                  </a:cubicBezTo>
                  <a:cubicBezTo>
                    <a:pt x="137976" y="18178"/>
                    <a:pt x="138261" y="18440"/>
                    <a:pt x="138639" y="18631"/>
                  </a:cubicBezTo>
                  <a:cubicBezTo>
                    <a:pt x="139024" y="18821"/>
                    <a:pt x="139487" y="18917"/>
                    <a:pt x="140034" y="18917"/>
                  </a:cubicBezTo>
                  <a:cubicBezTo>
                    <a:pt x="140765" y="18917"/>
                    <a:pt x="141403" y="18773"/>
                    <a:pt x="141946" y="18488"/>
                  </a:cubicBezTo>
                  <a:cubicBezTo>
                    <a:pt x="142500" y="18192"/>
                    <a:pt x="142937" y="17835"/>
                    <a:pt x="143251" y="17415"/>
                  </a:cubicBezTo>
                  <a:cubicBezTo>
                    <a:pt x="143568" y="16986"/>
                    <a:pt x="143736" y="16581"/>
                    <a:pt x="143755" y="16200"/>
                  </a:cubicBezTo>
                  <a:lnTo>
                    <a:pt x="144914" y="17730"/>
                  </a:lnTo>
                  <a:cubicBezTo>
                    <a:pt x="144794" y="18121"/>
                    <a:pt x="144594" y="18540"/>
                    <a:pt x="144305" y="18988"/>
                  </a:cubicBezTo>
                  <a:cubicBezTo>
                    <a:pt x="144017" y="19436"/>
                    <a:pt x="143642" y="19865"/>
                    <a:pt x="143176" y="20275"/>
                  </a:cubicBezTo>
                  <a:cubicBezTo>
                    <a:pt x="142723" y="20675"/>
                    <a:pt x="142173" y="21004"/>
                    <a:pt x="141532" y="21261"/>
                  </a:cubicBezTo>
                  <a:cubicBezTo>
                    <a:pt x="140898" y="21519"/>
                    <a:pt x="140167" y="21648"/>
                    <a:pt x="139335" y="21648"/>
                  </a:cubicBezTo>
                  <a:cubicBezTo>
                    <a:pt x="138286" y="21648"/>
                    <a:pt x="137351" y="21447"/>
                    <a:pt x="136533" y="21047"/>
                  </a:cubicBezTo>
                  <a:cubicBezTo>
                    <a:pt x="135711" y="20637"/>
                    <a:pt x="135067" y="20089"/>
                    <a:pt x="134604" y="19403"/>
                  </a:cubicBezTo>
                  <a:cubicBezTo>
                    <a:pt x="134138" y="18707"/>
                    <a:pt x="133905" y="17920"/>
                    <a:pt x="133905" y="17043"/>
                  </a:cubicBezTo>
                  <a:cubicBezTo>
                    <a:pt x="133905" y="16224"/>
                    <a:pt x="134063" y="15499"/>
                    <a:pt x="134381" y="14870"/>
                  </a:cubicBezTo>
                  <a:cubicBezTo>
                    <a:pt x="134707" y="14231"/>
                    <a:pt x="135180" y="13698"/>
                    <a:pt x="135804" y="13269"/>
                  </a:cubicBezTo>
                  <a:cubicBezTo>
                    <a:pt x="136439" y="12840"/>
                    <a:pt x="137209" y="12516"/>
                    <a:pt x="138118" y="12297"/>
                  </a:cubicBezTo>
                  <a:cubicBezTo>
                    <a:pt x="139027" y="12068"/>
                    <a:pt x="140066" y="11953"/>
                    <a:pt x="141234" y="11953"/>
                  </a:cubicBezTo>
                  <a:lnTo>
                    <a:pt x="144037" y="11953"/>
                  </a:lnTo>
                  <a:close/>
                  <a:moveTo>
                    <a:pt x="154972" y="8865"/>
                  </a:moveTo>
                  <a:lnTo>
                    <a:pt x="154972" y="27310"/>
                  </a:lnTo>
                  <a:lnTo>
                    <a:pt x="151396" y="27310"/>
                  </a:lnTo>
                  <a:lnTo>
                    <a:pt x="151396" y="5891"/>
                  </a:lnTo>
                  <a:lnTo>
                    <a:pt x="154687" y="5891"/>
                  </a:lnTo>
                  <a:lnTo>
                    <a:pt x="154972" y="8865"/>
                  </a:lnTo>
                  <a:close/>
                  <a:moveTo>
                    <a:pt x="165430" y="13483"/>
                  </a:moveTo>
                  <a:lnTo>
                    <a:pt x="165430" y="13784"/>
                  </a:lnTo>
                  <a:cubicBezTo>
                    <a:pt x="165430" y="14908"/>
                    <a:pt x="165291" y="15952"/>
                    <a:pt x="165013" y="16915"/>
                  </a:cubicBezTo>
                  <a:cubicBezTo>
                    <a:pt x="164748" y="17868"/>
                    <a:pt x="164346" y="18702"/>
                    <a:pt x="163812" y="19417"/>
                  </a:cubicBezTo>
                  <a:cubicBezTo>
                    <a:pt x="163288" y="20122"/>
                    <a:pt x="162641" y="20670"/>
                    <a:pt x="161868" y="21061"/>
                  </a:cubicBezTo>
                  <a:cubicBezTo>
                    <a:pt x="161097" y="21452"/>
                    <a:pt x="160207" y="21648"/>
                    <a:pt x="159198" y="21648"/>
                  </a:cubicBezTo>
                  <a:cubicBezTo>
                    <a:pt x="158198" y="21648"/>
                    <a:pt x="157324" y="21471"/>
                    <a:pt x="156573" y="21119"/>
                  </a:cubicBezTo>
                  <a:cubicBezTo>
                    <a:pt x="155829" y="20756"/>
                    <a:pt x="155201" y="20246"/>
                    <a:pt x="154687" y="19588"/>
                  </a:cubicBezTo>
                  <a:cubicBezTo>
                    <a:pt x="154175" y="18931"/>
                    <a:pt x="153758" y="18159"/>
                    <a:pt x="153441" y="17272"/>
                  </a:cubicBezTo>
                  <a:cubicBezTo>
                    <a:pt x="153137" y="16376"/>
                    <a:pt x="152917" y="15395"/>
                    <a:pt x="152790" y="14327"/>
                  </a:cubicBezTo>
                  <a:lnTo>
                    <a:pt x="152790" y="13169"/>
                  </a:lnTo>
                  <a:cubicBezTo>
                    <a:pt x="152917" y="12034"/>
                    <a:pt x="153137" y="11005"/>
                    <a:pt x="153441" y="10080"/>
                  </a:cubicBezTo>
                  <a:cubicBezTo>
                    <a:pt x="153758" y="9155"/>
                    <a:pt x="154175" y="8360"/>
                    <a:pt x="154687" y="7692"/>
                  </a:cubicBezTo>
                  <a:cubicBezTo>
                    <a:pt x="155201" y="7025"/>
                    <a:pt x="155829" y="6510"/>
                    <a:pt x="156573" y="6148"/>
                  </a:cubicBezTo>
                  <a:cubicBezTo>
                    <a:pt x="157314" y="5786"/>
                    <a:pt x="158178" y="5605"/>
                    <a:pt x="159169" y="5605"/>
                  </a:cubicBezTo>
                  <a:cubicBezTo>
                    <a:pt x="160178" y="5605"/>
                    <a:pt x="161072" y="5796"/>
                    <a:pt x="161855" y="6177"/>
                  </a:cubicBezTo>
                  <a:cubicBezTo>
                    <a:pt x="162635" y="6549"/>
                    <a:pt x="163291" y="7082"/>
                    <a:pt x="163825" y="7778"/>
                  </a:cubicBezTo>
                  <a:cubicBezTo>
                    <a:pt x="164359" y="8465"/>
                    <a:pt x="164761" y="9294"/>
                    <a:pt x="165029" y="10266"/>
                  </a:cubicBezTo>
                  <a:cubicBezTo>
                    <a:pt x="165295" y="11229"/>
                    <a:pt x="165430" y="12301"/>
                    <a:pt x="165430" y="13483"/>
                  </a:cubicBezTo>
                  <a:close/>
                  <a:moveTo>
                    <a:pt x="161855" y="13784"/>
                  </a:moveTo>
                  <a:lnTo>
                    <a:pt x="161855" y="13483"/>
                  </a:lnTo>
                  <a:cubicBezTo>
                    <a:pt x="161855" y="12768"/>
                    <a:pt x="161783" y="12106"/>
                    <a:pt x="161648" y="11496"/>
                  </a:cubicBezTo>
                  <a:cubicBezTo>
                    <a:pt x="161508" y="10876"/>
                    <a:pt x="161292" y="10333"/>
                    <a:pt x="160994" y="9866"/>
                  </a:cubicBezTo>
                  <a:cubicBezTo>
                    <a:pt x="160696" y="9399"/>
                    <a:pt x="160314" y="9036"/>
                    <a:pt x="159852" y="8779"/>
                  </a:cubicBezTo>
                  <a:cubicBezTo>
                    <a:pt x="159395" y="8512"/>
                    <a:pt x="158848" y="8379"/>
                    <a:pt x="158204" y="8379"/>
                  </a:cubicBezTo>
                  <a:cubicBezTo>
                    <a:pt x="157570" y="8379"/>
                    <a:pt x="157026" y="8484"/>
                    <a:pt x="156573" y="8693"/>
                  </a:cubicBezTo>
                  <a:cubicBezTo>
                    <a:pt x="156117" y="8893"/>
                    <a:pt x="155735" y="9175"/>
                    <a:pt x="155431" y="9537"/>
                  </a:cubicBezTo>
                  <a:cubicBezTo>
                    <a:pt x="155124" y="9899"/>
                    <a:pt x="154887" y="10323"/>
                    <a:pt x="154719" y="10809"/>
                  </a:cubicBezTo>
                  <a:cubicBezTo>
                    <a:pt x="154551" y="11286"/>
                    <a:pt x="154431" y="11806"/>
                    <a:pt x="154363" y="12368"/>
                  </a:cubicBezTo>
                  <a:lnTo>
                    <a:pt x="154363" y="15142"/>
                  </a:lnTo>
                  <a:cubicBezTo>
                    <a:pt x="154480" y="15828"/>
                    <a:pt x="154684" y="16457"/>
                    <a:pt x="154972" y="17029"/>
                  </a:cubicBezTo>
                  <a:cubicBezTo>
                    <a:pt x="155256" y="17601"/>
                    <a:pt x="155661" y="18059"/>
                    <a:pt x="156185" y="18402"/>
                  </a:cubicBezTo>
                  <a:cubicBezTo>
                    <a:pt x="156722" y="18735"/>
                    <a:pt x="157402" y="18902"/>
                    <a:pt x="158233" y="18902"/>
                  </a:cubicBezTo>
                  <a:cubicBezTo>
                    <a:pt x="158877" y="18902"/>
                    <a:pt x="159424" y="18769"/>
                    <a:pt x="159881" y="18502"/>
                  </a:cubicBezTo>
                  <a:cubicBezTo>
                    <a:pt x="160337" y="18235"/>
                    <a:pt x="160706" y="17868"/>
                    <a:pt x="160994" y="17401"/>
                  </a:cubicBezTo>
                  <a:cubicBezTo>
                    <a:pt x="161292" y="16924"/>
                    <a:pt x="161508" y="16376"/>
                    <a:pt x="161648" y="15757"/>
                  </a:cubicBezTo>
                  <a:cubicBezTo>
                    <a:pt x="161783" y="15137"/>
                    <a:pt x="161855" y="14479"/>
                    <a:pt x="161855" y="13784"/>
                  </a:cubicBezTo>
                  <a:close/>
                  <a:moveTo>
                    <a:pt x="176362" y="5891"/>
                  </a:moveTo>
                  <a:lnTo>
                    <a:pt x="176362" y="8407"/>
                  </a:lnTo>
                  <a:lnTo>
                    <a:pt x="167311" y="8407"/>
                  </a:lnTo>
                  <a:lnTo>
                    <a:pt x="167311" y="5891"/>
                  </a:lnTo>
                  <a:lnTo>
                    <a:pt x="176362" y="5891"/>
                  </a:lnTo>
                  <a:close/>
                  <a:moveTo>
                    <a:pt x="169922" y="2102"/>
                  </a:moveTo>
                  <a:lnTo>
                    <a:pt x="173498" y="2102"/>
                  </a:lnTo>
                  <a:lnTo>
                    <a:pt x="173498" y="17086"/>
                  </a:lnTo>
                  <a:cubicBezTo>
                    <a:pt x="173498" y="17563"/>
                    <a:pt x="173566" y="17930"/>
                    <a:pt x="173705" y="18187"/>
                  </a:cubicBezTo>
                  <a:cubicBezTo>
                    <a:pt x="173854" y="18435"/>
                    <a:pt x="174058" y="18602"/>
                    <a:pt x="174313" y="18688"/>
                  </a:cubicBezTo>
                  <a:cubicBezTo>
                    <a:pt x="174572" y="18773"/>
                    <a:pt x="174873" y="18817"/>
                    <a:pt x="175220" y="18817"/>
                  </a:cubicBezTo>
                  <a:cubicBezTo>
                    <a:pt x="175465" y="18817"/>
                    <a:pt x="175702" y="18802"/>
                    <a:pt x="175931" y="18773"/>
                  </a:cubicBezTo>
                  <a:cubicBezTo>
                    <a:pt x="176158" y="18745"/>
                    <a:pt x="176342" y="18716"/>
                    <a:pt x="176478" y="18688"/>
                  </a:cubicBezTo>
                  <a:lnTo>
                    <a:pt x="176495" y="21319"/>
                  </a:lnTo>
                  <a:cubicBezTo>
                    <a:pt x="176197" y="21405"/>
                    <a:pt x="175851" y="21481"/>
                    <a:pt x="175456" y="21547"/>
                  </a:cubicBezTo>
                  <a:cubicBezTo>
                    <a:pt x="175071" y="21614"/>
                    <a:pt x="174624" y="21648"/>
                    <a:pt x="174119" y="21648"/>
                  </a:cubicBezTo>
                  <a:cubicBezTo>
                    <a:pt x="173301" y="21648"/>
                    <a:pt x="172572" y="21509"/>
                    <a:pt x="171941" y="21233"/>
                  </a:cubicBezTo>
                  <a:cubicBezTo>
                    <a:pt x="171307" y="20947"/>
                    <a:pt x="170812" y="20485"/>
                    <a:pt x="170456" y="19846"/>
                  </a:cubicBezTo>
                  <a:cubicBezTo>
                    <a:pt x="170100" y="19207"/>
                    <a:pt x="169922" y="18359"/>
                    <a:pt x="169922" y="17301"/>
                  </a:cubicBezTo>
                  <a:lnTo>
                    <a:pt x="169922" y="2102"/>
                  </a:lnTo>
                  <a:close/>
                  <a:moveTo>
                    <a:pt x="183481" y="5891"/>
                  </a:moveTo>
                  <a:lnTo>
                    <a:pt x="183481" y="21362"/>
                  </a:lnTo>
                  <a:lnTo>
                    <a:pt x="179889" y="21362"/>
                  </a:lnTo>
                  <a:lnTo>
                    <a:pt x="179889" y="5891"/>
                  </a:lnTo>
                  <a:lnTo>
                    <a:pt x="183481" y="5891"/>
                  </a:lnTo>
                  <a:close/>
                  <a:moveTo>
                    <a:pt x="179653" y="1830"/>
                  </a:moveTo>
                  <a:cubicBezTo>
                    <a:pt x="179653" y="1306"/>
                    <a:pt x="179831" y="872"/>
                    <a:pt x="180187" y="529"/>
                  </a:cubicBezTo>
                  <a:cubicBezTo>
                    <a:pt x="180553" y="176"/>
                    <a:pt x="181057" y="0"/>
                    <a:pt x="181701" y="0"/>
                  </a:cubicBezTo>
                  <a:cubicBezTo>
                    <a:pt x="182332" y="0"/>
                    <a:pt x="182834" y="176"/>
                    <a:pt x="183200" y="529"/>
                  </a:cubicBezTo>
                  <a:cubicBezTo>
                    <a:pt x="183565" y="872"/>
                    <a:pt x="183747" y="1306"/>
                    <a:pt x="183747" y="1830"/>
                  </a:cubicBezTo>
                  <a:cubicBezTo>
                    <a:pt x="183747" y="2345"/>
                    <a:pt x="183565" y="2774"/>
                    <a:pt x="183200" y="3117"/>
                  </a:cubicBezTo>
                  <a:cubicBezTo>
                    <a:pt x="182834" y="3460"/>
                    <a:pt x="182332" y="3632"/>
                    <a:pt x="181701" y="3632"/>
                  </a:cubicBezTo>
                  <a:cubicBezTo>
                    <a:pt x="181057" y="3632"/>
                    <a:pt x="180553" y="3460"/>
                    <a:pt x="180187" y="3117"/>
                  </a:cubicBezTo>
                  <a:cubicBezTo>
                    <a:pt x="179831" y="2774"/>
                    <a:pt x="179653" y="2345"/>
                    <a:pt x="179653" y="1830"/>
                  </a:cubicBezTo>
                  <a:close/>
                  <a:moveTo>
                    <a:pt x="187248" y="13798"/>
                  </a:moveTo>
                  <a:lnTo>
                    <a:pt x="187248" y="13469"/>
                  </a:lnTo>
                  <a:cubicBezTo>
                    <a:pt x="187248" y="12354"/>
                    <a:pt x="187416" y="11319"/>
                    <a:pt x="187753" y="10366"/>
                  </a:cubicBezTo>
                  <a:cubicBezTo>
                    <a:pt x="188086" y="9403"/>
                    <a:pt x="188572" y="8569"/>
                    <a:pt x="189206" y="7864"/>
                  </a:cubicBezTo>
                  <a:cubicBezTo>
                    <a:pt x="189847" y="7149"/>
                    <a:pt x="190630" y="6596"/>
                    <a:pt x="191549" y="6205"/>
                  </a:cubicBezTo>
                  <a:cubicBezTo>
                    <a:pt x="192477" y="5805"/>
                    <a:pt x="193526" y="5605"/>
                    <a:pt x="194694" y="5605"/>
                  </a:cubicBezTo>
                  <a:cubicBezTo>
                    <a:pt x="195872" y="5605"/>
                    <a:pt x="196921" y="5805"/>
                    <a:pt x="197840" y="6205"/>
                  </a:cubicBezTo>
                  <a:cubicBezTo>
                    <a:pt x="198768" y="6596"/>
                    <a:pt x="199555" y="7149"/>
                    <a:pt x="200199" y="7864"/>
                  </a:cubicBezTo>
                  <a:cubicBezTo>
                    <a:pt x="200839" y="8569"/>
                    <a:pt x="201331" y="9403"/>
                    <a:pt x="201668" y="10366"/>
                  </a:cubicBezTo>
                  <a:cubicBezTo>
                    <a:pt x="202004" y="11319"/>
                    <a:pt x="202173" y="12354"/>
                    <a:pt x="202173" y="13469"/>
                  </a:cubicBezTo>
                  <a:lnTo>
                    <a:pt x="202173" y="13798"/>
                  </a:lnTo>
                  <a:cubicBezTo>
                    <a:pt x="202173" y="14913"/>
                    <a:pt x="202004" y="15947"/>
                    <a:pt x="201668" y="16901"/>
                  </a:cubicBezTo>
                  <a:cubicBezTo>
                    <a:pt x="201331" y="17854"/>
                    <a:pt x="200839" y="18688"/>
                    <a:pt x="200199" y="19403"/>
                  </a:cubicBezTo>
                  <a:cubicBezTo>
                    <a:pt x="199555" y="20108"/>
                    <a:pt x="198775" y="20661"/>
                    <a:pt x="197853" y="21061"/>
                  </a:cubicBezTo>
                  <a:cubicBezTo>
                    <a:pt x="196933" y="21452"/>
                    <a:pt x="195891" y="21648"/>
                    <a:pt x="194723" y="21648"/>
                  </a:cubicBezTo>
                  <a:cubicBezTo>
                    <a:pt x="193545" y="21648"/>
                    <a:pt x="192494" y="21452"/>
                    <a:pt x="191565" y="21061"/>
                  </a:cubicBezTo>
                  <a:cubicBezTo>
                    <a:pt x="190643" y="20661"/>
                    <a:pt x="189863" y="20108"/>
                    <a:pt x="189219" y="19403"/>
                  </a:cubicBezTo>
                  <a:cubicBezTo>
                    <a:pt x="188578" y="18688"/>
                    <a:pt x="188086" y="17854"/>
                    <a:pt x="187753" y="16901"/>
                  </a:cubicBezTo>
                  <a:cubicBezTo>
                    <a:pt x="187416" y="15947"/>
                    <a:pt x="187248" y="14913"/>
                    <a:pt x="187248" y="13798"/>
                  </a:cubicBezTo>
                  <a:close/>
                  <a:moveTo>
                    <a:pt x="190821" y="13469"/>
                  </a:moveTo>
                  <a:lnTo>
                    <a:pt x="190821" y="13798"/>
                  </a:lnTo>
                  <a:cubicBezTo>
                    <a:pt x="190821" y="14494"/>
                    <a:pt x="190895" y="15151"/>
                    <a:pt x="191044" y="15771"/>
                  </a:cubicBezTo>
                  <a:cubicBezTo>
                    <a:pt x="191193" y="16391"/>
                    <a:pt x="191426" y="16934"/>
                    <a:pt x="191743" y="17401"/>
                  </a:cubicBezTo>
                  <a:cubicBezTo>
                    <a:pt x="192060" y="17868"/>
                    <a:pt x="192465" y="18235"/>
                    <a:pt x="192960" y="18502"/>
                  </a:cubicBezTo>
                  <a:cubicBezTo>
                    <a:pt x="193451" y="18769"/>
                    <a:pt x="194040" y="18902"/>
                    <a:pt x="194723" y="18902"/>
                  </a:cubicBezTo>
                  <a:cubicBezTo>
                    <a:pt x="195387" y="18902"/>
                    <a:pt x="195959" y="18769"/>
                    <a:pt x="196445" y="18502"/>
                  </a:cubicBezTo>
                  <a:cubicBezTo>
                    <a:pt x="196940" y="18235"/>
                    <a:pt x="197344" y="17868"/>
                    <a:pt x="197662" y="17401"/>
                  </a:cubicBezTo>
                  <a:cubicBezTo>
                    <a:pt x="197979" y="16934"/>
                    <a:pt x="198212" y="16391"/>
                    <a:pt x="198357" y="15771"/>
                  </a:cubicBezTo>
                  <a:cubicBezTo>
                    <a:pt x="198516" y="15151"/>
                    <a:pt x="198597" y="14494"/>
                    <a:pt x="198597" y="13798"/>
                  </a:cubicBezTo>
                  <a:lnTo>
                    <a:pt x="198597" y="13469"/>
                  </a:lnTo>
                  <a:cubicBezTo>
                    <a:pt x="198597" y="12783"/>
                    <a:pt x="198516" y="12134"/>
                    <a:pt x="198357" y="11524"/>
                  </a:cubicBezTo>
                  <a:cubicBezTo>
                    <a:pt x="198212" y="10905"/>
                    <a:pt x="197972" y="10357"/>
                    <a:pt x="197645" y="9880"/>
                  </a:cubicBezTo>
                  <a:cubicBezTo>
                    <a:pt x="197332" y="9403"/>
                    <a:pt x="196924" y="9032"/>
                    <a:pt x="196429" y="8765"/>
                  </a:cubicBezTo>
                  <a:cubicBezTo>
                    <a:pt x="195947" y="8488"/>
                    <a:pt x="195367" y="8350"/>
                    <a:pt x="194694" y="8350"/>
                  </a:cubicBezTo>
                  <a:cubicBezTo>
                    <a:pt x="194021" y="8350"/>
                    <a:pt x="193439" y="8488"/>
                    <a:pt x="192943" y="8765"/>
                  </a:cubicBezTo>
                  <a:cubicBezTo>
                    <a:pt x="192458" y="9032"/>
                    <a:pt x="192060" y="9403"/>
                    <a:pt x="191743" y="9880"/>
                  </a:cubicBezTo>
                  <a:cubicBezTo>
                    <a:pt x="191426" y="10357"/>
                    <a:pt x="191193" y="10905"/>
                    <a:pt x="191044" y="11524"/>
                  </a:cubicBezTo>
                  <a:cubicBezTo>
                    <a:pt x="190895" y="12134"/>
                    <a:pt x="190821" y="12783"/>
                    <a:pt x="190821" y="13469"/>
                  </a:cubicBezTo>
                  <a:close/>
                  <a:moveTo>
                    <a:pt x="209247" y="9194"/>
                  </a:moveTo>
                  <a:lnTo>
                    <a:pt x="209247" y="21362"/>
                  </a:lnTo>
                  <a:lnTo>
                    <a:pt x="205671" y="21362"/>
                  </a:lnTo>
                  <a:lnTo>
                    <a:pt x="205671" y="5891"/>
                  </a:lnTo>
                  <a:lnTo>
                    <a:pt x="209040" y="5891"/>
                  </a:lnTo>
                  <a:lnTo>
                    <a:pt x="209247" y="9194"/>
                  </a:lnTo>
                  <a:close/>
                  <a:moveTo>
                    <a:pt x="208609" y="13054"/>
                  </a:moveTo>
                  <a:lnTo>
                    <a:pt x="207451" y="13040"/>
                  </a:lnTo>
                  <a:cubicBezTo>
                    <a:pt x="207460" y="11944"/>
                    <a:pt x="207619" y="10938"/>
                    <a:pt x="207926" y="10023"/>
                  </a:cubicBezTo>
                  <a:cubicBezTo>
                    <a:pt x="208243" y="9108"/>
                    <a:pt x="208677" y="8321"/>
                    <a:pt x="209231" y="7664"/>
                  </a:cubicBezTo>
                  <a:cubicBezTo>
                    <a:pt x="209794" y="7006"/>
                    <a:pt x="210467" y="6501"/>
                    <a:pt x="211250" y="6148"/>
                  </a:cubicBezTo>
                  <a:cubicBezTo>
                    <a:pt x="212030" y="5786"/>
                    <a:pt x="212900" y="5605"/>
                    <a:pt x="213861" y="5605"/>
                  </a:cubicBezTo>
                  <a:cubicBezTo>
                    <a:pt x="214631" y="5605"/>
                    <a:pt x="215327" y="5710"/>
                    <a:pt x="215952" y="5919"/>
                  </a:cubicBezTo>
                  <a:cubicBezTo>
                    <a:pt x="216586" y="6120"/>
                    <a:pt x="217123" y="6449"/>
                    <a:pt x="217570" y="6906"/>
                  </a:cubicBezTo>
                  <a:cubicBezTo>
                    <a:pt x="218023" y="7364"/>
                    <a:pt x="218369" y="7959"/>
                    <a:pt x="218609" y="8693"/>
                  </a:cubicBezTo>
                  <a:cubicBezTo>
                    <a:pt x="218845" y="9418"/>
                    <a:pt x="218965" y="10309"/>
                    <a:pt x="218965" y="11367"/>
                  </a:cubicBezTo>
                  <a:lnTo>
                    <a:pt x="218965" y="21362"/>
                  </a:lnTo>
                  <a:lnTo>
                    <a:pt x="215373" y="21362"/>
                  </a:lnTo>
                  <a:lnTo>
                    <a:pt x="215373" y="11353"/>
                  </a:lnTo>
                  <a:cubicBezTo>
                    <a:pt x="215373" y="10609"/>
                    <a:pt x="215259" y="10023"/>
                    <a:pt x="215033" y="9594"/>
                  </a:cubicBezTo>
                  <a:cubicBezTo>
                    <a:pt x="214813" y="9155"/>
                    <a:pt x="214492" y="8846"/>
                    <a:pt x="214068" y="8665"/>
                  </a:cubicBezTo>
                  <a:cubicBezTo>
                    <a:pt x="213651" y="8474"/>
                    <a:pt x="213133" y="8379"/>
                    <a:pt x="212509" y="8379"/>
                  </a:cubicBezTo>
                  <a:cubicBezTo>
                    <a:pt x="211897" y="8379"/>
                    <a:pt x="211347" y="8503"/>
                    <a:pt x="210861" y="8751"/>
                  </a:cubicBezTo>
                  <a:cubicBezTo>
                    <a:pt x="210379" y="8998"/>
                    <a:pt x="209968" y="9337"/>
                    <a:pt x="209632" y="9766"/>
                  </a:cubicBezTo>
                  <a:cubicBezTo>
                    <a:pt x="209305" y="10195"/>
                    <a:pt x="209053" y="10690"/>
                    <a:pt x="208875" y="11253"/>
                  </a:cubicBezTo>
                  <a:cubicBezTo>
                    <a:pt x="208697" y="11815"/>
                    <a:pt x="208609" y="12416"/>
                    <a:pt x="208609" y="13054"/>
                  </a:cubicBezTo>
                  <a:close/>
                  <a:moveTo>
                    <a:pt x="226974" y="5891"/>
                  </a:moveTo>
                  <a:lnTo>
                    <a:pt x="226974" y="21362"/>
                  </a:lnTo>
                  <a:lnTo>
                    <a:pt x="223382" y="21362"/>
                  </a:lnTo>
                  <a:lnTo>
                    <a:pt x="223382" y="5891"/>
                  </a:lnTo>
                  <a:lnTo>
                    <a:pt x="226974" y="5891"/>
                  </a:lnTo>
                  <a:close/>
                  <a:moveTo>
                    <a:pt x="223146" y="1830"/>
                  </a:moveTo>
                  <a:cubicBezTo>
                    <a:pt x="223146" y="1306"/>
                    <a:pt x="223324" y="872"/>
                    <a:pt x="223679" y="529"/>
                  </a:cubicBezTo>
                  <a:cubicBezTo>
                    <a:pt x="224045" y="176"/>
                    <a:pt x="224550" y="0"/>
                    <a:pt x="225194" y="0"/>
                  </a:cubicBezTo>
                  <a:cubicBezTo>
                    <a:pt x="225825" y="0"/>
                    <a:pt x="226323" y="176"/>
                    <a:pt x="226692" y="529"/>
                  </a:cubicBezTo>
                  <a:cubicBezTo>
                    <a:pt x="227058" y="872"/>
                    <a:pt x="227239" y="1306"/>
                    <a:pt x="227239" y="1830"/>
                  </a:cubicBezTo>
                  <a:cubicBezTo>
                    <a:pt x="227239" y="2345"/>
                    <a:pt x="227058" y="2774"/>
                    <a:pt x="226692" y="3117"/>
                  </a:cubicBezTo>
                  <a:cubicBezTo>
                    <a:pt x="226323" y="3460"/>
                    <a:pt x="225825" y="3632"/>
                    <a:pt x="225194" y="3632"/>
                  </a:cubicBezTo>
                  <a:cubicBezTo>
                    <a:pt x="224550" y="3632"/>
                    <a:pt x="224045" y="3460"/>
                    <a:pt x="223679" y="3117"/>
                  </a:cubicBezTo>
                  <a:cubicBezTo>
                    <a:pt x="223324" y="2774"/>
                    <a:pt x="223146" y="2345"/>
                    <a:pt x="223146" y="1830"/>
                  </a:cubicBezTo>
                  <a:close/>
                  <a:moveTo>
                    <a:pt x="234967" y="9194"/>
                  </a:moveTo>
                  <a:lnTo>
                    <a:pt x="234967" y="21362"/>
                  </a:lnTo>
                  <a:lnTo>
                    <a:pt x="231391" y="21362"/>
                  </a:lnTo>
                  <a:lnTo>
                    <a:pt x="231391" y="5891"/>
                  </a:lnTo>
                  <a:lnTo>
                    <a:pt x="234760" y="5891"/>
                  </a:lnTo>
                  <a:lnTo>
                    <a:pt x="234967" y="9194"/>
                  </a:lnTo>
                  <a:close/>
                  <a:moveTo>
                    <a:pt x="234329" y="13054"/>
                  </a:moveTo>
                  <a:lnTo>
                    <a:pt x="233171" y="13040"/>
                  </a:lnTo>
                  <a:cubicBezTo>
                    <a:pt x="233181" y="11944"/>
                    <a:pt x="233339" y="10938"/>
                    <a:pt x="233647" y="10023"/>
                  </a:cubicBezTo>
                  <a:cubicBezTo>
                    <a:pt x="233964" y="9108"/>
                    <a:pt x="234397" y="8321"/>
                    <a:pt x="234954" y="7664"/>
                  </a:cubicBezTo>
                  <a:cubicBezTo>
                    <a:pt x="235517" y="7006"/>
                    <a:pt x="236190" y="6501"/>
                    <a:pt x="236970" y="6148"/>
                  </a:cubicBezTo>
                  <a:cubicBezTo>
                    <a:pt x="237750" y="5786"/>
                    <a:pt x="238620" y="5605"/>
                    <a:pt x="239581" y="5605"/>
                  </a:cubicBezTo>
                  <a:cubicBezTo>
                    <a:pt x="240352" y="5605"/>
                    <a:pt x="241051" y="5710"/>
                    <a:pt x="241672" y="5919"/>
                  </a:cubicBezTo>
                  <a:cubicBezTo>
                    <a:pt x="242306" y="6120"/>
                    <a:pt x="242843" y="6449"/>
                    <a:pt x="243290" y="6906"/>
                  </a:cubicBezTo>
                  <a:cubicBezTo>
                    <a:pt x="243746" y="7364"/>
                    <a:pt x="244093" y="7959"/>
                    <a:pt x="244329" y="8693"/>
                  </a:cubicBezTo>
                  <a:cubicBezTo>
                    <a:pt x="244565" y="9418"/>
                    <a:pt x="244685" y="10309"/>
                    <a:pt x="244685" y="11367"/>
                  </a:cubicBezTo>
                  <a:lnTo>
                    <a:pt x="244685" y="21362"/>
                  </a:lnTo>
                  <a:lnTo>
                    <a:pt x="241093" y="21362"/>
                  </a:lnTo>
                  <a:lnTo>
                    <a:pt x="241093" y="11353"/>
                  </a:lnTo>
                  <a:cubicBezTo>
                    <a:pt x="241093" y="10609"/>
                    <a:pt x="240979" y="10023"/>
                    <a:pt x="240753" y="9594"/>
                  </a:cubicBezTo>
                  <a:cubicBezTo>
                    <a:pt x="240536" y="9155"/>
                    <a:pt x="240213" y="8846"/>
                    <a:pt x="239789" y="8665"/>
                  </a:cubicBezTo>
                  <a:cubicBezTo>
                    <a:pt x="239374" y="8474"/>
                    <a:pt x="238853" y="8379"/>
                    <a:pt x="238232" y="8379"/>
                  </a:cubicBezTo>
                  <a:cubicBezTo>
                    <a:pt x="237617" y="8379"/>
                    <a:pt x="237070" y="8503"/>
                    <a:pt x="236585" y="8751"/>
                  </a:cubicBezTo>
                  <a:cubicBezTo>
                    <a:pt x="236099" y="8998"/>
                    <a:pt x="235688" y="9337"/>
                    <a:pt x="235352" y="9766"/>
                  </a:cubicBezTo>
                  <a:cubicBezTo>
                    <a:pt x="235025" y="10195"/>
                    <a:pt x="234776" y="10690"/>
                    <a:pt x="234595" y="11253"/>
                  </a:cubicBezTo>
                  <a:cubicBezTo>
                    <a:pt x="234417" y="11815"/>
                    <a:pt x="234329" y="12416"/>
                    <a:pt x="234329" y="13054"/>
                  </a:cubicBezTo>
                  <a:close/>
                  <a:moveTo>
                    <a:pt x="259147" y="5891"/>
                  </a:moveTo>
                  <a:lnTo>
                    <a:pt x="262396" y="5891"/>
                  </a:lnTo>
                  <a:lnTo>
                    <a:pt x="262396" y="20933"/>
                  </a:lnTo>
                  <a:cubicBezTo>
                    <a:pt x="262396" y="22324"/>
                    <a:pt x="262088" y="23506"/>
                    <a:pt x="261477" y="24479"/>
                  </a:cubicBezTo>
                  <a:cubicBezTo>
                    <a:pt x="260862" y="25451"/>
                    <a:pt x="260007" y="26190"/>
                    <a:pt x="258910" y="26695"/>
                  </a:cubicBezTo>
                  <a:cubicBezTo>
                    <a:pt x="257813" y="27209"/>
                    <a:pt x="256542" y="27467"/>
                    <a:pt x="255098" y="27467"/>
                  </a:cubicBezTo>
                  <a:cubicBezTo>
                    <a:pt x="254484" y="27467"/>
                    <a:pt x="253801" y="27381"/>
                    <a:pt x="253050" y="27209"/>
                  </a:cubicBezTo>
                  <a:cubicBezTo>
                    <a:pt x="252309" y="27038"/>
                    <a:pt x="251587" y="26762"/>
                    <a:pt x="250885" y="26380"/>
                  </a:cubicBezTo>
                  <a:cubicBezTo>
                    <a:pt x="250193" y="26008"/>
                    <a:pt x="249613" y="25517"/>
                    <a:pt x="249147" y="24907"/>
                  </a:cubicBezTo>
                  <a:lnTo>
                    <a:pt x="250824" y="22877"/>
                  </a:lnTo>
                  <a:cubicBezTo>
                    <a:pt x="251400" y="23535"/>
                    <a:pt x="252031" y="24016"/>
                    <a:pt x="252723" y="24321"/>
                  </a:cubicBezTo>
                  <a:cubicBezTo>
                    <a:pt x="253416" y="24626"/>
                    <a:pt x="254144" y="24779"/>
                    <a:pt x="254904" y="24779"/>
                  </a:cubicBezTo>
                  <a:cubicBezTo>
                    <a:pt x="255726" y="24779"/>
                    <a:pt x="256422" y="24631"/>
                    <a:pt x="256995" y="24336"/>
                  </a:cubicBezTo>
                  <a:cubicBezTo>
                    <a:pt x="257580" y="24050"/>
                    <a:pt x="258030" y="23626"/>
                    <a:pt x="258347" y="23063"/>
                  </a:cubicBezTo>
                  <a:cubicBezTo>
                    <a:pt x="258661" y="22501"/>
                    <a:pt x="258820" y="21814"/>
                    <a:pt x="258820" y="21004"/>
                  </a:cubicBezTo>
                  <a:lnTo>
                    <a:pt x="258820" y="9394"/>
                  </a:lnTo>
                  <a:lnTo>
                    <a:pt x="259147" y="5891"/>
                  </a:lnTo>
                  <a:close/>
                  <a:moveTo>
                    <a:pt x="248244" y="13798"/>
                  </a:moveTo>
                  <a:lnTo>
                    <a:pt x="248244" y="13498"/>
                  </a:lnTo>
                  <a:cubicBezTo>
                    <a:pt x="248244" y="12325"/>
                    <a:pt x="248390" y="11258"/>
                    <a:pt x="248688" y="10295"/>
                  </a:cubicBezTo>
                  <a:cubicBezTo>
                    <a:pt x="248985" y="9322"/>
                    <a:pt x="249409" y="8488"/>
                    <a:pt x="249963" y="7793"/>
                  </a:cubicBezTo>
                  <a:cubicBezTo>
                    <a:pt x="250519" y="7087"/>
                    <a:pt x="251189" y="6549"/>
                    <a:pt x="251982" y="6177"/>
                  </a:cubicBezTo>
                  <a:cubicBezTo>
                    <a:pt x="252772" y="5796"/>
                    <a:pt x="253668" y="5605"/>
                    <a:pt x="254668" y="5605"/>
                  </a:cubicBezTo>
                  <a:cubicBezTo>
                    <a:pt x="255707" y="5605"/>
                    <a:pt x="256590" y="5786"/>
                    <a:pt x="257322" y="6148"/>
                  </a:cubicBezTo>
                  <a:cubicBezTo>
                    <a:pt x="258066" y="6510"/>
                    <a:pt x="258684" y="7030"/>
                    <a:pt x="259176" y="7707"/>
                  </a:cubicBezTo>
                  <a:cubicBezTo>
                    <a:pt x="259671" y="8374"/>
                    <a:pt x="260056" y="9175"/>
                    <a:pt x="260334" y="10109"/>
                  </a:cubicBezTo>
                  <a:cubicBezTo>
                    <a:pt x="260622" y="11033"/>
                    <a:pt x="260833" y="12063"/>
                    <a:pt x="260972" y="13197"/>
                  </a:cubicBezTo>
                  <a:lnTo>
                    <a:pt x="260972" y="14155"/>
                  </a:lnTo>
                  <a:cubicBezTo>
                    <a:pt x="260842" y="15261"/>
                    <a:pt x="260626" y="16272"/>
                    <a:pt x="260318" y="17187"/>
                  </a:cubicBezTo>
                  <a:cubicBezTo>
                    <a:pt x="260014" y="18102"/>
                    <a:pt x="259606" y="18893"/>
                    <a:pt x="259101" y="19560"/>
                  </a:cubicBezTo>
                  <a:cubicBezTo>
                    <a:pt x="258600" y="20227"/>
                    <a:pt x="257975" y="20742"/>
                    <a:pt x="257234" y="21104"/>
                  </a:cubicBezTo>
                  <a:cubicBezTo>
                    <a:pt x="256503" y="21466"/>
                    <a:pt x="255636" y="21648"/>
                    <a:pt x="254639" y="21648"/>
                  </a:cubicBezTo>
                  <a:cubicBezTo>
                    <a:pt x="253658" y="21648"/>
                    <a:pt x="252772" y="21452"/>
                    <a:pt x="251982" y="21061"/>
                  </a:cubicBezTo>
                  <a:cubicBezTo>
                    <a:pt x="251199" y="20670"/>
                    <a:pt x="250529" y="20122"/>
                    <a:pt x="249963" y="19417"/>
                  </a:cubicBezTo>
                  <a:cubicBezTo>
                    <a:pt x="249409" y="18712"/>
                    <a:pt x="248985" y="17882"/>
                    <a:pt x="248688" y="16929"/>
                  </a:cubicBezTo>
                  <a:cubicBezTo>
                    <a:pt x="248390" y="15967"/>
                    <a:pt x="248244" y="14923"/>
                    <a:pt x="248244" y="13798"/>
                  </a:cubicBezTo>
                  <a:close/>
                  <a:moveTo>
                    <a:pt x="251817" y="13498"/>
                  </a:moveTo>
                  <a:lnTo>
                    <a:pt x="251817" y="13798"/>
                  </a:lnTo>
                  <a:cubicBezTo>
                    <a:pt x="251817" y="14503"/>
                    <a:pt x="251888" y="15161"/>
                    <a:pt x="252027" y="15771"/>
                  </a:cubicBezTo>
                  <a:cubicBezTo>
                    <a:pt x="252173" y="16381"/>
                    <a:pt x="252396" y="16920"/>
                    <a:pt x="252694" y="17387"/>
                  </a:cubicBezTo>
                  <a:cubicBezTo>
                    <a:pt x="253001" y="17844"/>
                    <a:pt x="253387" y="18206"/>
                    <a:pt x="253853" y="18473"/>
                  </a:cubicBezTo>
                  <a:cubicBezTo>
                    <a:pt x="254325" y="18731"/>
                    <a:pt x="254885" y="18859"/>
                    <a:pt x="255529" y="18859"/>
                  </a:cubicBezTo>
                  <a:cubicBezTo>
                    <a:pt x="256367" y="18859"/>
                    <a:pt x="257056" y="18688"/>
                    <a:pt x="257590" y="18345"/>
                  </a:cubicBezTo>
                  <a:cubicBezTo>
                    <a:pt x="258134" y="18002"/>
                    <a:pt x="258548" y="17539"/>
                    <a:pt x="258836" y="16958"/>
                  </a:cubicBezTo>
                  <a:cubicBezTo>
                    <a:pt x="259134" y="16367"/>
                    <a:pt x="259341" y="15709"/>
                    <a:pt x="259457" y="14985"/>
                  </a:cubicBezTo>
                  <a:lnTo>
                    <a:pt x="259457" y="12397"/>
                  </a:lnTo>
                  <a:cubicBezTo>
                    <a:pt x="259399" y="11834"/>
                    <a:pt x="259276" y="11310"/>
                    <a:pt x="259088" y="10824"/>
                  </a:cubicBezTo>
                  <a:cubicBezTo>
                    <a:pt x="258910" y="10338"/>
                    <a:pt x="258668" y="9913"/>
                    <a:pt x="258360" y="9551"/>
                  </a:cubicBezTo>
                  <a:cubicBezTo>
                    <a:pt x="258053" y="9180"/>
                    <a:pt x="257668" y="8893"/>
                    <a:pt x="257205" y="8693"/>
                  </a:cubicBezTo>
                  <a:cubicBezTo>
                    <a:pt x="256739" y="8484"/>
                    <a:pt x="256189" y="8379"/>
                    <a:pt x="255558" y="8379"/>
                  </a:cubicBezTo>
                  <a:cubicBezTo>
                    <a:pt x="254914" y="8379"/>
                    <a:pt x="254354" y="8512"/>
                    <a:pt x="253882" y="8779"/>
                  </a:cubicBezTo>
                  <a:cubicBezTo>
                    <a:pt x="253406" y="9046"/>
                    <a:pt x="253014" y="9413"/>
                    <a:pt x="252710" y="9880"/>
                  </a:cubicBezTo>
                  <a:cubicBezTo>
                    <a:pt x="252412" y="10347"/>
                    <a:pt x="252189" y="10891"/>
                    <a:pt x="252040" y="11510"/>
                  </a:cubicBezTo>
                  <a:cubicBezTo>
                    <a:pt x="251891" y="12130"/>
                    <a:pt x="251817" y="12792"/>
                    <a:pt x="251817" y="13498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5776502-963F-B115-1F2F-0EF01F32EBDC}"/>
                </a:ext>
              </a:extLst>
            </p:cNvPr>
            <p:cNvSpPr/>
            <p:nvPr/>
          </p:nvSpPr>
          <p:spPr>
            <a:xfrm>
              <a:off x="611314" y="1929319"/>
              <a:ext cx="95823" cy="6758"/>
            </a:xfrm>
            <a:custGeom>
              <a:avLst/>
              <a:gdLst>
                <a:gd name="connsiteX0" fmla="*/ 0 w 95823"/>
                <a:gd name="connsiteY0" fmla="*/ 0 h 6758"/>
                <a:gd name="connsiteX1" fmla="*/ 95823 w 95823"/>
                <a:gd name="connsiteY1" fmla="*/ 0 h 6758"/>
                <a:gd name="connsiteX2" fmla="*/ 95823 w 95823"/>
                <a:gd name="connsiteY2" fmla="*/ 6759 h 6758"/>
                <a:gd name="connsiteX3" fmla="*/ 0 w 95823"/>
                <a:gd name="connsiteY3" fmla="*/ 6759 h 6758"/>
                <a:gd name="connsiteX4" fmla="*/ 0 w 95823"/>
                <a:gd name="connsiteY4" fmla="*/ 0 h 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823" h="6758">
                  <a:moveTo>
                    <a:pt x="0" y="0"/>
                  </a:moveTo>
                  <a:lnTo>
                    <a:pt x="95823" y="0"/>
                  </a:lnTo>
                  <a:lnTo>
                    <a:pt x="95823" y="6759"/>
                  </a:lnTo>
                  <a:lnTo>
                    <a:pt x="0" y="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0714ABB-B86E-2354-0DB6-6F67C6DD9316}"/>
                </a:ext>
              </a:extLst>
            </p:cNvPr>
            <p:cNvSpPr/>
            <p:nvPr/>
          </p:nvSpPr>
          <p:spPr>
            <a:xfrm>
              <a:off x="564572" y="2170340"/>
              <a:ext cx="3365499" cy="2251"/>
            </a:xfrm>
            <a:custGeom>
              <a:avLst/>
              <a:gdLst>
                <a:gd name="connsiteX0" fmla="*/ 0 w 3365499"/>
                <a:gd name="connsiteY0" fmla="*/ 0 h 2251"/>
                <a:gd name="connsiteX1" fmla="*/ 3365499 w 3365499"/>
                <a:gd name="connsiteY1" fmla="*/ 0 h 2251"/>
                <a:gd name="connsiteX2" fmla="*/ 3365499 w 3365499"/>
                <a:gd name="connsiteY2" fmla="*/ 2252 h 2251"/>
                <a:gd name="connsiteX3" fmla="*/ 0 w 3365499"/>
                <a:gd name="connsiteY3" fmla="*/ 2252 h 2251"/>
                <a:gd name="connsiteX4" fmla="*/ 0 w 3365499"/>
                <a:gd name="connsiteY4" fmla="*/ 0 h 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99" h="2251">
                  <a:moveTo>
                    <a:pt x="0" y="0"/>
                  </a:moveTo>
                  <a:lnTo>
                    <a:pt x="3365499" y="0"/>
                  </a:lnTo>
                  <a:lnTo>
                    <a:pt x="3365499" y="2252"/>
                  </a:lnTo>
                  <a:lnTo>
                    <a:pt x="0" y="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744A441F-935C-175F-CC00-FFAB3FE8A2BB}"/>
                </a:ext>
              </a:extLst>
            </p:cNvPr>
            <p:cNvSpPr/>
            <p:nvPr/>
          </p:nvSpPr>
          <p:spPr>
            <a:xfrm>
              <a:off x="562234" y="2168088"/>
              <a:ext cx="3370166" cy="6755"/>
            </a:xfrm>
            <a:custGeom>
              <a:avLst/>
              <a:gdLst>
                <a:gd name="connsiteX0" fmla="*/ 2337 w 3370166"/>
                <a:gd name="connsiteY0" fmla="*/ 2252 h 6755"/>
                <a:gd name="connsiteX1" fmla="*/ 2337 w 3370166"/>
                <a:gd name="connsiteY1" fmla="*/ 0 h 6755"/>
                <a:gd name="connsiteX2" fmla="*/ 0 w 3370166"/>
                <a:gd name="connsiteY2" fmla="*/ 0 h 6755"/>
                <a:gd name="connsiteX3" fmla="*/ 0 w 3370166"/>
                <a:gd name="connsiteY3" fmla="*/ 2252 h 6755"/>
                <a:gd name="connsiteX4" fmla="*/ 2337 w 3370166"/>
                <a:gd name="connsiteY4" fmla="*/ 2252 h 6755"/>
                <a:gd name="connsiteX5" fmla="*/ 3367836 w 3370166"/>
                <a:gd name="connsiteY5" fmla="*/ 2252 h 6755"/>
                <a:gd name="connsiteX6" fmla="*/ 3370166 w 3370166"/>
                <a:gd name="connsiteY6" fmla="*/ 2252 h 6755"/>
                <a:gd name="connsiteX7" fmla="*/ 3370166 w 3370166"/>
                <a:gd name="connsiteY7" fmla="*/ 0 h 6755"/>
                <a:gd name="connsiteX8" fmla="*/ 3367836 w 3370166"/>
                <a:gd name="connsiteY8" fmla="*/ 0 h 6755"/>
                <a:gd name="connsiteX9" fmla="*/ 3367836 w 3370166"/>
                <a:gd name="connsiteY9" fmla="*/ 2252 h 6755"/>
                <a:gd name="connsiteX10" fmla="*/ 3367836 w 3370166"/>
                <a:gd name="connsiteY10" fmla="*/ 4504 h 6755"/>
                <a:gd name="connsiteX11" fmla="*/ 3367836 w 3370166"/>
                <a:gd name="connsiteY11" fmla="*/ 6756 h 6755"/>
                <a:gd name="connsiteX12" fmla="*/ 3370166 w 3370166"/>
                <a:gd name="connsiteY12" fmla="*/ 6756 h 6755"/>
                <a:gd name="connsiteX13" fmla="*/ 3370166 w 3370166"/>
                <a:gd name="connsiteY13" fmla="*/ 4504 h 6755"/>
                <a:gd name="connsiteX14" fmla="*/ 3367836 w 3370166"/>
                <a:gd name="connsiteY14" fmla="*/ 4504 h 6755"/>
                <a:gd name="connsiteX15" fmla="*/ 2337 w 3370166"/>
                <a:gd name="connsiteY15" fmla="*/ 4504 h 6755"/>
                <a:gd name="connsiteX16" fmla="*/ 0 w 3370166"/>
                <a:gd name="connsiteY16" fmla="*/ 4504 h 6755"/>
                <a:gd name="connsiteX17" fmla="*/ 0 w 3370166"/>
                <a:gd name="connsiteY17" fmla="*/ 6756 h 6755"/>
                <a:gd name="connsiteX18" fmla="*/ 2337 w 3370166"/>
                <a:gd name="connsiteY18" fmla="*/ 6756 h 6755"/>
                <a:gd name="connsiteX19" fmla="*/ 2337 w 3370166"/>
                <a:gd name="connsiteY19" fmla="*/ 4504 h 6755"/>
                <a:gd name="connsiteX20" fmla="*/ 2337 w 3370166"/>
                <a:gd name="connsiteY20" fmla="*/ 4504 h 6755"/>
                <a:gd name="connsiteX21" fmla="*/ 3367836 w 3370166"/>
                <a:gd name="connsiteY21" fmla="*/ 4504 h 6755"/>
                <a:gd name="connsiteX22" fmla="*/ 3367836 w 3370166"/>
                <a:gd name="connsiteY22" fmla="*/ 0 h 6755"/>
                <a:gd name="connsiteX23" fmla="*/ 2337 w 3370166"/>
                <a:gd name="connsiteY23" fmla="*/ 0 h 6755"/>
                <a:gd name="connsiteX24" fmla="*/ 2337 w 3370166"/>
                <a:gd name="connsiteY24" fmla="*/ 4504 h 6755"/>
                <a:gd name="connsiteX25" fmla="*/ 3365506 w 3370166"/>
                <a:gd name="connsiteY25" fmla="*/ 2252 h 6755"/>
                <a:gd name="connsiteX26" fmla="*/ 3365506 w 3370166"/>
                <a:gd name="connsiteY26" fmla="*/ 4504 h 6755"/>
                <a:gd name="connsiteX27" fmla="*/ 3370166 w 3370166"/>
                <a:gd name="connsiteY27" fmla="*/ 4504 h 6755"/>
                <a:gd name="connsiteX28" fmla="*/ 3370166 w 3370166"/>
                <a:gd name="connsiteY28" fmla="*/ 2252 h 6755"/>
                <a:gd name="connsiteX29" fmla="*/ 3365506 w 3370166"/>
                <a:gd name="connsiteY29" fmla="*/ 2252 h 6755"/>
                <a:gd name="connsiteX30" fmla="*/ 3367836 w 3370166"/>
                <a:gd name="connsiteY30" fmla="*/ 2252 h 6755"/>
                <a:gd name="connsiteX31" fmla="*/ 2337 w 3370166"/>
                <a:gd name="connsiteY31" fmla="*/ 2252 h 6755"/>
                <a:gd name="connsiteX32" fmla="*/ 2337 w 3370166"/>
                <a:gd name="connsiteY32" fmla="*/ 6756 h 6755"/>
                <a:gd name="connsiteX33" fmla="*/ 3367836 w 3370166"/>
                <a:gd name="connsiteY33" fmla="*/ 6756 h 6755"/>
                <a:gd name="connsiteX34" fmla="*/ 3367836 w 3370166"/>
                <a:gd name="connsiteY34" fmla="*/ 2252 h 6755"/>
                <a:gd name="connsiteX35" fmla="*/ 4674 w 3370166"/>
                <a:gd name="connsiteY35" fmla="*/ 4504 h 6755"/>
                <a:gd name="connsiteX36" fmla="*/ 4674 w 3370166"/>
                <a:gd name="connsiteY36" fmla="*/ 2252 h 6755"/>
                <a:gd name="connsiteX37" fmla="*/ 0 w 3370166"/>
                <a:gd name="connsiteY37" fmla="*/ 2252 h 6755"/>
                <a:gd name="connsiteX38" fmla="*/ 0 w 3370166"/>
                <a:gd name="connsiteY38" fmla="*/ 4504 h 6755"/>
                <a:gd name="connsiteX39" fmla="*/ 4674 w 3370166"/>
                <a:gd name="connsiteY39" fmla="*/ 4504 h 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70166" h="6755">
                  <a:moveTo>
                    <a:pt x="2337" y="2252"/>
                  </a:moveTo>
                  <a:lnTo>
                    <a:pt x="2337" y="0"/>
                  </a:lnTo>
                  <a:lnTo>
                    <a:pt x="0" y="0"/>
                  </a:lnTo>
                  <a:lnTo>
                    <a:pt x="0" y="2252"/>
                  </a:lnTo>
                  <a:lnTo>
                    <a:pt x="2337" y="2252"/>
                  </a:lnTo>
                  <a:close/>
                  <a:moveTo>
                    <a:pt x="3367836" y="2252"/>
                  </a:moveTo>
                  <a:lnTo>
                    <a:pt x="3370166" y="2252"/>
                  </a:lnTo>
                  <a:lnTo>
                    <a:pt x="3370166" y="0"/>
                  </a:lnTo>
                  <a:lnTo>
                    <a:pt x="3367836" y="0"/>
                  </a:lnTo>
                  <a:lnTo>
                    <a:pt x="3367836" y="2252"/>
                  </a:lnTo>
                  <a:close/>
                  <a:moveTo>
                    <a:pt x="3367836" y="4504"/>
                  </a:moveTo>
                  <a:lnTo>
                    <a:pt x="3367836" y="6756"/>
                  </a:lnTo>
                  <a:lnTo>
                    <a:pt x="3370166" y="6756"/>
                  </a:lnTo>
                  <a:lnTo>
                    <a:pt x="3370166" y="4504"/>
                  </a:lnTo>
                  <a:lnTo>
                    <a:pt x="3367836" y="4504"/>
                  </a:lnTo>
                  <a:close/>
                  <a:moveTo>
                    <a:pt x="2337" y="4504"/>
                  </a:moveTo>
                  <a:lnTo>
                    <a:pt x="0" y="4504"/>
                  </a:lnTo>
                  <a:lnTo>
                    <a:pt x="0" y="6756"/>
                  </a:lnTo>
                  <a:lnTo>
                    <a:pt x="2337" y="6756"/>
                  </a:lnTo>
                  <a:lnTo>
                    <a:pt x="2337" y="4504"/>
                  </a:lnTo>
                  <a:close/>
                  <a:moveTo>
                    <a:pt x="2337" y="4504"/>
                  </a:moveTo>
                  <a:lnTo>
                    <a:pt x="3367836" y="4504"/>
                  </a:lnTo>
                  <a:lnTo>
                    <a:pt x="3367836" y="0"/>
                  </a:lnTo>
                  <a:lnTo>
                    <a:pt x="2337" y="0"/>
                  </a:lnTo>
                  <a:lnTo>
                    <a:pt x="2337" y="4504"/>
                  </a:lnTo>
                  <a:close/>
                  <a:moveTo>
                    <a:pt x="3365506" y="2252"/>
                  </a:moveTo>
                  <a:lnTo>
                    <a:pt x="3365506" y="4504"/>
                  </a:lnTo>
                  <a:lnTo>
                    <a:pt x="3370166" y="4504"/>
                  </a:lnTo>
                  <a:lnTo>
                    <a:pt x="3370166" y="2252"/>
                  </a:lnTo>
                  <a:lnTo>
                    <a:pt x="3365506" y="2252"/>
                  </a:lnTo>
                  <a:close/>
                  <a:moveTo>
                    <a:pt x="3367836" y="2252"/>
                  </a:moveTo>
                  <a:lnTo>
                    <a:pt x="2337" y="2252"/>
                  </a:lnTo>
                  <a:lnTo>
                    <a:pt x="2337" y="6756"/>
                  </a:lnTo>
                  <a:lnTo>
                    <a:pt x="3367836" y="6756"/>
                  </a:lnTo>
                  <a:lnTo>
                    <a:pt x="3367836" y="2252"/>
                  </a:lnTo>
                  <a:close/>
                  <a:moveTo>
                    <a:pt x="4674" y="4504"/>
                  </a:moveTo>
                  <a:lnTo>
                    <a:pt x="4674" y="2252"/>
                  </a:lnTo>
                  <a:lnTo>
                    <a:pt x="0" y="2252"/>
                  </a:lnTo>
                  <a:lnTo>
                    <a:pt x="0" y="4504"/>
                  </a:lnTo>
                  <a:lnTo>
                    <a:pt x="4674" y="4504"/>
                  </a:lnTo>
                  <a:close/>
                </a:path>
              </a:pathLst>
            </a:custGeom>
            <a:solidFill>
              <a:srgbClr val="E2E2E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BF3316-4388-09B5-65E3-F0BB71A20AD0}"/>
                </a:ext>
              </a:extLst>
            </p:cNvPr>
            <p:cNvSpPr/>
            <p:nvPr/>
          </p:nvSpPr>
          <p:spPr>
            <a:xfrm>
              <a:off x="613688" y="1985761"/>
              <a:ext cx="206564" cy="33874"/>
            </a:xfrm>
            <a:custGeom>
              <a:avLst/>
              <a:gdLst>
                <a:gd name="connsiteX0" fmla="*/ 17839 w 206564"/>
                <a:gd name="connsiteY0" fmla="*/ 22437 h 33874"/>
                <a:gd name="connsiteX1" fmla="*/ 17839 w 206564"/>
                <a:gd name="connsiteY1" fmla="*/ 26554 h 33874"/>
                <a:gd name="connsiteX2" fmla="*/ 3688 w 206564"/>
                <a:gd name="connsiteY2" fmla="*/ 26554 h 33874"/>
                <a:gd name="connsiteX3" fmla="*/ 3688 w 206564"/>
                <a:gd name="connsiteY3" fmla="*/ 22437 h 33874"/>
                <a:gd name="connsiteX4" fmla="*/ 17839 w 206564"/>
                <a:gd name="connsiteY4" fmla="*/ 22437 h 33874"/>
                <a:gd name="connsiteX5" fmla="*/ 5478 w 206564"/>
                <a:gd name="connsiteY5" fmla="*/ 933 h 33874"/>
                <a:gd name="connsiteX6" fmla="*/ 5478 w 206564"/>
                <a:gd name="connsiteY6" fmla="*/ 26554 h 33874"/>
                <a:gd name="connsiteX7" fmla="*/ 0 w 206564"/>
                <a:gd name="connsiteY7" fmla="*/ 26554 h 33874"/>
                <a:gd name="connsiteX8" fmla="*/ 0 w 206564"/>
                <a:gd name="connsiteY8" fmla="*/ 933 h 33874"/>
                <a:gd name="connsiteX9" fmla="*/ 5478 w 206564"/>
                <a:gd name="connsiteY9" fmla="*/ 933 h 33874"/>
                <a:gd name="connsiteX10" fmla="*/ 15995 w 206564"/>
                <a:gd name="connsiteY10" fmla="*/ 11368 h 33874"/>
                <a:gd name="connsiteX11" fmla="*/ 15995 w 206564"/>
                <a:gd name="connsiteY11" fmla="*/ 15379 h 33874"/>
                <a:gd name="connsiteX12" fmla="*/ 3688 w 206564"/>
                <a:gd name="connsiteY12" fmla="*/ 15379 h 33874"/>
                <a:gd name="connsiteX13" fmla="*/ 3688 w 206564"/>
                <a:gd name="connsiteY13" fmla="*/ 11368 h 33874"/>
                <a:gd name="connsiteX14" fmla="*/ 15995 w 206564"/>
                <a:gd name="connsiteY14" fmla="*/ 11368 h 33874"/>
                <a:gd name="connsiteX15" fmla="*/ 17821 w 206564"/>
                <a:gd name="connsiteY15" fmla="*/ 933 h 33874"/>
                <a:gd name="connsiteX16" fmla="*/ 17821 w 206564"/>
                <a:gd name="connsiteY16" fmla="*/ 5068 h 33874"/>
                <a:gd name="connsiteX17" fmla="*/ 3688 w 206564"/>
                <a:gd name="connsiteY17" fmla="*/ 5068 h 33874"/>
                <a:gd name="connsiteX18" fmla="*/ 3688 w 206564"/>
                <a:gd name="connsiteY18" fmla="*/ 933 h 33874"/>
                <a:gd name="connsiteX19" fmla="*/ 17821 w 206564"/>
                <a:gd name="connsiteY19" fmla="*/ 933 h 33874"/>
                <a:gd name="connsiteX20" fmla="*/ 24942 w 206564"/>
                <a:gd name="connsiteY20" fmla="*/ 7513 h 33874"/>
                <a:gd name="connsiteX21" fmla="*/ 28210 w 206564"/>
                <a:gd name="connsiteY21" fmla="*/ 13302 h 33874"/>
                <a:gd name="connsiteX22" fmla="*/ 31570 w 206564"/>
                <a:gd name="connsiteY22" fmla="*/ 7513 h 33874"/>
                <a:gd name="connsiteX23" fmla="*/ 37176 w 206564"/>
                <a:gd name="connsiteY23" fmla="*/ 7513 h 33874"/>
                <a:gd name="connsiteX24" fmla="*/ 31588 w 206564"/>
                <a:gd name="connsiteY24" fmla="*/ 16823 h 33874"/>
                <a:gd name="connsiteX25" fmla="*/ 37431 w 206564"/>
                <a:gd name="connsiteY25" fmla="*/ 26554 h 33874"/>
                <a:gd name="connsiteX26" fmla="*/ 31807 w 206564"/>
                <a:gd name="connsiteY26" fmla="*/ 26554 h 33874"/>
                <a:gd name="connsiteX27" fmla="*/ 28247 w 206564"/>
                <a:gd name="connsiteY27" fmla="*/ 20432 h 33874"/>
                <a:gd name="connsiteX28" fmla="*/ 24686 w 206564"/>
                <a:gd name="connsiteY28" fmla="*/ 26554 h 33874"/>
                <a:gd name="connsiteX29" fmla="*/ 19063 w 206564"/>
                <a:gd name="connsiteY29" fmla="*/ 26554 h 33874"/>
                <a:gd name="connsiteX30" fmla="*/ 24905 w 206564"/>
                <a:gd name="connsiteY30" fmla="*/ 16823 h 33874"/>
                <a:gd name="connsiteX31" fmla="*/ 19318 w 206564"/>
                <a:gd name="connsiteY31" fmla="*/ 7513 h 33874"/>
                <a:gd name="connsiteX32" fmla="*/ 24942 w 206564"/>
                <a:gd name="connsiteY32" fmla="*/ 7513 h 33874"/>
                <a:gd name="connsiteX33" fmla="*/ 44990 w 206564"/>
                <a:gd name="connsiteY33" fmla="*/ 11175 h 33874"/>
                <a:gd name="connsiteX34" fmla="*/ 44990 w 206564"/>
                <a:gd name="connsiteY34" fmla="*/ 33874 h 33874"/>
                <a:gd name="connsiteX35" fmla="*/ 39732 w 206564"/>
                <a:gd name="connsiteY35" fmla="*/ 33874 h 33874"/>
                <a:gd name="connsiteX36" fmla="*/ 39732 w 206564"/>
                <a:gd name="connsiteY36" fmla="*/ 7513 h 33874"/>
                <a:gd name="connsiteX37" fmla="*/ 44607 w 206564"/>
                <a:gd name="connsiteY37" fmla="*/ 7513 h 33874"/>
                <a:gd name="connsiteX38" fmla="*/ 44990 w 206564"/>
                <a:gd name="connsiteY38" fmla="*/ 11175 h 33874"/>
                <a:gd name="connsiteX39" fmla="*/ 57498 w 206564"/>
                <a:gd name="connsiteY39" fmla="*/ 16823 h 33874"/>
                <a:gd name="connsiteX40" fmla="*/ 57498 w 206564"/>
                <a:gd name="connsiteY40" fmla="*/ 17191 h 33874"/>
                <a:gd name="connsiteX41" fmla="*/ 56987 w 206564"/>
                <a:gd name="connsiteY41" fmla="*/ 21046 h 33874"/>
                <a:gd name="connsiteX42" fmla="*/ 55526 w 206564"/>
                <a:gd name="connsiteY42" fmla="*/ 24143 h 33874"/>
                <a:gd name="connsiteX43" fmla="*/ 53116 w 206564"/>
                <a:gd name="connsiteY43" fmla="*/ 26186 h 33874"/>
                <a:gd name="connsiteX44" fmla="*/ 49829 w 206564"/>
                <a:gd name="connsiteY44" fmla="*/ 26907 h 33874"/>
                <a:gd name="connsiteX45" fmla="*/ 46689 w 206564"/>
                <a:gd name="connsiteY45" fmla="*/ 26202 h 33874"/>
                <a:gd name="connsiteX46" fmla="*/ 44442 w 206564"/>
                <a:gd name="connsiteY46" fmla="*/ 24231 h 33874"/>
                <a:gd name="connsiteX47" fmla="*/ 43000 w 206564"/>
                <a:gd name="connsiteY47" fmla="*/ 21258 h 33874"/>
                <a:gd name="connsiteX48" fmla="*/ 42160 w 206564"/>
                <a:gd name="connsiteY48" fmla="*/ 17631 h 33874"/>
                <a:gd name="connsiteX49" fmla="*/ 42160 w 206564"/>
                <a:gd name="connsiteY49" fmla="*/ 16664 h 33874"/>
                <a:gd name="connsiteX50" fmla="*/ 43000 w 206564"/>
                <a:gd name="connsiteY50" fmla="*/ 12862 h 33874"/>
                <a:gd name="connsiteX51" fmla="*/ 44442 w 206564"/>
                <a:gd name="connsiteY51" fmla="*/ 9853 h 33874"/>
                <a:gd name="connsiteX52" fmla="*/ 46670 w 206564"/>
                <a:gd name="connsiteY52" fmla="*/ 7866 h 33874"/>
                <a:gd name="connsiteX53" fmla="*/ 49793 w 206564"/>
                <a:gd name="connsiteY53" fmla="*/ 7161 h 33874"/>
                <a:gd name="connsiteX54" fmla="*/ 53097 w 206564"/>
                <a:gd name="connsiteY54" fmla="*/ 7847 h 33874"/>
                <a:gd name="connsiteX55" fmla="*/ 55507 w 206564"/>
                <a:gd name="connsiteY55" fmla="*/ 9818 h 33874"/>
                <a:gd name="connsiteX56" fmla="*/ 56987 w 206564"/>
                <a:gd name="connsiteY56" fmla="*/ 12881 h 33874"/>
                <a:gd name="connsiteX57" fmla="*/ 57498 w 206564"/>
                <a:gd name="connsiteY57" fmla="*/ 16823 h 33874"/>
                <a:gd name="connsiteX58" fmla="*/ 52221 w 206564"/>
                <a:gd name="connsiteY58" fmla="*/ 17191 h 33874"/>
                <a:gd name="connsiteX59" fmla="*/ 52221 w 206564"/>
                <a:gd name="connsiteY59" fmla="*/ 16823 h 33874"/>
                <a:gd name="connsiteX60" fmla="*/ 52002 w 206564"/>
                <a:gd name="connsiteY60" fmla="*/ 14587 h 33874"/>
                <a:gd name="connsiteX61" fmla="*/ 51345 w 206564"/>
                <a:gd name="connsiteY61" fmla="*/ 12775 h 33874"/>
                <a:gd name="connsiteX62" fmla="*/ 50176 w 206564"/>
                <a:gd name="connsiteY62" fmla="*/ 11577 h 33874"/>
                <a:gd name="connsiteX63" fmla="*/ 48441 w 206564"/>
                <a:gd name="connsiteY63" fmla="*/ 11138 h 33874"/>
                <a:gd name="connsiteX64" fmla="*/ 46597 w 206564"/>
                <a:gd name="connsiteY64" fmla="*/ 11474 h 33874"/>
                <a:gd name="connsiteX65" fmla="*/ 45374 w 206564"/>
                <a:gd name="connsiteY65" fmla="*/ 12441 h 33874"/>
                <a:gd name="connsiteX66" fmla="*/ 44662 w 206564"/>
                <a:gd name="connsiteY66" fmla="*/ 13954 h 33874"/>
                <a:gd name="connsiteX67" fmla="*/ 44370 w 206564"/>
                <a:gd name="connsiteY67" fmla="*/ 15944 h 33874"/>
                <a:gd name="connsiteX68" fmla="*/ 44370 w 206564"/>
                <a:gd name="connsiteY68" fmla="*/ 18389 h 33874"/>
                <a:gd name="connsiteX69" fmla="*/ 44881 w 206564"/>
                <a:gd name="connsiteY69" fmla="*/ 20728 h 33874"/>
                <a:gd name="connsiteX70" fmla="*/ 46177 w 206564"/>
                <a:gd name="connsiteY70" fmla="*/ 22350 h 33874"/>
                <a:gd name="connsiteX71" fmla="*/ 48478 w 206564"/>
                <a:gd name="connsiteY71" fmla="*/ 22946 h 33874"/>
                <a:gd name="connsiteX72" fmla="*/ 50231 w 206564"/>
                <a:gd name="connsiteY72" fmla="*/ 22506 h 33874"/>
                <a:gd name="connsiteX73" fmla="*/ 51381 w 206564"/>
                <a:gd name="connsiteY73" fmla="*/ 21258 h 33874"/>
                <a:gd name="connsiteX74" fmla="*/ 52020 w 206564"/>
                <a:gd name="connsiteY74" fmla="*/ 19428 h 33874"/>
                <a:gd name="connsiteX75" fmla="*/ 52221 w 206564"/>
                <a:gd name="connsiteY75" fmla="*/ 17191 h 33874"/>
                <a:gd name="connsiteX76" fmla="*/ 69859 w 206564"/>
                <a:gd name="connsiteY76" fmla="*/ 26907 h 33874"/>
                <a:gd name="connsiteX77" fmla="*/ 65732 w 206564"/>
                <a:gd name="connsiteY77" fmla="*/ 26202 h 33874"/>
                <a:gd name="connsiteX78" fmla="*/ 62628 w 206564"/>
                <a:gd name="connsiteY78" fmla="*/ 24215 h 33874"/>
                <a:gd name="connsiteX79" fmla="*/ 60693 w 206564"/>
                <a:gd name="connsiteY79" fmla="*/ 21274 h 33874"/>
                <a:gd name="connsiteX80" fmla="*/ 60018 w 206564"/>
                <a:gd name="connsiteY80" fmla="*/ 17684 h 33874"/>
                <a:gd name="connsiteX81" fmla="*/ 60018 w 206564"/>
                <a:gd name="connsiteY81" fmla="*/ 16982 h 33874"/>
                <a:gd name="connsiteX82" fmla="*/ 60657 w 206564"/>
                <a:gd name="connsiteY82" fmla="*/ 13021 h 33874"/>
                <a:gd name="connsiteX83" fmla="*/ 62482 w 206564"/>
                <a:gd name="connsiteY83" fmla="*/ 9906 h 33874"/>
                <a:gd name="connsiteX84" fmla="*/ 65404 w 206564"/>
                <a:gd name="connsiteY84" fmla="*/ 7885 h 33874"/>
                <a:gd name="connsiteX85" fmla="*/ 69275 w 206564"/>
                <a:gd name="connsiteY85" fmla="*/ 7161 h 33874"/>
                <a:gd name="connsiteX86" fmla="*/ 73000 w 206564"/>
                <a:gd name="connsiteY86" fmla="*/ 7832 h 33874"/>
                <a:gd name="connsiteX87" fmla="*/ 75720 w 206564"/>
                <a:gd name="connsiteY87" fmla="*/ 9731 h 33874"/>
                <a:gd name="connsiteX88" fmla="*/ 77400 w 206564"/>
                <a:gd name="connsiteY88" fmla="*/ 12688 h 33874"/>
                <a:gd name="connsiteX89" fmla="*/ 77966 w 206564"/>
                <a:gd name="connsiteY89" fmla="*/ 16490 h 33874"/>
                <a:gd name="connsiteX90" fmla="*/ 77966 w 206564"/>
                <a:gd name="connsiteY90" fmla="*/ 18601 h 33874"/>
                <a:gd name="connsiteX91" fmla="*/ 62263 w 206564"/>
                <a:gd name="connsiteY91" fmla="*/ 18601 h 33874"/>
                <a:gd name="connsiteX92" fmla="*/ 62263 w 206564"/>
                <a:gd name="connsiteY92" fmla="*/ 15220 h 33874"/>
                <a:gd name="connsiteX93" fmla="*/ 72799 w 206564"/>
                <a:gd name="connsiteY93" fmla="*/ 15220 h 33874"/>
                <a:gd name="connsiteX94" fmla="*/ 72799 w 206564"/>
                <a:gd name="connsiteY94" fmla="*/ 14833 h 33874"/>
                <a:gd name="connsiteX95" fmla="*/ 72397 w 206564"/>
                <a:gd name="connsiteY95" fmla="*/ 12953 h 33874"/>
                <a:gd name="connsiteX96" fmla="*/ 71229 w 206564"/>
                <a:gd name="connsiteY96" fmla="*/ 11615 h 33874"/>
                <a:gd name="connsiteX97" fmla="*/ 69220 w 206564"/>
                <a:gd name="connsiteY97" fmla="*/ 11122 h 33874"/>
                <a:gd name="connsiteX98" fmla="*/ 67431 w 206564"/>
                <a:gd name="connsiteY98" fmla="*/ 11562 h 33874"/>
                <a:gd name="connsiteX99" fmla="*/ 66207 w 206564"/>
                <a:gd name="connsiteY99" fmla="*/ 12794 h 33874"/>
                <a:gd name="connsiteX100" fmla="*/ 65513 w 206564"/>
                <a:gd name="connsiteY100" fmla="*/ 14659 h 33874"/>
                <a:gd name="connsiteX101" fmla="*/ 65294 w 206564"/>
                <a:gd name="connsiteY101" fmla="*/ 16982 h 33874"/>
                <a:gd name="connsiteX102" fmla="*/ 65294 w 206564"/>
                <a:gd name="connsiteY102" fmla="*/ 17684 h 33874"/>
                <a:gd name="connsiteX103" fmla="*/ 65623 w 206564"/>
                <a:gd name="connsiteY103" fmla="*/ 19796 h 33874"/>
                <a:gd name="connsiteX104" fmla="*/ 66591 w 206564"/>
                <a:gd name="connsiteY104" fmla="*/ 21467 h 33874"/>
                <a:gd name="connsiteX105" fmla="*/ 68124 w 206564"/>
                <a:gd name="connsiteY105" fmla="*/ 22559 h 33874"/>
                <a:gd name="connsiteX106" fmla="*/ 70188 w 206564"/>
                <a:gd name="connsiteY106" fmla="*/ 22946 h 33874"/>
                <a:gd name="connsiteX107" fmla="*/ 72835 w 206564"/>
                <a:gd name="connsiteY107" fmla="*/ 22419 h 33874"/>
                <a:gd name="connsiteX108" fmla="*/ 74972 w 206564"/>
                <a:gd name="connsiteY108" fmla="*/ 20781 h 33874"/>
                <a:gd name="connsiteX109" fmla="*/ 77528 w 206564"/>
                <a:gd name="connsiteY109" fmla="*/ 23457 h 33874"/>
                <a:gd name="connsiteX110" fmla="*/ 75830 w 206564"/>
                <a:gd name="connsiteY110" fmla="*/ 25110 h 33874"/>
                <a:gd name="connsiteX111" fmla="*/ 73273 w 206564"/>
                <a:gd name="connsiteY111" fmla="*/ 26414 h 33874"/>
                <a:gd name="connsiteX112" fmla="*/ 69859 w 206564"/>
                <a:gd name="connsiteY112" fmla="*/ 26907 h 33874"/>
                <a:gd name="connsiteX113" fmla="*/ 86219 w 206564"/>
                <a:gd name="connsiteY113" fmla="*/ 11668 h 33874"/>
                <a:gd name="connsiteX114" fmla="*/ 86219 w 206564"/>
                <a:gd name="connsiteY114" fmla="*/ 26554 h 33874"/>
                <a:gd name="connsiteX115" fmla="*/ 80961 w 206564"/>
                <a:gd name="connsiteY115" fmla="*/ 26554 h 33874"/>
                <a:gd name="connsiteX116" fmla="*/ 80961 w 206564"/>
                <a:gd name="connsiteY116" fmla="*/ 7513 h 33874"/>
                <a:gd name="connsiteX117" fmla="*/ 85909 w 206564"/>
                <a:gd name="connsiteY117" fmla="*/ 7513 h 33874"/>
                <a:gd name="connsiteX118" fmla="*/ 86219 w 206564"/>
                <a:gd name="connsiteY118" fmla="*/ 11668 h 33874"/>
                <a:gd name="connsiteX119" fmla="*/ 92172 w 206564"/>
                <a:gd name="connsiteY119" fmla="*/ 7392 h 33874"/>
                <a:gd name="connsiteX120" fmla="*/ 92080 w 206564"/>
                <a:gd name="connsiteY120" fmla="*/ 12089 h 33874"/>
                <a:gd name="connsiteX121" fmla="*/ 91149 w 206564"/>
                <a:gd name="connsiteY121" fmla="*/ 12001 h 33874"/>
                <a:gd name="connsiteX122" fmla="*/ 90181 w 206564"/>
                <a:gd name="connsiteY122" fmla="*/ 11948 h 33874"/>
                <a:gd name="connsiteX123" fmla="*/ 88246 w 206564"/>
                <a:gd name="connsiteY123" fmla="*/ 12229 h 33874"/>
                <a:gd name="connsiteX124" fmla="*/ 86895 w 206564"/>
                <a:gd name="connsiteY124" fmla="*/ 13021 h 33874"/>
                <a:gd name="connsiteX125" fmla="*/ 86091 w 206564"/>
                <a:gd name="connsiteY125" fmla="*/ 14306 h 33874"/>
                <a:gd name="connsiteX126" fmla="*/ 85799 w 206564"/>
                <a:gd name="connsiteY126" fmla="*/ 16031 h 33874"/>
                <a:gd name="connsiteX127" fmla="*/ 84740 w 206564"/>
                <a:gd name="connsiteY127" fmla="*/ 15713 h 33874"/>
                <a:gd name="connsiteX128" fmla="*/ 85123 w 206564"/>
                <a:gd name="connsiteY128" fmla="*/ 12316 h 33874"/>
                <a:gd name="connsiteX129" fmla="*/ 86237 w 206564"/>
                <a:gd name="connsiteY129" fmla="*/ 9591 h 33874"/>
                <a:gd name="connsiteX130" fmla="*/ 88063 w 206564"/>
                <a:gd name="connsiteY130" fmla="*/ 7794 h 33874"/>
                <a:gd name="connsiteX131" fmla="*/ 90528 w 206564"/>
                <a:gd name="connsiteY131" fmla="*/ 7161 h 33874"/>
                <a:gd name="connsiteX132" fmla="*/ 91423 w 206564"/>
                <a:gd name="connsiteY132" fmla="*/ 7233 h 33874"/>
                <a:gd name="connsiteX133" fmla="*/ 92172 w 206564"/>
                <a:gd name="connsiteY133" fmla="*/ 7392 h 33874"/>
                <a:gd name="connsiteX134" fmla="*/ 100205 w 206564"/>
                <a:gd name="connsiteY134" fmla="*/ 7513 h 33874"/>
                <a:gd name="connsiteX135" fmla="*/ 100205 w 206564"/>
                <a:gd name="connsiteY135" fmla="*/ 26554 h 33874"/>
                <a:gd name="connsiteX136" fmla="*/ 94929 w 206564"/>
                <a:gd name="connsiteY136" fmla="*/ 26554 h 33874"/>
                <a:gd name="connsiteX137" fmla="*/ 94929 w 206564"/>
                <a:gd name="connsiteY137" fmla="*/ 7513 h 33874"/>
                <a:gd name="connsiteX138" fmla="*/ 100205 w 206564"/>
                <a:gd name="connsiteY138" fmla="*/ 7513 h 33874"/>
                <a:gd name="connsiteX139" fmla="*/ 94600 w 206564"/>
                <a:gd name="connsiteY139" fmla="*/ 2551 h 33874"/>
                <a:gd name="connsiteX140" fmla="*/ 95403 w 206564"/>
                <a:gd name="connsiteY140" fmla="*/ 720 h 33874"/>
                <a:gd name="connsiteX141" fmla="*/ 97558 w 206564"/>
                <a:gd name="connsiteY141" fmla="*/ 0 h 33874"/>
                <a:gd name="connsiteX142" fmla="*/ 99694 w 206564"/>
                <a:gd name="connsiteY142" fmla="*/ 720 h 33874"/>
                <a:gd name="connsiteX143" fmla="*/ 100516 w 206564"/>
                <a:gd name="connsiteY143" fmla="*/ 2551 h 33874"/>
                <a:gd name="connsiteX144" fmla="*/ 99694 w 206564"/>
                <a:gd name="connsiteY144" fmla="*/ 4382 h 33874"/>
                <a:gd name="connsiteX145" fmla="*/ 97558 w 206564"/>
                <a:gd name="connsiteY145" fmla="*/ 5103 h 33874"/>
                <a:gd name="connsiteX146" fmla="*/ 95403 w 206564"/>
                <a:gd name="connsiteY146" fmla="*/ 4382 h 33874"/>
                <a:gd name="connsiteX147" fmla="*/ 94600 w 206564"/>
                <a:gd name="connsiteY147" fmla="*/ 2551 h 33874"/>
                <a:gd name="connsiteX148" fmla="*/ 109810 w 206564"/>
                <a:gd name="connsiteY148" fmla="*/ 11456 h 33874"/>
                <a:gd name="connsiteX149" fmla="*/ 109810 w 206564"/>
                <a:gd name="connsiteY149" fmla="*/ 26554 h 33874"/>
                <a:gd name="connsiteX150" fmla="*/ 104533 w 206564"/>
                <a:gd name="connsiteY150" fmla="*/ 26554 h 33874"/>
                <a:gd name="connsiteX151" fmla="*/ 104533 w 206564"/>
                <a:gd name="connsiteY151" fmla="*/ 7513 h 33874"/>
                <a:gd name="connsiteX152" fmla="*/ 109481 w 206564"/>
                <a:gd name="connsiteY152" fmla="*/ 7513 h 33874"/>
                <a:gd name="connsiteX153" fmla="*/ 109810 w 206564"/>
                <a:gd name="connsiteY153" fmla="*/ 11456 h 33874"/>
                <a:gd name="connsiteX154" fmla="*/ 109079 w 206564"/>
                <a:gd name="connsiteY154" fmla="*/ 16365 h 33874"/>
                <a:gd name="connsiteX155" fmla="*/ 107619 w 206564"/>
                <a:gd name="connsiteY155" fmla="*/ 16365 h 33874"/>
                <a:gd name="connsiteX156" fmla="*/ 108112 w 206564"/>
                <a:gd name="connsiteY156" fmla="*/ 12706 h 33874"/>
                <a:gd name="connsiteX157" fmla="*/ 109591 w 206564"/>
                <a:gd name="connsiteY157" fmla="*/ 9784 h 33874"/>
                <a:gd name="connsiteX158" fmla="*/ 112019 w 206564"/>
                <a:gd name="connsiteY158" fmla="*/ 7847 h 33874"/>
                <a:gd name="connsiteX159" fmla="*/ 115361 w 206564"/>
                <a:gd name="connsiteY159" fmla="*/ 7161 h 33874"/>
                <a:gd name="connsiteX160" fmla="*/ 117771 w 206564"/>
                <a:gd name="connsiteY160" fmla="*/ 7548 h 33874"/>
                <a:gd name="connsiteX161" fmla="*/ 119651 w 206564"/>
                <a:gd name="connsiteY161" fmla="*/ 8727 h 33874"/>
                <a:gd name="connsiteX162" fmla="*/ 120893 w 206564"/>
                <a:gd name="connsiteY162" fmla="*/ 10804 h 33874"/>
                <a:gd name="connsiteX163" fmla="*/ 121331 w 206564"/>
                <a:gd name="connsiteY163" fmla="*/ 13848 h 33874"/>
                <a:gd name="connsiteX164" fmla="*/ 121331 w 206564"/>
                <a:gd name="connsiteY164" fmla="*/ 26554 h 33874"/>
                <a:gd name="connsiteX165" fmla="*/ 116073 w 206564"/>
                <a:gd name="connsiteY165" fmla="*/ 26554 h 33874"/>
                <a:gd name="connsiteX166" fmla="*/ 116073 w 206564"/>
                <a:gd name="connsiteY166" fmla="*/ 14412 h 33874"/>
                <a:gd name="connsiteX167" fmla="*/ 115707 w 206564"/>
                <a:gd name="connsiteY167" fmla="*/ 12407 h 33874"/>
                <a:gd name="connsiteX168" fmla="*/ 114667 w 206564"/>
                <a:gd name="connsiteY168" fmla="*/ 11421 h 33874"/>
                <a:gd name="connsiteX169" fmla="*/ 113078 w 206564"/>
                <a:gd name="connsiteY169" fmla="*/ 11138 h 33874"/>
                <a:gd name="connsiteX170" fmla="*/ 111289 w 206564"/>
                <a:gd name="connsiteY170" fmla="*/ 11543 h 33874"/>
                <a:gd name="connsiteX171" fmla="*/ 110047 w 206564"/>
                <a:gd name="connsiteY171" fmla="*/ 12669 h 33874"/>
                <a:gd name="connsiteX172" fmla="*/ 109317 w 206564"/>
                <a:gd name="connsiteY172" fmla="*/ 14325 h 33874"/>
                <a:gd name="connsiteX173" fmla="*/ 109079 w 206564"/>
                <a:gd name="connsiteY173" fmla="*/ 16365 h 33874"/>
                <a:gd name="connsiteX174" fmla="*/ 120838 w 206564"/>
                <a:gd name="connsiteY174" fmla="*/ 15785 h 33874"/>
                <a:gd name="connsiteX175" fmla="*/ 118957 w 206564"/>
                <a:gd name="connsiteY175" fmla="*/ 16012 h 33874"/>
                <a:gd name="connsiteX176" fmla="*/ 119432 w 206564"/>
                <a:gd name="connsiteY176" fmla="*/ 12547 h 33874"/>
                <a:gd name="connsiteX177" fmla="*/ 120875 w 206564"/>
                <a:gd name="connsiteY177" fmla="*/ 9731 h 33874"/>
                <a:gd name="connsiteX178" fmla="*/ 123267 w 206564"/>
                <a:gd name="connsiteY178" fmla="*/ 7847 h 33874"/>
                <a:gd name="connsiteX179" fmla="*/ 126553 w 206564"/>
                <a:gd name="connsiteY179" fmla="*/ 7161 h 33874"/>
                <a:gd name="connsiteX180" fmla="*/ 129146 w 206564"/>
                <a:gd name="connsiteY180" fmla="*/ 7566 h 33874"/>
                <a:gd name="connsiteX181" fmla="*/ 131136 w 206564"/>
                <a:gd name="connsiteY181" fmla="*/ 8817 h 33874"/>
                <a:gd name="connsiteX182" fmla="*/ 132414 w 206564"/>
                <a:gd name="connsiteY182" fmla="*/ 11035 h 33874"/>
                <a:gd name="connsiteX183" fmla="*/ 132871 w 206564"/>
                <a:gd name="connsiteY183" fmla="*/ 14394 h 33874"/>
                <a:gd name="connsiteX184" fmla="*/ 132871 w 206564"/>
                <a:gd name="connsiteY184" fmla="*/ 26554 h 33874"/>
                <a:gd name="connsiteX185" fmla="*/ 127594 w 206564"/>
                <a:gd name="connsiteY185" fmla="*/ 26554 h 33874"/>
                <a:gd name="connsiteX186" fmla="*/ 127594 w 206564"/>
                <a:gd name="connsiteY186" fmla="*/ 14394 h 33874"/>
                <a:gd name="connsiteX187" fmla="*/ 127229 w 206564"/>
                <a:gd name="connsiteY187" fmla="*/ 12388 h 33874"/>
                <a:gd name="connsiteX188" fmla="*/ 126206 w 206564"/>
                <a:gd name="connsiteY188" fmla="*/ 11421 h 33874"/>
                <a:gd name="connsiteX189" fmla="*/ 124636 w 206564"/>
                <a:gd name="connsiteY189" fmla="*/ 11138 h 33874"/>
                <a:gd name="connsiteX190" fmla="*/ 122974 w 206564"/>
                <a:gd name="connsiteY190" fmla="*/ 11509 h 33874"/>
                <a:gd name="connsiteX191" fmla="*/ 121788 w 206564"/>
                <a:gd name="connsiteY191" fmla="*/ 12494 h 33874"/>
                <a:gd name="connsiteX192" fmla="*/ 121075 w 206564"/>
                <a:gd name="connsiteY192" fmla="*/ 13973 h 33874"/>
                <a:gd name="connsiteX193" fmla="*/ 120838 w 206564"/>
                <a:gd name="connsiteY193" fmla="*/ 15785 h 33874"/>
                <a:gd name="connsiteX194" fmla="*/ 146035 w 206564"/>
                <a:gd name="connsiteY194" fmla="*/ 26907 h 33874"/>
                <a:gd name="connsiteX195" fmla="*/ 141909 w 206564"/>
                <a:gd name="connsiteY195" fmla="*/ 26202 h 33874"/>
                <a:gd name="connsiteX196" fmla="*/ 138805 w 206564"/>
                <a:gd name="connsiteY196" fmla="*/ 24215 h 33874"/>
                <a:gd name="connsiteX197" fmla="*/ 136870 w 206564"/>
                <a:gd name="connsiteY197" fmla="*/ 21274 h 33874"/>
                <a:gd name="connsiteX198" fmla="*/ 136194 w 206564"/>
                <a:gd name="connsiteY198" fmla="*/ 17684 h 33874"/>
                <a:gd name="connsiteX199" fmla="*/ 136194 w 206564"/>
                <a:gd name="connsiteY199" fmla="*/ 16982 h 33874"/>
                <a:gd name="connsiteX200" fmla="*/ 136833 w 206564"/>
                <a:gd name="connsiteY200" fmla="*/ 13021 h 33874"/>
                <a:gd name="connsiteX201" fmla="*/ 138659 w 206564"/>
                <a:gd name="connsiteY201" fmla="*/ 9906 h 33874"/>
                <a:gd name="connsiteX202" fmla="*/ 141580 w 206564"/>
                <a:gd name="connsiteY202" fmla="*/ 7885 h 33874"/>
                <a:gd name="connsiteX203" fmla="*/ 145451 w 206564"/>
                <a:gd name="connsiteY203" fmla="*/ 7161 h 33874"/>
                <a:gd name="connsiteX204" fmla="*/ 149176 w 206564"/>
                <a:gd name="connsiteY204" fmla="*/ 7832 h 33874"/>
                <a:gd name="connsiteX205" fmla="*/ 151897 w 206564"/>
                <a:gd name="connsiteY205" fmla="*/ 9731 h 33874"/>
                <a:gd name="connsiteX206" fmla="*/ 153576 w 206564"/>
                <a:gd name="connsiteY206" fmla="*/ 12688 h 33874"/>
                <a:gd name="connsiteX207" fmla="*/ 154143 w 206564"/>
                <a:gd name="connsiteY207" fmla="*/ 16490 h 33874"/>
                <a:gd name="connsiteX208" fmla="*/ 154143 w 206564"/>
                <a:gd name="connsiteY208" fmla="*/ 18601 h 33874"/>
                <a:gd name="connsiteX209" fmla="*/ 138440 w 206564"/>
                <a:gd name="connsiteY209" fmla="*/ 18601 h 33874"/>
                <a:gd name="connsiteX210" fmla="*/ 138440 w 206564"/>
                <a:gd name="connsiteY210" fmla="*/ 15220 h 33874"/>
                <a:gd name="connsiteX211" fmla="*/ 148975 w 206564"/>
                <a:gd name="connsiteY211" fmla="*/ 15220 h 33874"/>
                <a:gd name="connsiteX212" fmla="*/ 148975 w 206564"/>
                <a:gd name="connsiteY212" fmla="*/ 14833 h 33874"/>
                <a:gd name="connsiteX213" fmla="*/ 148574 w 206564"/>
                <a:gd name="connsiteY213" fmla="*/ 12953 h 33874"/>
                <a:gd name="connsiteX214" fmla="*/ 147405 w 206564"/>
                <a:gd name="connsiteY214" fmla="*/ 11615 h 33874"/>
                <a:gd name="connsiteX215" fmla="*/ 145397 w 206564"/>
                <a:gd name="connsiteY215" fmla="*/ 11122 h 33874"/>
                <a:gd name="connsiteX216" fmla="*/ 143607 w 206564"/>
                <a:gd name="connsiteY216" fmla="*/ 11562 h 33874"/>
                <a:gd name="connsiteX217" fmla="*/ 142384 w 206564"/>
                <a:gd name="connsiteY217" fmla="*/ 12794 h 33874"/>
                <a:gd name="connsiteX218" fmla="*/ 141690 w 206564"/>
                <a:gd name="connsiteY218" fmla="*/ 14659 h 33874"/>
                <a:gd name="connsiteX219" fmla="*/ 141471 w 206564"/>
                <a:gd name="connsiteY219" fmla="*/ 16982 h 33874"/>
                <a:gd name="connsiteX220" fmla="*/ 141471 w 206564"/>
                <a:gd name="connsiteY220" fmla="*/ 17684 h 33874"/>
                <a:gd name="connsiteX221" fmla="*/ 141799 w 206564"/>
                <a:gd name="connsiteY221" fmla="*/ 19796 h 33874"/>
                <a:gd name="connsiteX222" fmla="*/ 142767 w 206564"/>
                <a:gd name="connsiteY222" fmla="*/ 21467 h 33874"/>
                <a:gd name="connsiteX223" fmla="*/ 144301 w 206564"/>
                <a:gd name="connsiteY223" fmla="*/ 22559 h 33874"/>
                <a:gd name="connsiteX224" fmla="*/ 146364 w 206564"/>
                <a:gd name="connsiteY224" fmla="*/ 22946 h 33874"/>
                <a:gd name="connsiteX225" fmla="*/ 149012 w 206564"/>
                <a:gd name="connsiteY225" fmla="*/ 22419 h 33874"/>
                <a:gd name="connsiteX226" fmla="*/ 151148 w 206564"/>
                <a:gd name="connsiteY226" fmla="*/ 20781 h 33874"/>
                <a:gd name="connsiteX227" fmla="*/ 153704 w 206564"/>
                <a:gd name="connsiteY227" fmla="*/ 23457 h 33874"/>
                <a:gd name="connsiteX228" fmla="*/ 152006 w 206564"/>
                <a:gd name="connsiteY228" fmla="*/ 25110 h 33874"/>
                <a:gd name="connsiteX229" fmla="*/ 149450 w 206564"/>
                <a:gd name="connsiteY229" fmla="*/ 26414 h 33874"/>
                <a:gd name="connsiteX230" fmla="*/ 146035 w 206564"/>
                <a:gd name="connsiteY230" fmla="*/ 26907 h 33874"/>
                <a:gd name="connsiteX231" fmla="*/ 162286 w 206564"/>
                <a:gd name="connsiteY231" fmla="*/ 11577 h 33874"/>
                <a:gd name="connsiteX232" fmla="*/ 162286 w 206564"/>
                <a:gd name="connsiteY232" fmla="*/ 26554 h 33874"/>
                <a:gd name="connsiteX233" fmla="*/ 157027 w 206564"/>
                <a:gd name="connsiteY233" fmla="*/ 26554 h 33874"/>
                <a:gd name="connsiteX234" fmla="*/ 157027 w 206564"/>
                <a:gd name="connsiteY234" fmla="*/ 7513 h 33874"/>
                <a:gd name="connsiteX235" fmla="*/ 161958 w 206564"/>
                <a:gd name="connsiteY235" fmla="*/ 7513 h 33874"/>
                <a:gd name="connsiteX236" fmla="*/ 162286 w 206564"/>
                <a:gd name="connsiteY236" fmla="*/ 11577 h 33874"/>
                <a:gd name="connsiteX237" fmla="*/ 161519 w 206564"/>
                <a:gd name="connsiteY237" fmla="*/ 16365 h 33874"/>
                <a:gd name="connsiteX238" fmla="*/ 160095 w 206564"/>
                <a:gd name="connsiteY238" fmla="*/ 16365 h 33874"/>
                <a:gd name="connsiteX239" fmla="*/ 160661 w 206564"/>
                <a:gd name="connsiteY239" fmla="*/ 12563 h 33874"/>
                <a:gd name="connsiteX240" fmla="*/ 162250 w 206564"/>
                <a:gd name="connsiteY240" fmla="*/ 9659 h 33874"/>
                <a:gd name="connsiteX241" fmla="*/ 164678 w 206564"/>
                <a:gd name="connsiteY241" fmla="*/ 7813 h 33874"/>
                <a:gd name="connsiteX242" fmla="*/ 167855 w 206564"/>
                <a:gd name="connsiteY242" fmla="*/ 7161 h 33874"/>
                <a:gd name="connsiteX243" fmla="*/ 170393 w 206564"/>
                <a:gd name="connsiteY243" fmla="*/ 7548 h 33874"/>
                <a:gd name="connsiteX244" fmla="*/ 172365 w 206564"/>
                <a:gd name="connsiteY244" fmla="*/ 8780 h 33874"/>
                <a:gd name="connsiteX245" fmla="*/ 173643 w 206564"/>
                <a:gd name="connsiteY245" fmla="*/ 11016 h 33874"/>
                <a:gd name="connsiteX246" fmla="*/ 174100 w 206564"/>
                <a:gd name="connsiteY246" fmla="*/ 14412 h 33874"/>
                <a:gd name="connsiteX247" fmla="*/ 174100 w 206564"/>
                <a:gd name="connsiteY247" fmla="*/ 26554 h 33874"/>
                <a:gd name="connsiteX248" fmla="*/ 168805 w 206564"/>
                <a:gd name="connsiteY248" fmla="*/ 26554 h 33874"/>
                <a:gd name="connsiteX249" fmla="*/ 168805 w 206564"/>
                <a:gd name="connsiteY249" fmla="*/ 14394 h 33874"/>
                <a:gd name="connsiteX250" fmla="*/ 168439 w 206564"/>
                <a:gd name="connsiteY250" fmla="*/ 12423 h 33874"/>
                <a:gd name="connsiteX251" fmla="*/ 167362 w 206564"/>
                <a:gd name="connsiteY251" fmla="*/ 11437 h 33874"/>
                <a:gd name="connsiteX252" fmla="*/ 165646 w 206564"/>
                <a:gd name="connsiteY252" fmla="*/ 11138 h 33874"/>
                <a:gd name="connsiteX253" fmla="*/ 163802 w 206564"/>
                <a:gd name="connsiteY253" fmla="*/ 11543 h 33874"/>
                <a:gd name="connsiteX254" fmla="*/ 162524 w 206564"/>
                <a:gd name="connsiteY254" fmla="*/ 12669 h 33874"/>
                <a:gd name="connsiteX255" fmla="*/ 161775 w 206564"/>
                <a:gd name="connsiteY255" fmla="*/ 14325 h 33874"/>
                <a:gd name="connsiteX256" fmla="*/ 161519 w 206564"/>
                <a:gd name="connsiteY256" fmla="*/ 16365 h 33874"/>
                <a:gd name="connsiteX257" fmla="*/ 187776 w 206564"/>
                <a:gd name="connsiteY257" fmla="*/ 7513 h 33874"/>
                <a:gd name="connsiteX258" fmla="*/ 187776 w 206564"/>
                <a:gd name="connsiteY258" fmla="*/ 11103 h 33874"/>
                <a:gd name="connsiteX259" fmla="*/ 176273 w 206564"/>
                <a:gd name="connsiteY259" fmla="*/ 11103 h 33874"/>
                <a:gd name="connsiteX260" fmla="*/ 176273 w 206564"/>
                <a:gd name="connsiteY260" fmla="*/ 7513 h 33874"/>
                <a:gd name="connsiteX261" fmla="*/ 187776 w 206564"/>
                <a:gd name="connsiteY261" fmla="*/ 7513 h 33874"/>
                <a:gd name="connsiteX262" fmla="*/ 179121 w 206564"/>
                <a:gd name="connsiteY262" fmla="*/ 2816 h 33874"/>
                <a:gd name="connsiteX263" fmla="*/ 184380 w 206564"/>
                <a:gd name="connsiteY263" fmla="*/ 2816 h 33874"/>
                <a:gd name="connsiteX264" fmla="*/ 184380 w 206564"/>
                <a:gd name="connsiteY264" fmla="*/ 20819 h 33874"/>
                <a:gd name="connsiteX265" fmla="*/ 184599 w 206564"/>
                <a:gd name="connsiteY265" fmla="*/ 22085 h 33874"/>
                <a:gd name="connsiteX266" fmla="*/ 185292 w 206564"/>
                <a:gd name="connsiteY266" fmla="*/ 22699 h 33874"/>
                <a:gd name="connsiteX267" fmla="*/ 186443 w 206564"/>
                <a:gd name="connsiteY267" fmla="*/ 22858 h 33874"/>
                <a:gd name="connsiteX268" fmla="*/ 187319 w 206564"/>
                <a:gd name="connsiteY268" fmla="*/ 22824 h 33874"/>
                <a:gd name="connsiteX269" fmla="*/ 187995 w 206564"/>
                <a:gd name="connsiteY269" fmla="*/ 22718 h 33874"/>
                <a:gd name="connsiteX270" fmla="*/ 188013 w 206564"/>
                <a:gd name="connsiteY270" fmla="*/ 26448 h 33874"/>
                <a:gd name="connsiteX271" fmla="*/ 186552 w 206564"/>
                <a:gd name="connsiteY271" fmla="*/ 26782 h 33874"/>
                <a:gd name="connsiteX272" fmla="*/ 184818 w 206564"/>
                <a:gd name="connsiteY272" fmla="*/ 26907 h 33874"/>
                <a:gd name="connsiteX273" fmla="*/ 181787 w 206564"/>
                <a:gd name="connsiteY273" fmla="*/ 26361 h 33874"/>
                <a:gd name="connsiteX274" fmla="*/ 179815 w 206564"/>
                <a:gd name="connsiteY274" fmla="*/ 24564 h 33874"/>
                <a:gd name="connsiteX275" fmla="*/ 179121 w 206564"/>
                <a:gd name="connsiteY275" fmla="*/ 21327 h 33874"/>
                <a:gd name="connsiteX276" fmla="*/ 179121 w 206564"/>
                <a:gd name="connsiteY276" fmla="*/ 2816 h 33874"/>
                <a:gd name="connsiteX277" fmla="*/ 201452 w 206564"/>
                <a:gd name="connsiteY277" fmla="*/ 21293 h 33874"/>
                <a:gd name="connsiteX278" fmla="*/ 201123 w 206564"/>
                <a:gd name="connsiteY278" fmla="*/ 20307 h 33874"/>
                <a:gd name="connsiteX279" fmla="*/ 199900 w 206564"/>
                <a:gd name="connsiteY279" fmla="*/ 19496 h 33874"/>
                <a:gd name="connsiteX280" fmla="*/ 197362 w 206564"/>
                <a:gd name="connsiteY280" fmla="*/ 18794 h 33874"/>
                <a:gd name="connsiteX281" fmla="*/ 194568 w 206564"/>
                <a:gd name="connsiteY281" fmla="*/ 18002 h 33874"/>
                <a:gd name="connsiteX282" fmla="*/ 192341 w 206564"/>
                <a:gd name="connsiteY282" fmla="*/ 16823 h 33874"/>
                <a:gd name="connsiteX283" fmla="*/ 190880 w 206564"/>
                <a:gd name="connsiteY283" fmla="*/ 15205 h 33874"/>
                <a:gd name="connsiteX284" fmla="*/ 190350 w 206564"/>
                <a:gd name="connsiteY284" fmla="*/ 13040 h 33874"/>
                <a:gd name="connsiteX285" fmla="*/ 190880 w 206564"/>
                <a:gd name="connsiteY285" fmla="*/ 10788 h 33874"/>
                <a:gd name="connsiteX286" fmla="*/ 192432 w 206564"/>
                <a:gd name="connsiteY286" fmla="*/ 8920 h 33874"/>
                <a:gd name="connsiteX287" fmla="*/ 194915 w 206564"/>
                <a:gd name="connsiteY287" fmla="*/ 7638 h 33874"/>
                <a:gd name="connsiteX288" fmla="*/ 198238 w 206564"/>
                <a:gd name="connsiteY288" fmla="*/ 7161 h 33874"/>
                <a:gd name="connsiteX289" fmla="*/ 202657 w 206564"/>
                <a:gd name="connsiteY289" fmla="*/ 7953 h 33874"/>
                <a:gd name="connsiteX290" fmla="*/ 205505 w 206564"/>
                <a:gd name="connsiteY290" fmla="*/ 10136 h 33874"/>
                <a:gd name="connsiteX291" fmla="*/ 206509 w 206564"/>
                <a:gd name="connsiteY291" fmla="*/ 13268 h 33874"/>
                <a:gd name="connsiteX292" fmla="*/ 201251 w 206564"/>
                <a:gd name="connsiteY292" fmla="*/ 13268 h 33874"/>
                <a:gd name="connsiteX293" fmla="*/ 200922 w 206564"/>
                <a:gd name="connsiteY293" fmla="*/ 11948 h 33874"/>
                <a:gd name="connsiteX294" fmla="*/ 199936 w 206564"/>
                <a:gd name="connsiteY294" fmla="*/ 11016 h 33874"/>
                <a:gd name="connsiteX295" fmla="*/ 198220 w 206564"/>
                <a:gd name="connsiteY295" fmla="*/ 10663 h 33874"/>
                <a:gd name="connsiteX296" fmla="*/ 196704 w 206564"/>
                <a:gd name="connsiteY296" fmla="*/ 10963 h 33874"/>
                <a:gd name="connsiteX297" fmla="*/ 195718 w 206564"/>
                <a:gd name="connsiteY297" fmla="*/ 11736 h 33874"/>
                <a:gd name="connsiteX298" fmla="*/ 195390 w 206564"/>
                <a:gd name="connsiteY298" fmla="*/ 12794 h 33874"/>
                <a:gd name="connsiteX299" fmla="*/ 195572 w 206564"/>
                <a:gd name="connsiteY299" fmla="*/ 13586 h 33874"/>
                <a:gd name="connsiteX300" fmla="*/ 196212 w 206564"/>
                <a:gd name="connsiteY300" fmla="*/ 14200 h 33874"/>
                <a:gd name="connsiteX301" fmla="*/ 197343 w 206564"/>
                <a:gd name="connsiteY301" fmla="*/ 14727 h 33874"/>
                <a:gd name="connsiteX302" fmla="*/ 199096 w 206564"/>
                <a:gd name="connsiteY302" fmla="*/ 15152 h 33874"/>
                <a:gd name="connsiteX303" fmla="*/ 202912 w 206564"/>
                <a:gd name="connsiteY303" fmla="*/ 16259 h 33874"/>
                <a:gd name="connsiteX304" fmla="*/ 205578 w 206564"/>
                <a:gd name="connsiteY304" fmla="*/ 18090 h 33874"/>
                <a:gd name="connsiteX305" fmla="*/ 206564 w 206564"/>
                <a:gd name="connsiteY305" fmla="*/ 21099 h 33874"/>
                <a:gd name="connsiteX306" fmla="*/ 205980 w 206564"/>
                <a:gd name="connsiteY306" fmla="*/ 23423 h 33874"/>
                <a:gd name="connsiteX307" fmla="*/ 204300 w 206564"/>
                <a:gd name="connsiteY307" fmla="*/ 25269 h 33874"/>
                <a:gd name="connsiteX308" fmla="*/ 201671 w 206564"/>
                <a:gd name="connsiteY308" fmla="*/ 26486 h 33874"/>
                <a:gd name="connsiteX309" fmla="*/ 198256 w 206564"/>
                <a:gd name="connsiteY309" fmla="*/ 26907 h 33874"/>
                <a:gd name="connsiteX310" fmla="*/ 193582 w 206564"/>
                <a:gd name="connsiteY310" fmla="*/ 25955 h 33874"/>
                <a:gd name="connsiteX311" fmla="*/ 190697 w 206564"/>
                <a:gd name="connsiteY311" fmla="*/ 23544 h 33874"/>
                <a:gd name="connsiteX312" fmla="*/ 189729 w 206564"/>
                <a:gd name="connsiteY312" fmla="*/ 20519 h 33874"/>
                <a:gd name="connsiteX313" fmla="*/ 194714 w 206564"/>
                <a:gd name="connsiteY313" fmla="*/ 20519 h 33874"/>
                <a:gd name="connsiteX314" fmla="*/ 195262 w 206564"/>
                <a:gd name="connsiteY314" fmla="*/ 22191 h 33874"/>
                <a:gd name="connsiteX315" fmla="*/ 196595 w 206564"/>
                <a:gd name="connsiteY315" fmla="*/ 23105 h 33874"/>
                <a:gd name="connsiteX316" fmla="*/ 198366 w 206564"/>
                <a:gd name="connsiteY316" fmla="*/ 23385 h 33874"/>
                <a:gd name="connsiteX317" fmla="*/ 200064 w 206564"/>
                <a:gd name="connsiteY317" fmla="*/ 23123 h 33874"/>
                <a:gd name="connsiteX318" fmla="*/ 201087 w 206564"/>
                <a:gd name="connsiteY318" fmla="*/ 22384 h 33874"/>
                <a:gd name="connsiteX319" fmla="*/ 201452 w 206564"/>
                <a:gd name="connsiteY319" fmla="*/ 21293 h 3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206564" h="33874">
                  <a:moveTo>
                    <a:pt x="17839" y="22437"/>
                  </a:moveTo>
                  <a:lnTo>
                    <a:pt x="17839" y="26554"/>
                  </a:lnTo>
                  <a:lnTo>
                    <a:pt x="3688" y="26554"/>
                  </a:lnTo>
                  <a:lnTo>
                    <a:pt x="3688" y="22437"/>
                  </a:lnTo>
                  <a:lnTo>
                    <a:pt x="17839" y="22437"/>
                  </a:lnTo>
                  <a:close/>
                  <a:moveTo>
                    <a:pt x="5478" y="933"/>
                  </a:moveTo>
                  <a:lnTo>
                    <a:pt x="5478" y="26554"/>
                  </a:lnTo>
                  <a:lnTo>
                    <a:pt x="0" y="26554"/>
                  </a:lnTo>
                  <a:lnTo>
                    <a:pt x="0" y="933"/>
                  </a:lnTo>
                  <a:lnTo>
                    <a:pt x="5478" y="933"/>
                  </a:lnTo>
                  <a:close/>
                  <a:moveTo>
                    <a:pt x="15995" y="11368"/>
                  </a:moveTo>
                  <a:lnTo>
                    <a:pt x="15995" y="15379"/>
                  </a:lnTo>
                  <a:lnTo>
                    <a:pt x="3688" y="15379"/>
                  </a:lnTo>
                  <a:lnTo>
                    <a:pt x="3688" y="11368"/>
                  </a:lnTo>
                  <a:lnTo>
                    <a:pt x="15995" y="11368"/>
                  </a:lnTo>
                  <a:close/>
                  <a:moveTo>
                    <a:pt x="17821" y="933"/>
                  </a:moveTo>
                  <a:lnTo>
                    <a:pt x="17821" y="5068"/>
                  </a:lnTo>
                  <a:lnTo>
                    <a:pt x="3688" y="5068"/>
                  </a:lnTo>
                  <a:lnTo>
                    <a:pt x="3688" y="933"/>
                  </a:lnTo>
                  <a:lnTo>
                    <a:pt x="17821" y="933"/>
                  </a:lnTo>
                  <a:close/>
                  <a:moveTo>
                    <a:pt x="24942" y="7513"/>
                  </a:moveTo>
                  <a:lnTo>
                    <a:pt x="28210" y="13302"/>
                  </a:lnTo>
                  <a:lnTo>
                    <a:pt x="31570" y="7513"/>
                  </a:lnTo>
                  <a:lnTo>
                    <a:pt x="37176" y="7513"/>
                  </a:lnTo>
                  <a:lnTo>
                    <a:pt x="31588" y="16823"/>
                  </a:lnTo>
                  <a:lnTo>
                    <a:pt x="37431" y="26554"/>
                  </a:lnTo>
                  <a:lnTo>
                    <a:pt x="31807" y="26554"/>
                  </a:lnTo>
                  <a:lnTo>
                    <a:pt x="28247" y="20432"/>
                  </a:lnTo>
                  <a:lnTo>
                    <a:pt x="24686" y="26554"/>
                  </a:lnTo>
                  <a:lnTo>
                    <a:pt x="19063" y="26554"/>
                  </a:lnTo>
                  <a:lnTo>
                    <a:pt x="24905" y="16823"/>
                  </a:lnTo>
                  <a:lnTo>
                    <a:pt x="19318" y="7513"/>
                  </a:lnTo>
                  <a:lnTo>
                    <a:pt x="24942" y="7513"/>
                  </a:lnTo>
                  <a:close/>
                  <a:moveTo>
                    <a:pt x="44990" y="11175"/>
                  </a:moveTo>
                  <a:lnTo>
                    <a:pt x="44990" y="33874"/>
                  </a:lnTo>
                  <a:lnTo>
                    <a:pt x="39732" y="33874"/>
                  </a:lnTo>
                  <a:lnTo>
                    <a:pt x="39732" y="7513"/>
                  </a:lnTo>
                  <a:lnTo>
                    <a:pt x="44607" y="7513"/>
                  </a:lnTo>
                  <a:lnTo>
                    <a:pt x="44990" y="11175"/>
                  </a:lnTo>
                  <a:close/>
                  <a:moveTo>
                    <a:pt x="57498" y="16823"/>
                  </a:moveTo>
                  <a:lnTo>
                    <a:pt x="57498" y="17191"/>
                  </a:lnTo>
                  <a:cubicBezTo>
                    <a:pt x="57498" y="18576"/>
                    <a:pt x="57327" y="19861"/>
                    <a:pt x="56987" y="21046"/>
                  </a:cubicBezTo>
                  <a:cubicBezTo>
                    <a:pt x="56658" y="22231"/>
                    <a:pt x="56171" y="23264"/>
                    <a:pt x="55526" y="24143"/>
                  </a:cubicBezTo>
                  <a:cubicBezTo>
                    <a:pt x="54881" y="25010"/>
                    <a:pt x="54077" y="25693"/>
                    <a:pt x="53116" y="26186"/>
                  </a:cubicBezTo>
                  <a:cubicBezTo>
                    <a:pt x="52166" y="26666"/>
                    <a:pt x="51070" y="26907"/>
                    <a:pt x="49829" y="26907"/>
                  </a:cubicBezTo>
                  <a:cubicBezTo>
                    <a:pt x="48624" y="26907"/>
                    <a:pt x="47577" y="26673"/>
                    <a:pt x="46689" y="26202"/>
                  </a:cubicBezTo>
                  <a:cubicBezTo>
                    <a:pt x="45800" y="25734"/>
                    <a:pt x="45051" y="25076"/>
                    <a:pt x="44442" y="24231"/>
                  </a:cubicBezTo>
                  <a:cubicBezTo>
                    <a:pt x="43846" y="23376"/>
                    <a:pt x="43365" y="22384"/>
                    <a:pt x="43000" y="21258"/>
                  </a:cubicBezTo>
                  <a:cubicBezTo>
                    <a:pt x="42635" y="20132"/>
                    <a:pt x="42355" y="18922"/>
                    <a:pt x="42160" y="17631"/>
                  </a:cubicBezTo>
                  <a:lnTo>
                    <a:pt x="42160" y="16664"/>
                  </a:lnTo>
                  <a:cubicBezTo>
                    <a:pt x="42355" y="15279"/>
                    <a:pt x="42635" y="14013"/>
                    <a:pt x="43000" y="12862"/>
                  </a:cubicBezTo>
                  <a:cubicBezTo>
                    <a:pt x="43365" y="11702"/>
                    <a:pt x="43846" y="10698"/>
                    <a:pt x="44442" y="9853"/>
                  </a:cubicBezTo>
                  <a:cubicBezTo>
                    <a:pt x="45051" y="8998"/>
                    <a:pt x="45794" y="8334"/>
                    <a:pt x="46670" y="7866"/>
                  </a:cubicBezTo>
                  <a:cubicBezTo>
                    <a:pt x="47559" y="7395"/>
                    <a:pt x="48599" y="7161"/>
                    <a:pt x="49793" y="7161"/>
                  </a:cubicBezTo>
                  <a:cubicBezTo>
                    <a:pt x="51046" y="7161"/>
                    <a:pt x="52148" y="7392"/>
                    <a:pt x="53097" y="7847"/>
                  </a:cubicBezTo>
                  <a:cubicBezTo>
                    <a:pt x="54059" y="8306"/>
                    <a:pt x="54862" y="8964"/>
                    <a:pt x="55507" y="9818"/>
                  </a:cubicBezTo>
                  <a:cubicBezTo>
                    <a:pt x="56165" y="10676"/>
                    <a:pt x="56658" y="11696"/>
                    <a:pt x="56987" y="12881"/>
                  </a:cubicBezTo>
                  <a:cubicBezTo>
                    <a:pt x="57327" y="14066"/>
                    <a:pt x="57498" y="15379"/>
                    <a:pt x="57498" y="16823"/>
                  </a:cubicBezTo>
                  <a:close/>
                  <a:moveTo>
                    <a:pt x="52221" y="17191"/>
                  </a:moveTo>
                  <a:lnTo>
                    <a:pt x="52221" y="16823"/>
                  </a:lnTo>
                  <a:cubicBezTo>
                    <a:pt x="52221" y="16012"/>
                    <a:pt x="52148" y="15267"/>
                    <a:pt x="52002" y="14587"/>
                  </a:cubicBezTo>
                  <a:cubicBezTo>
                    <a:pt x="51868" y="13895"/>
                    <a:pt x="51649" y="13293"/>
                    <a:pt x="51345" y="12775"/>
                  </a:cubicBezTo>
                  <a:cubicBezTo>
                    <a:pt x="51052" y="12260"/>
                    <a:pt x="50663" y="11861"/>
                    <a:pt x="50176" y="11577"/>
                  </a:cubicBezTo>
                  <a:cubicBezTo>
                    <a:pt x="49701" y="11284"/>
                    <a:pt x="49123" y="11138"/>
                    <a:pt x="48441" y="11138"/>
                  </a:cubicBezTo>
                  <a:cubicBezTo>
                    <a:pt x="47723" y="11138"/>
                    <a:pt x="47108" y="11250"/>
                    <a:pt x="46597" y="11474"/>
                  </a:cubicBezTo>
                  <a:cubicBezTo>
                    <a:pt x="46098" y="11696"/>
                    <a:pt x="45690" y="12017"/>
                    <a:pt x="45374" y="12441"/>
                  </a:cubicBezTo>
                  <a:cubicBezTo>
                    <a:pt x="45057" y="12862"/>
                    <a:pt x="44820" y="13368"/>
                    <a:pt x="44662" y="13954"/>
                  </a:cubicBezTo>
                  <a:cubicBezTo>
                    <a:pt x="44504" y="14540"/>
                    <a:pt x="44406" y="15205"/>
                    <a:pt x="44370" y="15944"/>
                  </a:cubicBezTo>
                  <a:lnTo>
                    <a:pt x="44370" y="18389"/>
                  </a:lnTo>
                  <a:cubicBezTo>
                    <a:pt x="44430" y="19256"/>
                    <a:pt x="44601" y="20039"/>
                    <a:pt x="44881" y="20728"/>
                  </a:cubicBezTo>
                  <a:cubicBezTo>
                    <a:pt x="45161" y="21411"/>
                    <a:pt x="45593" y="21951"/>
                    <a:pt x="46177" y="22350"/>
                  </a:cubicBezTo>
                  <a:cubicBezTo>
                    <a:pt x="46761" y="22746"/>
                    <a:pt x="47528" y="22946"/>
                    <a:pt x="48478" y="22946"/>
                  </a:cubicBezTo>
                  <a:cubicBezTo>
                    <a:pt x="49172" y="22946"/>
                    <a:pt x="49756" y="22799"/>
                    <a:pt x="50231" y="22506"/>
                  </a:cubicBezTo>
                  <a:cubicBezTo>
                    <a:pt x="50705" y="22203"/>
                    <a:pt x="51089" y="21785"/>
                    <a:pt x="51381" y="21258"/>
                  </a:cubicBezTo>
                  <a:cubicBezTo>
                    <a:pt x="51685" y="20728"/>
                    <a:pt x="51898" y="20120"/>
                    <a:pt x="52020" y="19428"/>
                  </a:cubicBezTo>
                  <a:cubicBezTo>
                    <a:pt x="52154" y="18735"/>
                    <a:pt x="52221" y="17990"/>
                    <a:pt x="52221" y="17191"/>
                  </a:cubicBezTo>
                  <a:close/>
                  <a:moveTo>
                    <a:pt x="69859" y="26907"/>
                  </a:moveTo>
                  <a:cubicBezTo>
                    <a:pt x="68325" y="26907"/>
                    <a:pt x="66950" y="26673"/>
                    <a:pt x="65732" y="26202"/>
                  </a:cubicBezTo>
                  <a:cubicBezTo>
                    <a:pt x="64515" y="25721"/>
                    <a:pt x="63481" y="25057"/>
                    <a:pt x="62628" y="24215"/>
                  </a:cubicBezTo>
                  <a:cubicBezTo>
                    <a:pt x="61789" y="23370"/>
                    <a:pt x="61143" y="22390"/>
                    <a:pt x="60693" y="21274"/>
                  </a:cubicBezTo>
                  <a:cubicBezTo>
                    <a:pt x="60243" y="20148"/>
                    <a:pt x="60018" y="18953"/>
                    <a:pt x="60018" y="17684"/>
                  </a:cubicBezTo>
                  <a:lnTo>
                    <a:pt x="60018" y="16982"/>
                  </a:lnTo>
                  <a:cubicBezTo>
                    <a:pt x="60018" y="15538"/>
                    <a:pt x="60230" y="14219"/>
                    <a:pt x="60657" y="13021"/>
                  </a:cubicBezTo>
                  <a:cubicBezTo>
                    <a:pt x="61083" y="11824"/>
                    <a:pt x="61691" y="10788"/>
                    <a:pt x="62482" y="9906"/>
                  </a:cubicBezTo>
                  <a:cubicBezTo>
                    <a:pt x="63286" y="9026"/>
                    <a:pt x="64260" y="8352"/>
                    <a:pt x="65404" y="7885"/>
                  </a:cubicBezTo>
                  <a:cubicBezTo>
                    <a:pt x="66548" y="7401"/>
                    <a:pt x="67838" y="7161"/>
                    <a:pt x="69275" y="7161"/>
                  </a:cubicBezTo>
                  <a:cubicBezTo>
                    <a:pt x="70675" y="7161"/>
                    <a:pt x="71916" y="7386"/>
                    <a:pt x="73000" y="7832"/>
                  </a:cubicBezTo>
                  <a:cubicBezTo>
                    <a:pt x="74083" y="8278"/>
                    <a:pt x="74990" y="8911"/>
                    <a:pt x="75720" y="9731"/>
                  </a:cubicBezTo>
                  <a:cubicBezTo>
                    <a:pt x="76463" y="10551"/>
                    <a:pt x="77023" y="11537"/>
                    <a:pt x="77400" y="12688"/>
                  </a:cubicBezTo>
                  <a:cubicBezTo>
                    <a:pt x="77777" y="13826"/>
                    <a:pt x="77966" y="15092"/>
                    <a:pt x="77966" y="16490"/>
                  </a:cubicBezTo>
                  <a:lnTo>
                    <a:pt x="77966" y="18601"/>
                  </a:lnTo>
                  <a:lnTo>
                    <a:pt x="62263" y="18601"/>
                  </a:lnTo>
                  <a:lnTo>
                    <a:pt x="62263" y="15220"/>
                  </a:lnTo>
                  <a:lnTo>
                    <a:pt x="72799" y="15220"/>
                  </a:lnTo>
                  <a:lnTo>
                    <a:pt x="72799" y="14833"/>
                  </a:lnTo>
                  <a:cubicBezTo>
                    <a:pt x="72799" y="14132"/>
                    <a:pt x="72665" y="13502"/>
                    <a:pt x="72397" y="12953"/>
                  </a:cubicBezTo>
                  <a:cubicBezTo>
                    <a:pt x="72141" y="12388"/>
                    <a:pt x="71752" y="11942"/>
                    <a:pt x="71229" y="11615"/>
                  </a:cubicBezTo>
                  <a:cubicBezTo>
                    <a:pt x="70705" y="11284"/>
                    <a:pt x="70036" y="11122"/>
                    <a:pt x="69220" y="11122"/>
                  </a:cubicBezTo>
                  <a:cubicBezTo>
                    <a:pt x="68526" y="11122"/>
                    <a:pt x="67930" y="11269"/>
                    <a:pt x="67431" y="11562"/>
                  </a:cubicBezTo>
                  <a:cubicBezTo>
                    <a:pt x="66932" y="11855"/>
                    <a:pt x="66524" y="12263"/>
                    <a:pt x="66207" y="12794"/>
                  </a:cubicBezTo>
                  <a:cubicBezTo>
                    <a:pt x="65903" y="13321"/>
                    <a:pt x="65672" y="13941"/>
                    <a:pt x="65513" y="14659"/>
                  </a:cubicBezTo>
                  <a:cubicBezTo>
                    <a:pt x="65367" y="15364"/>
                    <a:pt x="65294" y="16137"/>
                    <a:pt x="65294" y="16982"/>
                  </a:cubicBezTo>
                  <a:lnTo>
                    <a:pt x="65294" y="17684"/>
                  </a:lnTo>
                  <a:cubicBezTo>
                    <a:pt x="65294" y="18448"/>
                    <a:pt x="65404" y="19153"/>
                    <a:pt x="65623" y="19796"/>
                  </a:cubicBezTo>
                  <a:cubicBezTo>
                    <a:pt x="65854" y="20441"/>
                    <a:pt x="66177" y="20999"/>
                    <a:pt x="66591" y="21467"/>
                  </a:cubicBezTo>
                  <a:cubicBezTo>
                    <a:pt x="67017" y="21938"/>
                    <a:pt x="67528" y="22303"/>
                    <a:pt x="68124" y="22559"/>
                  </a:cubicBezTo>
                  <a:cubicBezTo>
                    <a:pt x="68733" y="22818"/>
                    <a:pt x="69421" y="22946"/>
                    <a:pt x="70188" y="22946"/>
                  </a:cubicBezTo>
                  <a:cubicBezTo>
                    <a:pt x="71137" y="22946"/>
                    <a:pt x="72020" y="22771"/>
                    <a:pt x="72835" y="22419"/>
                  </a:cubicBezTo>
                  <a:cubicBezTo>
                    <a:pt x="73663" y="22057"/>
                    <a:pt x="74375" y="21511"/>
                    <a:pt x="74972" y="20781"/>
                  </a:cubicBezTo>
                  <a:lnTo>
                    <a:pt x="77528" y="23457"/>
                  </a:lnTo>
                  <a:cubicBezTo>
                    <a:pt x="77114" y="24031"/>
                    <a:pt x="76548" y="24583"/>
                    <a:pt x="75830" y="25110"/>
                  </a:cubicBezTo>
                  <a:cubicBezTo>
                    <a:pt x="75124" y="25640"/>
                    <a:pt x="74272" y="26074"/>
                    <a:pt x="73273" y="26414"/>
                  </a:cubicBezTo>
                  <a:cubicBezTo>
                    <a:pt x="72275" y="26741"/>
                    <a:pt x="71137" y="26907"/>
                    <a:pt x="69859" y="26907"/>
                  </a:cubicBezTo>
                  <a:close/>
                  <a:moveTo>
                    <a:pt x="86219" y="11668"/>
                  </a:moveTo>
                  <a:lnTo>
                    <a:pt x="86219" y="26554"/>
                  </a:lnTo>
                  <a:lnTo>
                    <a:pt x="80961" y="26554"/>
                  </a:lnTo>
                  <a:lnTo>
                    <a:pt x="80961" y="7513"/>
                  </a:lnTo>
                  <a:lnTo>
                    <a:pt x="85909" y="7513"/>
                  </a:lnTo>
                  <a:lnTo>
                    <a:pt x="86219" y="11668"/>
                  </a:lnTo>
                  <a:close/>
                  <a:moveTo>
                    <a:pt x="92172" y="7392"/>
                  </a:moveTo>
                  <a:lnTo>
                    <a:pt x="92080" y="12089"/>
                  </a:lnTo>
                  <a:cubicBezTo>
                    <a:pt x="91825" y="12055"/>
                    <a:pt x="91514" y="12023"/>
                    <a:pt x="91149" y="12001"/>
                  </a:cubicBezTo>
                  <a:cubicBezTo>
                    <a:pt x="90796" y="11967"/>
                    <a:pt x="90473" y="11948"/>
                    <a:pt x="90181" y="11948"/>
                  </a:cubicBezTo>
                  <a:cubicBezTo>
                    <a:pt x="89439" y="11948"/>
                    <a:pt x="88794" y="12042"/>
                    <a:pt x="88246" y="12229"/>
                  </a:cubicBezTo>
                  <a:cubicBezTo>
                    <a:pt x="87710" y="12407"/>
                    <a:pt x="87260" y="12669"/>
                    <a:pt x="86895" y="13021"/>
                  </a:cubicBezTo>
                  <a:cubicBezTo>
                    <a:pt x="86542" y="13374"/>
                    <a:pt x="86274" y="13801"/>
                    <a:pt x="86091" y="14306"/>
                  </a:cubicBezTo>
                  <a:cubicBezTo>
                    <a:pt x="85921" y="14812"/>
                    <a:pt x="85823" y="15385"/>
                    <a:pt x="85799" y="16031"/>
                  </a:cubicBezTo>
                  <a:lnTo>
                    <a:pt x="84740" y="15713"/>
                  </a:lnTo>
                  <a:cubicBezTo>
                    <a:pt x="84740" y="14481"/>
                    <a:pt x="84868" y="13349"/>
                    <a:pt x="85123" y="12316"/>
                  </a:cubicBezTo>
                  <a:cubicBezTo>
                    <a:pt x="85379" y="11275"/>
                    <a:pt x="85751" y="10364"/>
                    <a:pt x="86237" y="9591"/>
                  </a:cubicBezTo>
                  <a:cubicBezTo>
                    <a:pt x="86736" y="8817"/>
                    <a:pt x="87345" y="8218"/>
                    <a:pt x="88063" y="7794"/>
                  </a:cubicBezTo>
                  <a:cubicBezTo>
                    <a:pt x="88782" y="7373"/>
                    <a:pt x="89603" y="7161"/>
                    <a:pt x="90528" y="7161"/>
                  </a:cubicBezTo>
                  <a:cubicBezTo>
                    <a:pt x="90820" y="7161"/>
                    <a:pt x="91119" y="7186"/>
                    <a:pt x="91423" y="7233"/>
                  </a:cubicBezTo>
                  <a:cubicBezTo>
                    <a:pt x="91727" y="7267"/>
                    <a:pt x="91977" y="7320"/>
                    <a:pt x="92172" y="7392"/>
                  </a:cubicBezTo>
                  <a:close/>
                  <a:moveTo>
                    <a:pt x="100205" y="7513"/>
                  </a:moveTo>
                  <a:lnTo>
                    <a:pt x="100205" y="26554"/>
                  </a:lnTo>
                  <a:lnTo>
                    <a:pt x="94929" y="26554"/>
                  </a:lnTo>
                  <a:lnTo>
                    <a:pt x="94929" y="7513"/>
                  </a:lnTo>
                  <a:lnTo>
                    <a:pt x="100205" y="7513"/>
                  </a:lnTo>
                  <a:close/>
                  <a:moveTo>
                    <a:pt x="94600" y="2551"/>
                  </a:moveTo>
                  <a:cubicBezTo>
                    <a:pt x="94600" y="1812"/>
                    <a:pt x="94868" y="1201"/>
                    <a:pt x="95403" y="720"/>
                  </a:cubicBezTo>
                  <a:cubicBezTo>
                    <a:pt x="95939" y="240"/>
                    <a:pt x="96657" y="0"/>
                    <a:pt x="97558" y="0"/>
                  </a:cubicBezTo>
                  <a:cubicBezTo>
                    <a:pt x="98447" y="0"/>
                    <a:pt x="99159" y="240"/>
                    <a:pt x="99694" y="720"/>
                  </a:cubicBezTo>
                  <a:cubicBezTo>
                    <a:pt x="100242" y="1201"/>
                    <a:pt x="100516" y="1812"/>
                    <a:pt x="100516" y="2551"/>
                  </a:cubicBezTo>
                  <a:cubicBezTo>
                    <a:pt x="100516" y="3290"/>
                    <a:pt x="100242" y="3899"/>
                    <a:pt x="99694" y="4382"/>
                  </a:cubicBezTo>
                  <a:cubicBezTo>
                    <a:pt x="99159" y="4862"/>
                    <a:pt x="98447" y="5103"/>
                    <a:pt x="97558" y="5103"/>
                  </a:cubicBezTo>
                  <a:cubicBezTo>
                    <a:pt x="96657" y="5103"/>
                    <a:pt x="95939" y="4862"/>
                    <a:pt x="95403" y="4382"/>
                  </a:cubicBezTo>
                  <a:cubicBezTo>
                    <a:pt x="94868" y="3899"/>
                    <a:pt x="94600" y="3290"/>
                    <a:pt x="94600" y="2551"/>
                  </a:cubicBezTo>
                  <a:close/>
                  <a:moveTo>
                    <a:pt x="109810" y="11456"/>
                  </a:moveTo>
                  <a:lnTo>
                    <a:pt x="109810" y="26554"/>
                  </a:lnTo>
                  <a:lnTo>
                    <a:pt x="104533" y="26554"/>
                  </a:lnTo>
                  <a:lnTo>
                    <a:pt x="104533" y="7513"/>
                  </a:lnTo>
                  <a:lnTo>
                    <a:pt x="109481" y="7513"/>
                  </a:lnTo>
                  <a:lnTo>
                    <a:pt x="109810" y="11456"/>
                  </a:lnTo>
                  <a:close/>
                  <a:moveTo>
                    <a:pt x="109079" y="16365"/>
                  </a:moveTo>
                  <a:lnTo>
                    <a:pt x="107619" y="16365"/>
                  </a:lnTo>
                  <a:cubicBezTo>
                    <a:pt x="107619" y="15039"/>
                    <a:pt x="107783" y="13820"/>
                    <a:pt x="108112" y="12706"/>
                  </a:cubicBezTo>
                  <a:cubicBezTo>
                    <a:pt x="108453" y="11577"/>
                    <a:pt x="108945" y="10604"/>
                    <a:pt x="109591" y="9784"/>
                  </a:cubicBezTo>
                  <a:cubicBezTo>
                    <a:pt x="110248" y="8951"/>
                    <a:pt x="111058" y="8306"/>
                    <a:pt x="112019" y="7847"/>
                  </a:cubicBezTo>
                  <a:cubicBezTo>
                    <a:pt x="112981" y="7392"/>
                    <a:pt x="114095" y="7161"/>
                    <a:pt x="115361" y="7161"/>
                  </a:cubicBezTo>
                  <a:cubicBezTo>
                    <a:pt x="116237" y="7161"/>
                    <a:pt x="117040" y="7292"/>
                    <a:pt x="117771" y="7548"/>
                  </a:cubicBezTo>
                  <a:cubicBezTo>
                    <a:pt x="118501" y="7794"/>
                    <a:pt x="119128" y="8187"/>
                    <a:pt x="119651" y="8727"/>
                  </a:cubicBezTo>
                  <a:cubicBezTo>
                    <a:pt x="120187" y="9257"/>
                    <a:pt x="120601" y="9949"/>
                    <a:pt x="120893" y="10804"/>
                  </a:cubicBezTo>
                  <a:cubicBezTo>
                    <a:pt x="121185" y="11649"/>
                    <a:pt x="121331" y="12663"/>
                    <a:pt x="121331" y="13848"/>
                  </a:cubicBezTo>
                  <a:lnTo>
                    <a:pt x="121331" y="26554"/>
                  </a:lnTo>
                  <a:lnTo>
                    <a:pt x="116073" y="26554"/>
                  </a:lnTo>
                  <a:lnTo>
                    <a:pt x="116073" y="14412"/>
                  </a:lnTo>
                  <a:cubicBezTo>
                    <a:pt x="116073" y="13542"/>
                    <a:pt x="115951" y="12875"/>
                    <a:pt x="115707" y="12407"/>
                  </a:cubicBezTo>
                  <a:cubicBezTo>
                    <a:pt x="115464" y="11936"/>
                    <a:pt x="115117" y="11608"/>
                    <a:pt x="114667" y="11421"/>
                  </a:cubicBezTo>
                  <a:cubicBezTo>
                    <a:pt x="114229" y="11231"/>
                    <a:pt x="113699" y="11138"/>
                    <a:pt x="113078" y="11138"/>
                  </a:cubicBezTo>
                  <a:cubicBezTo>
                    <a:pt x="112396" y="11138"/>
                    <a:pt x="111800" y="11275"/>
                    <a:pt x="111289" y="11543"/>
                  </a:cubicBezTo>
                  <a:cubicBezTo>
                    <a:pt x="110790" y="11814"/>
                    <a:pt x="110376" y="12189"/>
                    <a:pt x="110047" y="12669"/>
                  </a:cubicBezTo>
                  <a:cubicBezTo>
                    <a:pt x="109719" y="13140"/>
                    <a:pt x="109475" y="13692"/>
                    <a:pt x="109317" y="14325"/>
                  </a:cubicBezTo>
                  <a:cubicBezTo>
                    <a:pt x="109159" y="14958"/>
                    <a:pt x="109079" y="15638"/>
                    <a:pt x="109079" y="16365"/>
                  </a:cubicBezTo>
                  <a:close/>
                  <a:moveTo>
                    <a:pt x="120838" y="15785"/>
                  </a:moveTo>
                  <a:lnTo>
                    <a:pt x="118957" y="16012"/>
                  </a:lnTo>
                  <a:cubicBezTo>
                    <a:pt x="118957" y="14771"/>
                    <a:pt x="119116" y="13614"/>
                    <a:pt x="119432" y="12547"/>
                  </a:cubicBezTo>
                  <a:cubicBezTo>
                    <a:pt x="119761" y="11477"/>
                    <a:pt x="120242" y="10542"/>
                    <a:pt x="120875" y="9731"/>
                  </a:cubicBezTo>
                  <a:cubicBezTo>
                    <a:pt x="121520" y="8920"/>
                    <a:pt x="122317" y="8293"/>
                    <a:pt x="123267" y="7847"/>
                  </a:cubicBezTo>
                  <a:cubicBezTo>
                    <a:pt x="124216" y="7392"/>
                    <a:pt x="125312" y="7161"/>
                    <a:pt x="126553" y="7161"/>
                  </a:cubicBezTo>
                  <a:cubicBezTo>
                    <a:pt x="127503" y="7161"/>
                    <a:pt x="128367" y="7295"/>
                    <a:pt x="129146" y="7566"/>
                  </a:cubicBezTo>
                  <a:cubicBezTo>
                    <a:pt x="129925" y="7825"/>
                    <a:pt x="130588" y="8240"/>
                    <a:pt x="131136" y="8817"/>
                  </a:cubicBezTo>
                  <a:cubicBezTo>
                    <a:pt x="131696" y="9379"/>
                    <a:pt x="132122" y="10118"/>
                    <a:pt x="132414" y="11035"/>
                  </a:cubicBezTo>
                  <a:cubicBezTo>
                    <a:pt x="132719" y="11948"/>
                    <a:pt x="132871" y="13068"/>
                    <a:pt x="132871" y="14394"/>
                  </a:cubicBezTo>
                  <a:lnTo>
                    <a:pt x="132871" y="26554"/>
                  </a:lnTo>
                  <a:lnTo>
                    <a:pt x="127594" y="26554"/>
                  </a:lnTo>
                  <a:lnTo>
                    <a:pt x="127594" y="14394"/>
                  </a:lnTo>
                  <a:cubicBezTo>
                    <a:pt x="127594" y="13514"/>
                    <a:pt x="127472" y="12847"/>
                    <a:pt x="127229" y="12388"/>
                  </a:cubicBezTo>
                  <a:cubicBezTo>
                    <a:pt x="126997" y="11920"/>
                    <a:pt x="126657" y="11596"/>
                    <a:pt x="126206" y="11421"/>
                  </a:cubicBezTo>
                  <a:cubicBezTo>
                    <a:pt x="125768" y="11231"/>
                    <a:pt x="125245" y="11138"/>
                    <a:pt x="124636" y="11138"/>
                  </a:cubicBezTo>
                  <a:cubicBezTo>
                    <a:pt x="124003" y="11138"/>
                    <a:pt x="123449" y="11262"/>
                    <a:pt x="122974" y="11509"/>
                  </a:cubicBezTo>
                  <a:cubicBezTo>
                    <a:pt x="122500" y="11743"/>
                    <a:pt x="122104" y="12070"/>
                    <a:pt x="121788" y="12494"/>
                  </a:cubicBezTo>
                  <a:cubicBezTo>
                    <a:pt x="121471" y="12915"/>
                    <a:pt x="121234" y="13408"/>
                    <a:pt x="121075" y="13973"/>
                  </a:cubicBezTo>
                  <a:cubicBezTo>
                    <a:pt x="120917" y="14525"/>
                    <a:pt x="120838" y="15127"/>
                    <a:pt x="120838" y="15785"/>
                  </a:cubicBezTo>
                  <a:close/>
                  <a:moveTo>
                    <a:pt x="146035" y="26907"/>
                  </a:moveTo>
                  <a:cubicBezTo>
                    <a:pt x="144502" y="26907"/>
                    <a:pt x="143126" y="26673"/>
                    <a:pt x="141909" y="26202"/>
                  </a:cubicBezTo>
                  <a:cubicBezTo>
                    <a:pt x="140692" y="25721"/>
                    <a:pt x="139657" y="25057"/>
                    <a:pt x="138805" y="24215"/>
                  </a:cubicBezTo>
                  <a:cubicBezTo>
                    <a:pt x="137965" y="23370"/>
                    <a:pt x="137320" y="22390"/>
                    <a:pt x="136870" y="21274"/>
                  </a:cubicBezTo>
                  <a:cubicBezTo>
                    <a:pt x="136419" y="20148"/>
                    <a:pt x="136194" y="18953"/>
                    <a:pt x="136194" y="17684"/>
                  </a:cubicBezTo>
                  <a:lnTo>
                    <a:pt x="136194" y="16982"/>
                  </a:lnTo>
                  <a:cubicBezTo>
                    <a:pt x="136194" y="15538"/>
                    <a:pt x="136407" y="14219"/>
                    <a:pt x="136833" y="13021"/>
                  </a:cubicBezTo>
                  <a:cubicBezTo>
                    <a:pt x="137259" y="11824"/>
                    <a:pt x="137868" y="10788"/>
                    <a:pt x="138659" y="9906"/>
                  </a:cubicBezTo>
                  <a:cubicBezTo>
                    <a:pt x="139462" y="9026"/>
                    <a:pt x="140436" y="8352"/>
                    <a:pt x="141580" y="7885"/>
                  </a:cubicBezTo>
                  <a:cubicBezTo>
                    <a:pt x="142725" y="7401"/>
                    <a:pt x="144015" y="7161"/>
                    <a:pt x="145451" y="7161"/>
                  </a:cubicBezTo>
                  <a:cubicBezTo>
                    <a:pt x="146851" y="7161"/>
                    <a:pt x="148093" y="7386"/>
                    <a:pt x="149176" y="7832"/>
                  </a:cubicBezTo>
                  <a:cubicBezTo>
                    <a:pt x="150260" y="8278"/>
                    <a:pt x="151166" y="8911"/>
                    <a:pt x="151897" y="9731"/>
                  </a:cubicBezTo>
                  <a:cubicBezTo>
                    <a:pt x="152639" y="10551"/>
                    <a:pt x="153199" y="11537"/>
                    <a:pt x="153576" y="12688"/>
                  </a:cubicBezTo>
                  <a:cubicBezTo>
                    <a:pt x="153954" y="13826"/>
                    <a:pt x="154143" y="15092"/>
                    <a:pt x="154143" y="16490"/>
                  </a:cubicBezTo>
                  <a:lnTo>
                    <a:pt x="154143" y="18601"/>
                  </a:lnTo>
                  <a:lnTo>
                    <a:pt x="138440" y="18601"/>
                  </a:lnTo>
                  <a:lnTo>
                    <a:pt x="138440" y="15220"/>
                  </a:lnTo>
                  <a:lnTo>
                    <a:pt x="148975" y="15220"/>
                  </a:lnTo>
                  <a:lnTo>
                    <a:pt x="148975" y="14833"/>
                  </a:lnTo>
                  <a:cubicBezTo>
                    <a:pt x="148975" y="14132"/>
                    <a:pt x="148841" y="13502"/>
                    <a:pt x="148574" y="12953"/>
                  </a:cubicBezTo>
                  <a:cubicBezTo>
                    <a:pt x="148318" y="12388"/>
                    <a:pt x="147929" y="11942"/>
                    <a:pt x="147405" y="11615"/>
                  </a:cubicBezTo>
                  <a:cubicBezTo>
                    <a:pt x="146882" y="11284"/>
                    <a:pt x="146212" y="11122"/>
                    <a:pt x="145397" y="11122"/>
                  </a:cubicBezTo>
                  <a:cubicBezTo>
                    <a:pt x="144703" y="11122"/>
                    <a:pt x="144106" y="11269"/>
                    <a:pt x="143607" y="11562"/>
                  </a:cubicBezTo>
                  <a:cubicBezTo>
                    <a:pt x="143108" y="11855"/>
                    <a:pt x="142700" y="12263"/>
                    <a:pt x="142384" y="12794"/>
                  </a:cubicBezTo>
                  <a:cubicBezTo>
                    <a:pt x="142079" y="13321"/>
                    <a:pt x="141848" y="13941"/>
                    <a:pt x="141690" y="14659"/>
                  </a:cubicBezTo>
                  <a:cubicBezTo>
                    <a:pt x="141544" y="15364"/>
                    <a:pt x="141471" y="16137"/>
                    <a:pt x="141471" y="16982"/>
                  </a:cubicBezTo>
                  <a:lnTo>
                    <a:pt x="141471" y="17684"/>
                  </a:lnTo>
                  <a:cubicBezTo>
                    <a:pt x="141471" y="18448"/>
                    <a:pt x="141580" y="19153"/>
                    <a:pt x="141799" y="19796"/>
                  </a:cubicBezTo>
                  <a:cubicBezTo>
                    <a:pt x="142031" y="20441"/>
                    <a:pt x="142353" y="20999"/>
                    <a:pt x="142767" y="21467"/>
                  </a:cubicBezTo>
                  <a:cubicBezTo>
                    <a:pt x="143193" y="21938"/>
                    <a:pt x="143705" y="22303"/>
                    <a:pt x="144301" y="22559"/>
                  </a:cubicBezTo>
                  <a:cubicBezTo>
                    <a:pt x="144910" y="22818"/>
                    <a:pt x="145597" y="22946"/>
                    <a:pt x="146364" y="22946"/>
                  </a:cubicBezTo>
                  <a:cubicBezTo>
                    <a:pt x="147314" y="22946"/>
                    <a:pt x="148196" y="22771"/>
                    <a:pt x="149012" y="22419"/>
                  </a:cubicBezTo>
                  <a:cubicBezTo>
                    <a:pt x="149839" y="22057"/>
                    <a:pt x="150552" y="21511"/>
                    <a:pt x="151148" y="20781"/>
                  </a:cubicBezTo>
                  <a:lnTo>
                    <a:pt x="153704" y="23457"/>
                  </a:lnTo>
                  <a:cubicBezTo>
                    <a:pt x="153290" y="24031"/>
                    <a:pt x="152724" y="24583"/>
                    <a:pt x="152006" y="25110"/>
                  </a:cubicBezTo>
                  <a:cubicBezTo>
                    <a:pt x="151300" y="25640"/>
                    <a:pt x="150448" y="26074"/>
                    <a:pt x="149450" y="26414"/>
                  </a:cubicBezTo>
                  <a:cubicBezTo>
                    <a:pt x="148452" y="26741"/>
                    <a:pt x="147314" y="26907"/>
                    <a:pt x="146035" y="26907"/>
                  </a:cubicBezTo>
                  <a:close/>
                  <a:moveTo>
                    <a:pt x="162286" y="11577"/>
                  </a:moveTo>
                  <a:lnTo>
                    <a:pt x="162286" y="26554"/>
                  </a:lnTo>
                  <a:lnTo>
                    <a:pt x="157027" y="26554"/>
                  </a:lnTo>
                  <a:lnTo>
                    <a:pt x="157027" y="7513"/>
                  </a:lnTo>
                  <a:lnTo>
                    <a:pt x="161958" y="7513"/>
                  </a:lnTo>
                  <a:lnTo>
                    <a:pt x="162286" y="11577"/>
                  </a:lnTo>
                  <a:close/>
                  <a:moveTo>
                    <a:pt x="161519" y="16365"/>
                  </a:moveTo>
                  <a:lnTo>
                    <a:pt x="160095" y="16365"/>
                  </a:lnTo>
                  <a:cubicBezTo>
                    <a:pt x="160095" y="14958"/>
                    <a:pt x="160284" y="13692"/>
                    <a:pt x="160661" y="12563"/>
                  </a:cubicBezTo>
                  <a:cubicBezTo>
                    <a:pt x="161038" y="11428"/>
                    <a:pt x="161568" y="10458"/>
                    <a:pt x="162250" y="9659"/>
                  </a:cubicBezTo>
                  <a:cubicBezTo>
                    <a:pt x="162931" y="8851"/>
                    <a:pt x="163741" y="8234"/>
                    <a:pt x="164678" y="7813"/>
                  </a:cubicBezTo>
                  <a:cubicBezTo>
                    <a:pt x="165628" y="7379"/>
                    <a:pt x="166687" y="7161"/>
                    <a:pt x="167855" y="7161"/>
                  </a:cubicBezTo>
                  <a:cubicBezTo>
                    <a:pt x="168780" y="7161"/>
                    <a:pt x="169626" y="7292"/>
                    <a:pt x="170393" y="7548"/>
                  </a:cubicBezTo>
                  <a:cubicBezTo>
                    <a:pt x="171160" y="7807"/>
                    <a:pt x="171817" y="8218"/>
                    <a:pt x="172365" y="8780"/>
                  </a:cubicBezTo>
                  <a:cubicBezTo>
                    <a:pt x="172925" y="9344"/>
                    <a:pt x="173351" y="10090"/>
                    <a:pt x="173643" y="11016"/>
                  </a:cubicBezTo>
                  <a:cubicBezTo>
                    <a:pt x="173947" y="11942"/>
                    <a:pt x="174100" y="13074"/>
                    <a:pt x="174100" y="14412"/>
                  </a:cubicBezTo>
                  <a:lnTo>
                    <a:pt x="174100" y="26554"/>
                  </a:lnTo>
                  <a:lnTo>
                    <a:pt x="168805" y="26554"/>
                  </a:lnTo>
                  <a:lnTo>
                    <a:pt x="168805" y="14394"/>
                  </a:lnTo>
                  <a:cubicBezTo>
                    <a:pt x="168805" y="13548"/>
                    <a:pt x="168683" y="12893"/>
                    <a:pt x="168439" y="12423"/>
                  </a:cubicBezTo>
                  <a:cubicBezTo>
                    <a:pt x="168196" y="11955"/>
                    <a:pt x="167837" y="11624"/>
                    <a:pt x="167362" y="11437"/>
                  </a:cubicBezTo>
                  <a:cubicBezTo>
                    <a:pt x="166900" y="11237"/>
                    <a:pt x="166327" y="11138"/>
                    <a:pt x="165646" y="11138"/>
                  </a:cubicBezTo>
                  <a:cubicBezTo>
                    <a:pt x="164940" y="11138"/>
                    <a:pt x="164325" y="11275"/>
                    <a:pt x="163802" y="11543"/>
                  </a:cubicBezTo>
                  <a:cubicBezTo>
                    <a:pt x="163290" y="11814"/>
                    <a:pt x="162864" y="12189"/>
                    <a:pt x="162524" y="12669"/>
                  </a:cubicBezTo>
                  <a:cubicBezTo>
                    <a:pt x="162195" y="13140"/>
                    <a:pt x="161945" y="13692"/>
                    <a:pt x="161775" y="14325"/>
                  </a:cubicBezTo>
                  <a:cubicBezTo>
                    <a:pt x="161604" y="14958"/>
                    <a:pt x="161519" y="15638"/>
                    <a:pt x="161519" y="16365"/>
                  </a:cubicBezTo>
                  <a:close/>
                  <a:moveTo>
                    <a:pt x="187776" y="7513"/>
                  </a:moveTo>
                  <a:lnTo>
                    <a:pt x="187776" y="11103"/>
                  </a:lnTo>
                  <a:lnTo>
                    <a:pt x="176273" y="11103"/>
                  </a:lnTo>
                  <a:lnTo>
                    <a:pt x="176273" y="7513"/>
                  </a:lnTo>
                  <a:lnTo>
                    <a:pt x="187776" y="7513"/>
                  </a:lnTo>
                  <a:close/>
                  <a:moveTo>
                    <a:pt x="179121" y="2816"/>
                  </a:moveTo>
                  <a:lnTo>
                    <a:pt x="184380" y="2816"/>
                  </a:lnTo>
                  <a:lnTo>
                    <a:pt x="184380" y="20819"/>
                  </a:lnTo>
                  <a:cubicBezTo>
                    <a:pt x="184380" y="21367"/>
                    <a:pt x="184453" y="21792"/>
                    <a:pt x="184599" y="22085"/>
                  </a:cubicBezTo>
                  <a:cubicBezTo>
                    <a:pt x="184757" y="22378"/>
                    <a:pt x="184988" y="22584"/>
                    <a:pt x="185292" y="22699"/>
                  </a:cubicBezTo>
                  <a:cubicBezTo>
                    <a:pt x="185597" y="22805"/>
                    <a:pt x="185980" y="22858"/>
                    <a:pt x="186443" y="22858"/>
                  </a:cubicBezTo>
                  <a:cubicBezTo>
                    <a:pt x="186772" y="22858"/>
                    <a:pt x="187064" y="22846"/>
                    <a:pt x="187319" y="22824"/>
                  </a:cubicBezTo>
                  <a:cubicBezTo>
                    <a:pt x="187587" y="22790"/>
                    <a:pt x="187812" y="22752"/>
                    <a:pt x="187995" y="22718"/>
                  </a:cubicBezTo>
                  <a:lnTo>
                    <a:pt x="188013" y="26448"/>
                  </a:lnTo>
                  <a:cubicBezTo>
                    <a:pt x="187563" y="26588"/>
                    <a:pt x="187076" y="26701"/>
                    <a:pt x="186552" y="26782"/>
                  </a:cubicBezTo>
                  <a:cubicBezTo>
                    <a:pt x="186029" y="26866"/>
                    <a:pt x="185451" y="26907"/>
                    <a:pt x="184818" y="26907"/>
                  </a:cubicBezTo>
                  <a:cubicBezTo>
                    <a:pt x="183661" y="26907"/>
                    <a:pt x="182651" y="26726"/>
                    <a:pt x="181787" y="26361"/>
                  </a:cubicBezTo>
                  <a:cubicBezTo>
                    <a:pt x="180935" y="25987"/>
                    <a:pt x="180278" y="25388"/>
                    <a:pt x="179815" y="24564"/>
                  </a:cubicBezTo>
                  <a:cubicBezTo>
                    <a:pt x="179352" y="23744"/>
                    <a:pt x="179121" y="22665"/>
                    <a:pt x="179121" y="21327"/>
                  </a:cubicBezTo>
                  <a:lnTo>
                    <a:pt x="179121" y="2816"/>
                  </a:lnTo>
                  <a:close/>
                  <a:moveTo>
                    <a:pt x="201452" y="21293"/>
                  </a:moveTo>
                  <a:cubicBezTo>
                    <a:pt x="201452" y="20928"/>
                    <a:pt x="201342" y="20600"/>
                    <a:pt x="201123" y="20307"/>
                  </a:cubicBezTo>
                  <a:cubicBezTo>
                    <a:pt x="200904" y="20014"/>
                    <a:pt x="200496" y="19743"/>
                    <a:pt x="199900" y="19496"/>
                  </a:cubicBezTo>
                  <a:cubicBezTo>
                    <a:pt x="199316" y="19240"/>
                    <a:pt x="198469" y="19006"/>
                    <a:pt x="197362" y="18794"/>
                  </a:cubicBezTo>
                  <a:cubicBezTo>
                    <a:pt x="196364" y="18582"/>
                    <a:pt x="195432" y="18317"/>
                    <a:pt x="194568" y="18002"/>
                  </a:cubicBezTo>
                  <a:cubicBezTo>
                    <a:pt x="193716" y="17675"/>
                    <a:pt x="192974" y="17282"/>
                    <a:pt x="192341" y="16823"/>
                  </a:cubicBezTo>
                  <a:cubicBezTo>
                    <a:pt x="191720" y="16365"/>
                    <a:pt x="191233" y="15825"/>
                    <a:pt x="190880" y="15205"/>
                  </a:cubicBezTo>
                  <a:cubicBezTo>
                    <a:pt x="190527" y="14571"/>
                    <a:pt x="190350" y="13848"/>
                    <a:pt x="190350" y="13040"/>
                  </a:cubicBezTo>
                  <a:cubicBezTo>
                    <a:pt x="190350" y="12242"/>
                    <a:pt x="190527" y="11490"/>
                    <a:pt x="190880" y="10788"/>
                  </a:cubicBezTo>
                  <a:cubicBezTo>
                    <a:pt x="191245" y="10083"/>
                    <a:pt x="191762" y="9460"/>
                    <a:pt x="192432" y="8920"/>
                  </a:cubicBezTo>
                  <a:cubicBezTo>
                    <a:pt x="193113" y="8371"/>
                    <a:pt x="193941" y="7941"/>
                    <a:pt x="194915" y="7638"/>
                  </a:cubicBezTo>
                  <a:cubicBezTo>
                    <a:pt x="195901" y="7320"/>
                    <a:pt x="197009" y="7161"/>
                    <a:pt x="198238" y="7161"/>
                  </a:cubicBezTo>
                  <a:cubicBezTo>
                    <a:pt x="199954" y="7161"/>
                    <a:pt x="201427" y="7426"/>
                    <a:pt x="202657" y="7953"/>
                  </a:cubicBezTo>
                  <a:cubicBezTo>
                    <a:pt x="203898" y="8480"/>
                    <a:pt x="204848" y="9210"/>
                    <a:pt x="205505" y="10136"/>
                  </a:cubicBezTo>
                  <a:cubicBezTo>
                    <a:pt x="206175" y="11050"/>
                    <a:pt x="206509" y="12095"/>
                    <a:pt x="206509" y="13268"/>
                  </a:cubicBezTo>
                  <a:lnTo>
                    <a:pt x="201251" y="13268"/>
                  </a:lnTo>
                  <a:cubicBezTo>
                    <a:pt x="201251" y="12775"/>
                    <a:pt x="201141" y="12335"/>
                    <a:pt x="200922" y="11948"/>
                  </a:cubicBezTo>
                  <a:cubicBezTo>
                    <a:pt x="200715" y="11549"/>
                    <a:pt x="200387" y="11237"/>
                    <a:pt x="199936" y="11016"/>
                  </a:cubicBezTo>
                  <a:cubicBezTo>
                    <a:pt x="199498" y="10782"/>
                    <a:pt x="198926" y="10663"/>
                    <a:pt x="198220" y="10663"/>
                  </a:cubicBezTo>
                  <a:cubicBezTo>
                    <a:pt x="197636" y="10663"/>
                    <a:pt x="197131" y="10763"/>
                    <a:pt x="196704" y="10963"/>
                  </a:cubicBezTo>
                  <a:cubicBezTo>
                    <a:pt x="196278" y="11150"/>
                    <a:pt x="195950" y="11409"/>
                    <a:pt x="195718" y="11736"/>
                  </a:cubicBezTo>
                  <a:cubicBezTo>
                    <a:pt x="195499" y="12055"/>
                    <a:pt x="195390" y="12407"/>
                    <a:pt x="195390" y="12794"/>
                  </a:cubicBezTo>
                  <a:cubicBezTo>
                    <a:pt x="195390" y="13087"/>
                    <a:pt x="195451" y="13349"/>
                    <a:pt x="195572" y="13586"/>
                  </a:cubicBezTo>
                  <a:cubicBezTo>
                    <a:pt x="195706" y="13807"/>
                    <a:pt x="195919" y="14013"/>
                    <a:pt x="196212" y="14200"/>
                  </a:cubicBezTo>
                  <a:cubicBezTo>
                    <a:pt x="196503" y="14387"/>
                    <a:pt x="196881" y="14565"/>
                    <a:pt x="197343" y="14727"/>
                  </a:cubicBezTo>
                  <a:cubicBezTo>
                    <a:pt x="197818" y="14880"/>
                    <a:pt x="198402" y="15021"/>
                    <a:pt x="199096" y="15152"/>
                  </a:cubicBezTo>
                  <a:cubicBezTo>
                    <a:pt x="200521" y="15432"/>
                    <a:pt x="201792" y="15803"/>
                    <a:pt x="202912" y="16259"/>
                  </a:cubicBezTo>
                  <a:cubicBezTo>
                    <a:pt x="204032" y="16705"/>
                    <a:pt x="204921" y="17316"/>
                    <a:pt x="205578" y="18090"/>
                  </a:cubicBezTo>
                  <a:cubicBezTo>
                    <a:pt x="206236" y="18854"/>
                    <a:pt x="206564" y="19855"/>
                    <a:pt x="206564" y="21099"/>
                  </a:cubicBezTo>
                  <a:cubicBezTo>
                    <a:pt x="206564" y="21944"/>
                    <a:pt x="206369" y="22718"/>
                    <a:pt x="205980" y="23423"/>
                  </a:cubicBezTo>
                  <a:cubicBezTo>
                    <a:pt x="205590" y="24125"/>
                    <a:pt x="205030" y="24742"/>
                    <a:pt x="204300" y="25269"/>
                  </a:cubicBezTo>
                  <a:cubicBezTo>
                    <a:pt x="203570" y="25787"/>
                    <a:pt x="202693" y="26189"/>
                    <a:pt x="201671" y="26486"/>
                  </a:cubicBezTo>
                  <a:cubicBezTo>
                    <a:pt x="200660" y="26766"/>
                    <a:pt x="199522" y="26907"/>
                    <a:pt x="198256" y="26907"/>
                  </a:cubicBezTo>
                  <a:cubicBezTo>
                    <a:pt x="196418" y="26907"/>
                    <a:pt x="194860" y="26588"/>
                    <a:pt x="193582" y="25955"/>
                  </a:cubicBezTo>
                  <a:cubicBezTo>
                    <a:pt x="192316" y="25322"/>
                    <a:pt x="191355" y="24518"/>
                    <a:pt x="190697" y="23544"/>
                  </a:cubicBezTo>
                  <a:cubicBezTo>
                    <a:pt x="190052" y="22559"/>
                    <a:pt x="189729" y="21552"/>
                    <a:pt x="189729" y="20519"/>
                  </a:cubicBezTo>
                  <a:lnTo>
                    <a:pt x="194714" y="20519"/>
                  </a:lnTo>
                  <a:cubicBezTo>
                    <a:pt x="194738" y="21212"/>
                    <a:pt x="194921" y="21767"/>
                    <a:pt x="195262" y="22191"/>
                  </a:cubicBezTo>
                  <a:cubicBezTo>
                    <a:pt x="195615" y="22612"/>
                    <a:pt x="196059" y="22918"/>
                    <a:pt x="196595" y="23105"/>
                  </a:cubicBezTo>
                  <a:cubicBezTo>
                    <a:pt x="197143" y="23292"/>
                    <a:pt x="197733" y="23385"/>
                    <a:pt x="198366" y="23385"/>
                  </a:cubicBezTo>
                  <a:cubicBezTo>
                    <a:pt x="199048" y="23385"/>
                    <a:pt x="199614" y="23298"/>
                    <a:pt x="200064" y="23123"/>
                  </a:cubicBezTo>
                  <a:cubicBezTo>
                    <a:pt x="200515" y="22936"/>
                    <a:pt x="200855" y="22690"/>
                    <a:pt x="201087" y="22384"/>
                  </a:cubicBezTo>
                  <a:cubicBezTo>
                    <a:pt x="201330" y="22066"/>
                    <a:pt x="201452" y="21704"/>
                    <a:pt x="201452" y="21293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A36B018-169B-DCA1-1A81-248367610A1C}"/>
                </a:ext>
              </a:extLst>
            </p:cNvPr>
            <p:cNvSpPr/>
            <p:nvPr/>
          </p:nvSpPr>
          <p:spPr>
            <a:xfrm>
              <a:off x="613652" y="2062218"/>
              <a:ext cx="3267327" cy="2251"/>
            </a:xfrm>
            <a:custGeom>
              <a:avLst/>
              <a:gdLst>
                <a:gd name="connsiteX0" fmla="*/ 0 w 3267327"/>
                <a:gd name="connsiteY0" fmla="*/ 0 h 2251"/>
                <a:gd name="connsiteX1" fmla="*/ 3267328 w 3267327"/>
                <a:gd name="connsiteY1" fmla="*/ 0 h 2251"/>
                <a:gd name="connsiteX2" fmla="*/ 3267328 w 3267327"/>
                <a:gd name="connsiteY2" fmla="*/ 2252 h 2251"/>
                <a:gd name="connsiteX3" fmla="*/ 0 w 3267327"/>
                <a:gd name="connsiteY3" fmla="*/ 2252 h 2251"/>
                <a:gd name="connsiteX4" fmla="*/ 0 w 3267327"/>
                <a:gd name="connsiteY4" fmla="*/ 0 h 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327" h="2251">
                  <a:moveTo>
                    <a:pt x="0" y="0"/>
                  </a:moveTo>
                  <a:lnTo>
                    <a:pt x="3267328" y="0"/>
                  </a:lnTo>
                  <a:lnTo>
                    <a:pt x="3267328" y="2252"/>
                  </a:lnTo>
                  <a:lnTo>
                    <a:pt x="0" y="2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ECBAB70-04BD-88D8-9C38-28DCCA0F094F}"/>
                </a:ext>
              </a:extLst>
            </p:cNvPr>
            <p:cNvSpPr/>
            <p:nvPr/>
          </p:nvSpPr>
          <p:spPr>
            <a:xfrm>
              <a:off x="611315" y="2059966"/>
              <a:ext cx="3272027" cy="6758"/>
            </a:xfrm>
            <a:custGeom>
              <a:avLst/>
              <a:gdLst>
                <a:gd name="connsiteX0" fmla="*/ 2337 w 3272027"/>
                <a:gd name="connsiteY0" fmla="*/ 2252 h 6758"/>
                <a:gd name="connsiteX1" fmla="*/ 2337 w 3272027"/>
                <a:gd name="connsiteY1" fmla="*/ 0 h 6758"/>
                <a:gd name="connsiteX2" fmla="*/ 0 w 3272027"/>
                <a:gd name="connsiteY2" fmla="*/ 0 h 6758"/>
                <a:gd name="connsiteX3" fmla="*/ 0 w 3272027"/>
                <a:gd name="connsiteY3" fmla="*/ 2252 h 6758"/>
                <a:gd name="connsiteX4" fmla="*/ 2337 w 3272027"/>
                <a:gd name="connsiteY4" fmla="*/ 2252 h 6758"/>
                <a:gd name="connsiteX5" fmla="*/ 3269665 w 3272027"/>
                <a:gd name="connsiteY5" fmla="*/ 2252 h 6758"/>
                <a:gd name="connsiteX6" fmla="*/ 3272027 w 3272027"/>
                <a:gd name="connsiteY6" fmla="*/ 2252 h 6758"/>
                <a:gd name="connsiteX7" fmla="*/ 3272027 w 3272027"/>
                <a:gd name="connsiteY7" fmla="*/ 0 h 6758"/>
                <a:gd name="connsiteX8" fmla="*/ 3269665 w 3272027"/>
                <a:gd name="connsiteY8" fmla="*/ 0 h 6758"/>
                <a:gd name="connsiteX9" fmla="*/ 3269665 w 3272027"/>
                <a:gd name="connsiteY9" fmla="*/ 2252 h 6758"/>
                <a:gd name="connsiteX10" fmla="*/ 3269665 w 3272027"/>
                <a:gd name="connsiteY10" fmla="*/ 4504 h 6758"/>
                <a:gd name="connsiteX11" fmla="*/ 3269665 w 3272027"/>
                <a:gd name="connsiteY11" fmla="*/ 6759 h 6758"/>
                <a:gd name="connsiteX12" fmla="*/ 3272027 w 3272027"/>
                <a:gd name="connsiteY12" fmla="*/ 6759 h 6758"/>
                <a:gd name="connsiteX13" fmla="*/ 3272027 w 3272027"/>
                <a:gd name="connsiteY13" fmla="*/ 4504 h 6758"/>
                <a:gd name="connsiteX14" fmla="*/ 3269665 w 3272027"/>
                <a:gd name="connsiteY14" fmla="*/ 4504 h 6758"/>
                <a:gd name="connsiteX15" fmla="*/ 2337 w 3272027"/>
                <a:gd name="connsiteY15" fmla="*/ 4504 h 6758"/>
                <a:gd name="connsiteX16" fmla="*/ 0 w 3272027"/>
                <a:gd name="connsiteY16" fmla="*/ 4504 h 6758"/>
                <a:gd name="connsiteX17" fmla="*/ 0 w 3272027"/>
                <a:gd name="connsiteY17" fmla="*/ 6759 h 6758"/>
                <a:gd name="connsiteX18" fmla="*/ 2337 w 3272027"/>
                <a:gd name="connsiteY18" fmla="*/ 6759 h 6758"/>
                <a:gd name="connsiteX19" fmla="*/ 2337 w 3272027"/>
                <a:gd name="connsiteY19" fmla="*/ 4504 h 6758"/>
                <a:gd name="connsiteX20" fmla="*/ 2337 w 3272027"/>
                <a:gd name="connsiteY20" fmla="*/ 4504 h 6758"/>
                <a:gd name="connsiteX21" fmla="*/ 3269665 w 3272027"/>
                <a:gd name="connsiteY21" fmla="*/ 4504 h 6758"/>
                <a:gd name="connsiteX22" fmla="*/ 3269665 w 3272027"/>
                <a:gd name="connsiteY22" fmla="*/ 0 h 6758"/>
                <a:gd name="connsiteX23" fmla="*/ 2337 w 3272027"/>
                <a:gd name="connsiteY23" fmla="*/ 0 h 6758"/>
                <a:gd name="connsiteX24" fmla="*/ 2337 w 3272027"/>
                <a:gd name="connsiteY24" fmla="*/ 4504 h 6758"/>
                <a:gd name="connsiteX25" fmla="*/ 3267335 w 3272027"/>
                <a:gd name="connsiteY25" fmla="*/ 2252 h 6758"/>
                <a:gd name="connsiteX26" fmla="*/ 3267335 w 3272027"/>
                <a:gd name="connsiteY26" fmla="*/ 4504 h 6758"/>
                <a:gd name="connsiteX27" fmla="*/ 3272027 w 3272027"/>
                <a:gd name="connsiteY27" fmla="*/ 4504 h 6758"/>
                <a:gd name="connsiteX28" fmla="*/ 3272027 w 3272027"/>
                <a:gd name="connsiteY28" fmla="*/ 2252 h 6758"/>
                <a:gd name="connsiteX29" fmla="*/ 3267335 w 3272027"/>
                <a:gd name="connsiteY29" fmla="*/ 2252 h 6758"/>
                <a:gd name="connsiteX30" fmla="*/ 3269665 w 3272027"/>
                <a:gd name="connsiteY30" fmla="*/ 2252 h 6758"/>
                <a:gd name="connsiteX31" fmla="*/ 2337 w 3272027"/>
                <a:gd name="connsiteY31" fmla="*/ 2252 h 6758"/>
                <a:gd name="connsiteX32" fmla="*/ 2337 w 3272027"/>
                <a:gd name="connsiteY32" fmla="*/ 6759 h 6758"/>
                <a:gd name="connsiteX33" fmla="*/ 3269665 w 3272027"/>
                <a:gd name="connsiteY33" fmla="*/ 6759 h 6758"/>
                <a:gd name="connsiteX34" fmla="*/ 3269665 w 3272027"/>
                <a:gd name="connsiteY34" fmla="*/ 2252 h 6758"/>
                <a:gd name="connsiteX35" fmla="*/ 4674 w 3272027"/>
                <a:gd name="connsiteY35" fmla="*/ 4504 h 6758"/>
                <a:gd name="connsiteX36" fmla="*/ 4674 w 3272027"/>
                <a:gd name="connsiteY36" fmla="*/ 2252 h 6758"/>
                <a:gd name="connsiteX37" fmla="*/ 0 w 3272027"/>
                <a:gd name="connsiteY37" fmla="*/ 2252 h 6758"/>
                <a:gd name="connsiteX38" fmla="*/ 0 w 3272027"/>
                <a:gd name="connsiteY38" fmla="*/ 4504 h 6758"/>
                <a:gd name="connsiteX39" fmla="*/ 4674 w 3272027"/>
                <a:gd name="connsiteY39" fmla="*/ 4504 h 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72027" h="6758">
                  <a:moveTo>
                    <a:pt x="2337" y="2252"/>
                  </a:moveTo>
                  <a:lnTo>
                    <a:pt x="2337" y="0"/>
                  </a:lnTo>
                  <a:lnTo>
                    <a:pt x="0" y="0"/>
                  </a:lnTo>
                  <a:lnTo>
                    <a:pt x="0" y="2252"/>
                  </a:lnTo>
                  <a:lnTo>
                    <a:pt x="2337" y="2252"/>
                  </a:lnTo>
                  <a:close/>
                  <a:moveTo>
                    <a:pt x="3269665" y="2252"/>
                  </a:moveTo>
                  <a:lnTo>
                    <a:pt x="3272027" y="2252"/>
                  </a:lnTo>
                  <a:lnTo>
                    <a:pt x="3272027" y="0"/>
                  </a:lnTo>
                  <a:lnTo>
                    <a:pt x="3269665" y="0"/>
                  </a:lnTo>
                  <a:lnTo>
                    <a:pt x="3269665" y="2252"/>
                  </a:lnTo>
                  <a:close/>
                  <a:moveTo>
                    <a:pt x="3269665" y="4504"/>
                  </a:moveTo>
                  <a:lnTo>
                    <a:pt x="3269665" y="6759"/>
                  </a:lnTo>
                  <a:lnTo>
                    <a:pt x="3272027" y="6759"/>
                  </a:lnTo>
                  <a:lnTo>
                    <a:pt x="3272027" y="4504"/>
                  </a:lnTo>
                  <a:lnTo>
                    <a:pt x="3269665" y="4504"/>
                  </a:lnTo>
                  <a:close/>
                  <a:moveTo>
                    <a:pt x="2337" y="4504"/>
                  </a:moveTo>
                  <a:lnTo>
                    <a:pt x="0" y="4504"/>
                  </a:lnTo>
                  <a:lnTo>
                    <a:pt x="0" y="6759"/>
                  </a:lnTo>
                  <a:lnTo>
                    <a:pt x="2337" y="6759"/>
                  </a:lnTo>
                  <a:lnTo>
                    <a:pt x="2337" y="4504"/>
                  </a:lnTo>
                  <a:close/>
                  <a:moveTo>
                    <a:pt x="2337" y="4504"/>
                  </a:moveTo>
                  <a:lnTo>
                    <a:pt x="3269665" y="4504"/>
                  </a:lnTo>
                  <a:lnTo>
                    <a:pt x="3269665" y="0"/>
                  </a:lnTo>
                  <a:lnTo>
                    <a:pt x="2337" y="0"/>
                  </a:lnTo>
                  <a:lnTo>
                    <a:pt x="2337" y="4504"/>
                  </a:lnTo>
                  <a:close/>
                  <a:moveTo>
                    <a:pt x="3267335" y="2252"/>
                  </a:moveTo>
                  <a:lnTo>
                    <a:pt x="3267335" y="4504"/>
                  </a:lnTo>
                  <a:lnTo>
                    <a:pt x="3272027" y="4504"/>
                  </a:lnTo>
                  <a:lnTo>
                    <a:pt x="3272027" y="2252"/>
                  </a:lnTo>
                  <a:lnTo>
                    <a:pt x="3267335" y="2252"/>
                  </a:lnTo>
                  <a:close/>
                  <a:moveTo>
                    <a:pt x="3269665" y="2252"/>
                  </a:moveTo>
                  <a:lnTo>
                    <a:pt x="2337" y="2252"/>
                  </a:lnTo>
                  <a:lnTo>
                    <a:pt x="2337" y="6759"/>
                  </a:lnTo>
                  <a:lnTo>
                    <a:pt x="3269665" y="6759"/>
                  </a:lnTo>
                  <a:lnTo>
                    <a:pt x="3269665" y="2252"/>
                  </a:lnTo>
                  <a:close/>
                  <a:moveTo>
                    <a:pt x="4674" y="4504"/>
                  </a:moveTo>
                  <a:lnTo>
                    <a:pt x="4674" y="2252"/>
                  </a:lnTo>
                  <a:lnTo>
                    <a:pt x="0" y="2252"/>
                  </a:lnTo>
                  <a:lnTo>
                    <a:pt x="0" y="4504"/>
                  </a:lnTo>
                  <a:lnTo>
                    <a:pt x="4674" y="4504"/>
                  </a:lnTo>
                  <a:close/>
                </a:path>
              </a:pathLst>
            </a:custGeom>
            <a:solidFill>
              <a:srgbClr val="E2E2E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D6DA20F-A840-A34E-0591-D25292ABC6C0}"/>
                </a:ext>
              </a:extLst>
            </p:cNvPr>
            <p:cNvSpPr/>
            <p:nvPr/>
          </p:nvSpPr>
          <p:spPr>
            <a:xfrm>
              <a:off x="613653" y="2091501"/>
              <a:ext cx="525859" cy="51808"/>
            </a:xfrm>
            <a:custGeom>
              <a:avLst/>
              <a:gdLst>
                <a:gd name="connsiteX0" fmla="*/ 498982 w 525859"/>
                <a:gd name="connsiteY0" fmla="*/ 0 h 51808"/>
                <a:gd name="connsiteX1" fmla="*/ 525859 w 525859"/>
                <a:gd name="connsiteY1" fmla="*/ 0 h 51808"/>
                <a:gd name="connsiteX2" fmla="*/ 525859 w 525859"/>
                <a:gd name="connsiteY2" fmla="*/ 51808 h 51808"/>
                <a:gd name="connsiteX3" fmla="*/ 498982 w 525859"/>
                <a:gd name="connsiteY3" fmla="*/ 51808 h 51808"/>
                <a:gd name="connsiteX4" fmla="*/ 26877 w 525859"/>
                <a:gd name="connsiteY4" fmla="*/ 51808 h 51808"/>
                <a:gd name="connsiteX5" fmla="*/ 0 w 525859"/>
                <a:gd name="connsiteY5" fmla="*/ 51808 h 51808"/>
                <a:gd name="connsiteX6" fmla="*/ 0 w 525859"/>
                <a:gd name="connsiteY6" fmla="*/ 0 h 51808"/>
                <a:gd name="connsiteX7" fmla="*/ 26877 w 525859"/>
                <a:gd name="connsiteY7" fmla="*/ 0 h 5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859" h="51808">
                  <a:moveTo>
                    <a:pt x="498982" y="0"/>
                  </a:moveTo>
                  <a:cubicBezTo>
                    <a:pt x="513826" y="0"/>
                    <a:pt x="525859" y="0"/>
                    <a:pt x="525859" y="0"/>
                  </a:cubicBezTo>
                  <a:lnTo>
                    <a:pt x="525859" y="51808"/>
                  </a:lnTo>
                  <a:cubicBezTo>
                    <a:pt x="525859" y="51808"/>
                    <a:pt x="513826" y="51808"/>
                    <a:pt x="498982" y="51808"/>
                  </a:cubicBezTo>
                  <a:lnTo>
                    <a:pt x="26877" y="51808"/>
                  </a:lnTo>
                  <a:cubicBezTo>
                    <a:pt x="12033" y="51808"/>
                    <a:pt x="0" y="51808"/>
                    <a:pt x="0" y="51808"/>
                  </a:cubicBezTo>
                  <a:lnTo>
                    <a:pt x="0" y="0"/>
                  </a:lnTo>
                  <a:cubicBezTo>
                    <a:pt x="0" y="0"/>
                    <a:pt x="12033" y="0"/>
                    <a:pt x="26877" y="0"/>
                  </a:cubicBezTo>
                  <a:close/>
                </a:path>
              </a:pathLst>
            </a:custGeom>
            <a:solidFill>
              <a:srgbClr val="F5F7F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2E2F659-23AB-22C5-2069-68A5B833C4DD}"/>
                </a:ext>
              </a:extLst>
            </p:cNvPr>
            <p:cNvSpPr/>
            <p:nvPr/>
          </p:nvSpPr>
          <p:spPr>
            <a:xfrm>
              <a:off x="615990" y="2091501"/>
              <a:ext cx="142566" cy="51808"/>
            </a:xfrm>
            <a:custGeom>
              <a:avLst/>
              <a:gdLst>
                <a:gd name="connsiteX0" fmla="*/ 115689 w 142566"/>
                <a:gd name="connsiteY0" fmla="*/ 0 h 51808"/>
                <a:gd name="connsiteX1" fmla="*/ 142566 w 142566"/>
                <a:gd name="connsiteY1" fmla="*/ 0 h 51808"/>
                <a:gd name="connsiteX2" fmla="*/ 142566 w 142566"/>
                <a:gd name="connsiteY2" fmla="*/ 51808 h 51808"/>
                <a:gd name="connsiteX3" fmla="*/ 115689 w 142566"/>
                <a:gd name="connsiteY3" fmla="*/ 51808 h 51808"/>
                <a:gd name="connsiteX4" fmla="*/ 26877 w 142566"/>
                <a:gd name="connsiteY4" fmla="*/ 51808 h 51808"/>
                <a:gd name="connsiteX5" fmla="*/ 0 w 142566"/>
                <a:gd name="connsiteY5" fmla="*/ 51808 h 51808"/>
                <a:gd name="connsiteX6" fmla="*/ 0 w 142566"/>
                <a:gd name="connsiteY6" fmla="*/ 0 h 51808"/>
                <a:gd name="connsiteX7" fmla="*/ 26877 w 142566"/>
                <a:gd name="connsiteY7" fmla="*/ 0 h 5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566" h="51808">
                  <a:moveTo>
                    <a:pt x="115689" y="0"/>
                  </a:moveTo>
                  <a:cubicBezTo>
                    <a:pt x="130533" y="0"/>
                    <a:pt x="142566" y="0"/>
                    <a:pt x="142566" y="0"/>
                  </a:cubicBezTo>
                  <a:lnTo>
                    <a:pt x="142566" y="51808"/>
                  </a:lnTo>
                  <a:cubicBezTo>
                    <a:pt x="142566" y="51808"/>
                    <a:pt x="130533" y="51808"/>
                    <a:pt x="115689" y="51808"/>
                  </a:cubicBezTo>
                  <a:lnTo>
                    <a:pt x="26877" y="51808"/>
                  </a:lnTo>
                  <a:cubicBezTo>
                    <a:pt x="12033" y="51808"/>
                    <a:pt x="0" y="51808"/>
                    <a:pt x="0" y="51808"/>
                  </a:cubicBezTo>
                  <a:lnTo>
                    <a:pt x="0" y="0"/>
                  </a:lnTo>
                  <a:cubicBezTo>
                    <a:pt x="0" y="0"/>
                    <a:pt x="12033" y="0"/>
                    <a:pt x="26877" y="0"/>
                  </a:cubicBez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8284FD1-8291-2313-9C71-5B3808770B36}"/>
                </a:ext>
              </a:extLst>
            </p:cNvPr>
            <p:cNvSpPr/>
            <p:nvPr/>
          </p:nvSpPr>
          <p:spPr>
            <a:xfrm>
              <a:off x="671059" y="2106575"/>
              <a:ext cx="30743" cy="20272"/>
            </a:xfrm>
            <a:custGeom>
              <a:avLst/>
              <a:gdLst>
                <a:gd name="connsiteX0" fmla="*/ 9559 w 30743"/>
                <a:gd name="connsiteY0" fmla="*/ 3618 h 20272"/>
                <a:gd name="connsiteX1" fmla="*/ 3601 w 30743"/>
                <a:gd name="connsiteY1" fmla="*/ 20273 h 20272"/>
                <a:gd name="connsiteX2" fmla="*/ 0 w 30743"/>
                <a:gd name="connsiteY2" fmla="*/ 20273 h 20272"/>
                <a:gd name="connsiteX3" fmla="*/ 7504 w 30743"/>
                <a:gd name="connsiteY3" fmla="*/ 1057 h 20272"/>
                <a:gd name="connsiteX4" fmla="*/ 9805 w 30743"/>
                <a:gd name="connsiteY4" fmla="*/ 1057 h 20272"/>
                <a:gd name="connsiteX5" fmla="*/ 9559 w 30743"/>
                <a:gd name="connsiteY5" fmla="*/ 3618 h 20272"/>
                <a:gd name="connsiteX6" fmla="*/ 14543 w 30743"/>
                <a:gd name="connsiteY6" fmla="*/ 20273 h 20272"/>
                <a:gd name="connsiteX7" fmla="*/ 8573 w 30743"/>
                <a:gd name="connsiteY7" fmla="*/ 3618 h 20272"/>
                <a:gd name="connsiteX8" fmla="*/ 8312 w 30743"/>
                <a:gd name="connsiteY8" fmla="*/ 1057 h 20272"/>
                <a:gd name="connsiteX9" fmla="*/ 10627 w 30743"/>
                <a:gd name="connsiteY9" fmla="*/ 1057 h 20272"/>
                <a:gd name="connsiteX10" fmla="*/ 18158 w 30743"/>
                <a:gd name="connsiteY10" fmla="*/ 20273 h 20272"/>
                <a:gd name="connsiteX11" fmla="*/ 14543 w 30743"/>
                <a:gd name="connsiteY11" fmla="*/ 20273 h 20272"/>
                <a:gd name="connsiteX12" fmla="*/ 14256 w 30743"/>
                <a:gd name="connsiteY12" fmla="*/ 13146 h 20272"/>
                <a:gd name="connsiteX13" fmla="*/ 14256 w 30743"/>
                <a:gd name="connsiteY13" fmla="*/ 15772 h 20272"/>
                <a:gd name="connsiteX14" fmla="*/ 3410 w 30743"/>
                <a:gd name="connsiteY14" fmla="*/ 15772 h 20272"/>
                <a:gd name="connsiteX15" fmla="*/ 3410 w 30743"/>
                <a:gd name="connsiteY15" fmla="*/ 13146 h 20272"/>
                <a:gd name="connsiteX16" fmla="*/ 14256 w 30743"/>
                <a:gd name="connsiteY16" fmla="*/ 13146 h 20272"/>
                <a:gd name="connsiteX17" fmla="*/ 23595 w 30743"/>
                <a:gd name="connsiteY17" fmla="*/ 0 h 20272"/>
                <a:gd name="connsiteX18" fmla="*/ 23595 w 30743"/>
                <a:gd name="connsiteY18" fmla="*/ 20273 h 20272"/>
                <a:gd name="connsiteX19" fmla="*/ 20281 w 30743"/>
                <a:gd name="connsiteY19" fmla="*/ 20273 h 20272"/>
                <a:gd name="connsiteX20" fmla="*/ 20281 w 30743"/>
                <a:gd name="connsiteY20" fmla="*/ 0 h 20272"/>
                <a:gd name="connsiteX21" fmla="*/ 23595 w 30743"/>
                <a:gd name="connsiteY21" fmla="*/ 0 h 20272"/>
                <a:gd name="connsiteX22" fmla="*/ 30744 w 30743"/>
                <a:gd name="connsiteY22" fmla="*/ 0 h 20272"/>
                <a:gd name="connsiteX23" fmla="*/ 30744 w 30743"/>
                <a:gd name="connsiteY23" fmla="*/ 20273 h 20272"/>
                <a:gd name="connsiteX24" fmla="*/ 27429 w 30743"/>
                <a:gd name="connsiteY24" fmla="*/ 20273 h 20272"/>
                <a:gd name="connsiteX25" fmla="*/ 27429 w 30743"/>
                <a:gd name="connsiteY25" fmla="*/ 0 h 20272"/>
                <a:gd name="connsiteX26" fmla="*/ 30744 w 30743"/>
                <a:gd name="connsiteY26" fmla="*/ 0 h 2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743" h="20272">
                  <a:moveTo>
                    <a:pt x="9559" y="3618"/>
                  </a:moveTo>
                  <a:lnTo>
                    <a:pt x="3601" y="20273"/>
                  </a:lnTo>
                  <a:lnTo>
                    <a:pt x="0" y="20273"/>
                  </a:lnTo>
                  <a:lnTo>
                    <a:pt x="7504" y="1057"/>
                  </a:lnTo>
                  <a:lnTo>
                    <a:pt x="9805" y="1057"/>
                  </a:lnTo>
                  <a:lnTo>
                    <a:pt x="9559" y="3618"/>
                  </a:lnTo>
                  <a:close/>
                  <a:moveTo>
                    <a:pt x="14543" y="20273"/>
                  </a:moveTo>
                  <a:lnTo>
                    <a:pt x="8573" y="3618"/>
                  </a:lnTo>
                  <a:lnTo>
                    <a:pt x="8312" y="1057"/>
                  </a:lnTo>
                  <a:lnTo>
                    <a:pt x="10627" y="1057"/>
                  </a:lnTo>
                  <a:lnTo>
                    <a:pt x="18158" y="20273"/>
                  </a:lnTo>
                  <a:lnTo>
                    <a:pt x="14543" y="20273"/>
                  </a:lnTo>
                  <a:close/>
                  <a:moveTo>
                    <a:pt x="14256" y="13146"/>
                  </a:moveTo>
                  <a:lnTo>
                    <a:pt x="14256" y="15772"/>
                  </a:lnTo>
                  <a:lnTo>
                    <a:pt x="3410" y="15772"/>
                  </a:lnTo>
                  <a:lnTo>
                    <a:pt x="3410" y="13146"/>
                  </a:lnTo>
                  <a:lnTo>
                    <a:pt x="14256" y="13146"/>
                  </a:lnTo>
                  <a:close/>
                  <a:moveTo>
                    <a:pt x="23595" y="0"/>
                  </a:moveTo>
                  <a:lnTo>
                    <a:pt x="23595" y="20273"/>
                  </a:lnTo>
                  <a:lnTo>
                    <a:pt x="20281" y="20273"/>
                  </a:lnTo>
                  <a:lnTo>
                    <a:pt x="20281" y="0"/>
                  </a:lnTo>
                  <a:lnTo>
                    <a:pt x="23595" y="0"/>
                  </a:lnTo>
                  <a:close/>
                  <a:moveTo>
                    <a:pt x="30744" y="0"/>
                  </a:moveTo>
                  <a:lnTo>
                    <a:pt x="30744" y="20273"/>
                  </a:lnTo>
                  <a:lnTo>
                    <a:pt x="27429" y="20273"/>
                  </a:lnTo>
                  <a:lnTo>
                    <a:pt x="27429" y="0"/>
                  </a:lnTo>
                  <a:lnTo>
                    <a:pt x="30744" y="0"/>
                  </a:ln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4F326CF-3B76-94B0-D436-63C420094070}"/>
                </a:ext>
              </a:extLst>
            </p:cNvPr>
            <p:cNvSpPr/>
            <p:nvPr/>
          </p:nvSpPr>
          <p:spPr>
            <a:xfrm>
              <a:off x="806527" y="2105349"/>
              <a:ext cx="141734" cy="27611"/>
            </a:xfrm>
            <a:custGeom>
              <a:avLst/>
              <a:gdLst>
                <a:gd name="connsiteX0" fmla="*/ 11490 w 141734"/>
                <a:gd name="connsiteY0" fmla="*/ 16549 h 27611"/>
                <a:gd name="connsiteX1" fmla="*/ 11298 w 141734"/>
                <a:gd name="connsiteY1" fmla="*/ 15495 h 27611"/>
                <a:gd name="connsiteX2" fmla="*/ 10654 w 141734"/>
                <a:gd name="connsiteY2" fmla="*/ 14649 h 27611"/>
                <a:gd name="connsiteX3" fmla="*/ 9340 w 141734"/>
                <a:gd name="connsiteY3" fmla="*/ 13910 h 27611"/>
                <a:gd name="connsiteX4" fmla="*/ 7203 w 141734"/>
                <a:gd name="connsiteY4" fmla="*/ 13159 h 27611"/>
                <a:gd name="connsiteX5" fmla="*/ 4574 w 141734"/>
                <a:gd name="connsiteY5" fmla="*/ 12220 h 27611"/>
                <a:gd name="connsiteX6" fmla="*/ 2492 w 141734"/>
                <a:gd name="connsiteY6" fmla="*/ 11007 h 27611"/>
                <a:gd name="connsiteX7" fmla="*/ 1109 w 141734"/>
                <a:gd name="connsiteY7" fmla="*/ 9410 h 27611"/>
                <a:gd name="connsiteX8" fmla="*/ 616 w 141734"/>
                <a:gd name="connsiteY8" fmla="*/ 7311 h 27611"/>
                <a:gd name="connsiteX9" fmla="*/ 1123 w 141734"/>
                <a:gd name="connsiteY9" fmla="*/ 5174 h 27611"/>
                <a:gd name="connsiteX10" fmla="*/ 2588 w 141734"/>
                <a:gd name="connsiteY10" fmla="*/ 3509 h 27611"/>
                <a:gd name="connsiteX11" fmla="*/ 4848 w 141734"/>
                <a:gd name="connsiteY11" fmla="*/ 2414 h 27611"/>
                <a:gd name="connsiteX12" fmla="*/ 7723 w 141734"/>
                <a:gd name="connsiteY12" fmla="*/ 2018 h 27611"/>
                <a:gd name="connsiteX13" fmla="*/ 11544 w 141734"/>
                <a:gd name="connsiteY13" fmla="*/ 2810 h 27611"/>
                <a:gd name="connsiteX14" fmla="*/ 14023 w 141734"/>
                <a:gd name="connsiteY14" fmla="*/ 4934 h 27611"/>
                <a:gd name="connsiteX15" fmla="*/ 14899 w 141734"/>
                <a:gd name="connsiteY15" fmla="*/ 7878 h 27611"/>
                <a:gd name="connsiteX16" fmla="*/ 11490 w 141734"/>
                <a:gd name="connsiteY16" fmla="*/ 7878 h 27611"/>
                <a:gd name="connsiteX17" fmla="*/ 11065 w 141734"/>
                <a:gd name="connsiteY17" fmla="*/ 6203 h 27611"/>
                <a:gd name="connsiteX18" fmla="*/ 9805 w 141734"/>
                <a:gd name="connsiteY18" fmla="*/ 5040 h 27611"/>
                <a:gd name="connsiteX19" fmla="*/ 7682 w 141734"/>
                <a:gd name="connsiteY19" fmla="*/ 4619 h 27611"/>
                <a:gd name="connsiteX20" fmla="*/ 5656 w 141734"/>
                <a:gd name="connsiteY20" fmla="*/ 4975 h 27611"/>
                <a:gd name="connsiteX21" fmla="*/ 4451 w 141734"/>
                <a:gd name="connsiteY21" fmla="*/ 5938 h 27611"/>
                <a:gd name="connsiteX22" fmla="*/ 4053 w 141734"/>
                <a:gd name="connsiteY22" fmla="*/ 7311 h 27611"/>
                <a:gd name="connsiteX23" fmla="*/ 4314 w 141734"/>
                <a:gd name="connsiteY23" fmla="*/ 8299 h 27611"/>
                <a:gd name="connsiteX24" fmla="*/ 5108 w 141734"/>
                <a:gd name="connsiteY24" fmla="*/ 9120 h 27611"/>
                <a:gd name="connsiteX25" fmla="*/ 6450 w 141734"/>
                <a:gd name="connsiteY25" fmla="*/ 9818 h 27611"/>
                <a:gd name="connsiteX26" fmla="*/ 8354 w 141734"/>
                <a:gd name="connsiteY26" fmla="*/ 10451 h 27611"/>
                <a:gd name="connsiteX27" fmla="*/ 11243 w 141734"/>
                <a:gd name="connsiteY27" fmla="*/ 11509 h 27611"/>
                <a:gd name="connsiteX28" fmla="*/ 13297 w 141734"/>
                <a:gd name="connsiteY28" fmla="*/ 12803 h 27611"/>
                <a:gd name="connsiteX29" fmla="*/ 14530 w 141734"/>
                <a:gd name="connsiteY29" fmla="*/ 14450 h 27611"/>
                <a:gd name="connsiteX30" fmla="*/ 14941 w 141734"/>
                <a:gd name="connsiteY30" fmla="*/ 16524 h 27611"/>
                <a:gd name="connsiteX31" fmla="*/ 14434 w 141734"/>
                <a:gd name="connsiteY31" fmla="*/ 18713 h 27611"/>
                <a:gd name="connsiteX32" fmla="*/ 12982 w 141734"/>
                <a:gd name="connsiteY32" fmla="*/ 20363 h 27611"/>
                <a:gd name="connsiteX33" fmla="*/ 10736 w 141734"/>
                <a:gd name="connsiteY33" fmla="*/ 21408 h 27611"/>
                <a:gd name="connsiteX34" fmla="*/ 7833 w 141734"/>
                <a:gd name="connsiteY34" fmla="*/ 21764 h 27611"/>
                <a:gd name="connsiteX35" fmla="*/ 4998 w 141734"/>
                <a:gd name="connsiteY35" fmla="*/ 21392 h 27611"/>
                <a:gd name="connsiteX36" fmla="*/ 2479 w 141734"/>
                <a:gd name="connsiteY36" fmla="*/ 20273 h 27611"/>
                <a:gd name="connsiteX37" fmla="*/ 671 w 141734"/>
                <a:gd name="connsiteY37" fmla="*/ 18370 h 27611"/>
                <a:gd name="connsiteX38" fmla="*/ 0 w 141734"/>
                <a:gd name="connsiteY38" fmla="*/ 15691 h 27611"/>
                <a:gd name="connsiteX39" fmla="*/ 3437 w 141734"/>
                <a:gd name="connsiteY39" fmla="*/ 15691 h 27611"/>
                <a:gd name="connsiteX40" fmla="*/ 3766 w 141734"/>
                <a:gd name="connsiteY40" fmla="*/ 17288 h 27611"/>
                <a:gd name="connsiteX41" fmla="*/ 4711 w 141734"/>
                <a:gd name="connsiteY41" fmla="*/ 18370 h 27611"/>
                <a:gd name="connsiteX42" fmla="*/ 6108 w 141734"/>
                <a:gd name="connsiteY42" fmla="*/ 18978 h 27611"/>
                <a:gd name="connsiteX43" fmla="*/ 7833 w 141734"/>
                <a:gd name="connsiteY43" fmla="*/ 19175 h 27611"/>
                <a:gd name="connsiteX44" fmla="*/ 9846 w 141734"/>
                <a:gd name="connsiteY44" fmla="*/ 18847 h 27611"/>
                <a:gd name="connsiteX45" fmla="*/ 11079 w 141734"/>
                <a:gd name="connsiteY45" fmla="*/ 17921 h 27611"/>
                <a:gd name="connsiteX46" fmla="*/ 11490 w 141734"/>
                <a:gd name="connsiteY46" fmla="*/ 16549 h 27611"/>
                <a:gd name="connsiteX47" fmla="*/ 24184 w 141734"/>
                <a:gd name="connsiteY47" fmla="*/ 21764 h 27611"/>
                <a:gd name="connsiteX48" fmla="*/ 21212 w 141734"/>
                <a:gd name="connsiteY48" fmla="*/ 21249 h 27611"/>
                <a:gd name="connsiteX49" fmla="*/ 18967 w 141734"/>
                <a:gd name="connsiteY49" fmla="*/ 19783 h 27611"/>
                <a:gd name="connsiteX50" fmla="*/ 17556 w 141734"/>
                <a:gd name="connsiteY50" fmla="*/ 17578 h 27611"/>
                <a:gd name="connsiteX51" fmla="*/ 17063 w 141734"/>
                <a:gd name="connsiteY51" fmla="*/ 14846 h 27611"/>
                <a:gd name="connsiteX52" fmla="*/ 17063 w 141734"/>
                <a:gd name="connsiteY52" fmla="*/ 14319 h 27611"/>
                <a:gd name="connsiteX53" fmla="*/ 17570 w 141734"/>
                <a:gd name="connsiteY53" fmla="*/ 11284 h 27611"/>
                <a:gd name="connsiteX54" fmla="*/ 18980 w 141734"/>
                <a:gd name="connsiteY54" fmla="*/ 8961 h 27611"/>
                <a:gd name="connsiteX55" fmla="*/ 21117 w 141734"/>
                <a:gd name="connsiteY55" fmla="*/ 7470 h 27611"/>
                <a:gd name="connsiteX56" fmla="*/ 23787 w 141734"/>
                <a:gd name="connsiteY56" fmla="*/ 6955 h 27611"/>
                <a:gd name="connsiteX57" fmla="*/ 26567 w 141734"/>
                <a:gd name="connsiteY57" fmla="*/ 7470 h 27611"/>
                <a:gd name="connsiteX58" fmla="*/ 28539 w 141734"/>
                <a:gd name="connsiteY58" fmla="*/ 8920 h 27611"/>
                <a:gd name="connsiteX59" fmla="*/ 29717 w 141734"/>
                <a:gd name="connsiteY59" fmla="*/ 11125 h 27611"/>
                <a:gd name="connsiteX60" fmla="*/ 30114 w 141734"/>
                <a:gd name="connsiteY60" fmla="*/ 13951 h 27611"/>
                <a:gd name="connsiteX61" fmla="*/ 30114 w 141734"/>
                <a:gd name="connsiteY61" fmla="*/ 15311 h 27611"/>
                <a:gd name="connsiteX62" fmla="*/ 18665 w 141734"/>
                <a:gd name="connsiteY62" fmla="*/ 15311 h 27611"/>
                <a:gd name="connsiteX63" fmla="*/ 18665 w 141734"/>
                <a:gd name="connsiteY63" fmla="*/ 13024 h 27611"/>
                <a:gd name="connsiteX64" fmla="*/ 26854 w 141734"/>
                <a:gd name="connsiteY64" fmla="*/ 13024 h 27611"/>
                <a:gd name="connsiteX65" fmla="*/ 26854 w 141734"/>
                <a:gd name="connsiteY65" fmla="*/ 12775 h 27611"/>
                <a:gd name="connsiteX66" fmla="*/ 26498 w 141734"/>
                <a:gd name="connsiteY66" fmla="*/ 11166 h 27611"/>
                <a:gd name="connsiteX67" fmla="*/ 25526 w 141734"/>
                <a:gd name="connsiteY67" fmla="*/ 9949 h 27611"/>
                <a:gd name="connsiteX68" fmla="*/ 23773 w 141734"/>
                <a:gd name="connsiteY68" fmla="*/ 9488 h 27611"/>
                <a:gd name="connsiteX69" fmla="*/ 22308 w 141734"/>
                <a:gd name="connsiteY69" fmla="*/ 9831 h 27611"/>
                <a:gd name="connsiteX70" fmla="*/ 21253 w 141734"/>
                <a:gd name="connsiteY70" fmla="*/ 10794 h 27611"/>
                <a:gd name="connsiteX71" fmla="*/ 20596 w 141734"/>
                <a:gd name="connsiteY71" fmla="*/ 12326 h 27611"/>
                <a:gd name="connsiteX72" fmla="*/ 20377 w 141734"/>
                <a:gd name="connsiteY72" fmla="*/ 14319 h 27611"/>
                <a:gd name="connsiteX73" fmla="*/ 20377 w 141734"/>
                <a:gd name="connsiteY73" fmla="*/ 14846 h 27611"/>
                <a:gd name="connsiteX74" fmla="*/ 20637 w 141734"/>
                <a:gd name="connsiteY74" fmla="*/ 16589 h 27611"/>
                <a:gd name="connsiteX75" fmla="*/ 21431 w 141734"/>
                <a:gd name="connsiteY75" fmla="*/ 17974 h 27611"/>
                <a:gd name="connsiteX76" fmla="*/ 22692 w 141734"/>
                <a:gd name="connsiteY76" fmla="*/ 18913 h 27611"/>
                <a:gd name="connsiteX77" fmla="*/ 24376 w 141734"/>
                <a:gd name="connsiteY77" fmla="*/ 19244 h 27611"/>
                <a:gd name="connsiteX78" fmla="*/ 26498 w 141734"/>
                <a:gd name="connsiteY78" fmla="*/ 18782 h 27611"/>
                <a:gd name="connsiteX79" fmla="*/ 28114 w 141734"/>
                <a:gd name="connsiteY79" fmla="*/ 17475 h 27611"/>
                <a:gd name="connsiteX80" fmla="*/ 29854 w 141734"/>
                <a:gd name="connsiteY80" fmla="*/ 19097 h 27611"/>
                <a:gd name="connsiteX81" fmla="*/ 28607 w 141734"/>
                <a:gd name="connsiteY81" fmla="*/ 20391 h 27611"/>
                <a:gd name="connsiteX82" fmla="*/ 26731 w 141734"/>
                <a:gd name="connsiteY82" fmla="*/ 21380 h 27611"/>
                <a:gd name="connsiteX83" fmla="*/ 24184 w 141734"/>
                <a:gd name="connsiteY83" fmla="*/ 21764 h 27611"/>
                <a:gd name="connsiteX84" fmla="*/ 36221 w 141734"/>
                <a:gd name="connsiteY84" fmla="*/ 1226 h 27611"/>
                <a:gd name="connsiteX85" fmla="*/ 36221 w 141734"/>
                <a:gd name="connsiteY85" fmla="*/ 21498 h 27611"/>
                <a:gd name="connsiteX86" fmla="*/ 32907 w 141734"/>
                <a:gd name="connsiteY86" fmla="*/ 21498 h 27611"/>
                <a:gd name="connsiteX87" fmla="*/ 32907 w 141734"/>
                <a:gd name="connsiteY87" fmla="*/ 1226 h 27611"/>
                <a:gd name="connsiteX88" fmla="*/ 36221 w 141734"/>
                <a:gd name="connsiteY88" fmla="*/ 1226 h 27611"/>
                <a:gd name="connsiteX89" fmla="*/ 46369 w 141734"/>
                <a:gd name="connsiteY89" fmla="*/ 21764 h 27611"/>
                <a:gd name="connsiteX90" fmla="*/ 43397 w 141734"/>
                <a:gd name="connsiteY90" fmla="*/ 21249 h 27611"/>
                <a:gd name="connsiteX91" fmla="*/ 41151 w 141734"/>
                <a:gd name="connsiteY91" fmla="*/ 19783 h 27611"/>
                <a:gd name="connsiteX92" fmla="*/ 39741 w 141734"/>
                <a:gd name="connsiteY92" fmla="*/ 17578 h 27611"/>
                <a:gd name="connsiteX93" fmla="*/ 39248 w 141734"/>
                <a:gd name="connsiteY93" fmla="*/ 14846 h 27611"/>
                <a:gd name="connsiteX94" fmla="*/ 39248 w 141734"/>
                <a:gd name="connsiteY94" fmla="*/ 14319 h 27611"/>
                <a:gd name="connsiteX95" fmla="*/ 39754 w 141734"/>
                <a:gd name="connsiteY95" fmla="*/ 11284 h 27611"/>
                <a:gd name="connsiteX96" fmla="*/ 41165 w 141734"/>
                <a:gd name="connsiteY96" fmla="*/ 8961 h 27611"/>
                <a:gd name="connsiteX97" fmla="*/ 43301 w 141734"/>
                <a:gd name="connsiteY97" fmla="*/ 7470 h 27611"/>
                <a:gd name="connsiteX98" fmla="*/ 45972 w 141734"/>
                <a:gd name="connsiteY98" fmla="*/ 6955 h 27611"/>
                <a:gd name="connsiteX99" fmla="*/ 48752 w 141734"/>
                <a:gd name="connsiteY99" fmla="*/ 7470 h 27611"/>
                <a:gd name="connsiteX100" fmla="*/ 50724 w 141734"/>
                <a:gd name="connsiteY100" fmla="*/ 8920 h 27611"/>
                <a:gd name="connsiteX101" fmla="*/ 51901 w 141734"/>
                <a:gd name="connsiteY101" fmla="*/ 11125 h 27611"/>
                <a:gd name="connsiteX102" fmla="*/ 52298 w 141734"/>
                <a:gd name="connsiteY102" fmla="*/ 13951 h 27611"/>
                <a:gd name="connsiteX103" fmla="*/ 52298 w 141734"/>
                <a:gd name="connsiteY103" fmla="*/ 15311 h 27611"/>
                <a:gd name="connsiteX104" fmla="*/ 40850 w 141734"/>
                <a:gd name="connsiteY104" fmla="*/ 15311 h 27611"/>
                <a:gd name="connsiteX105" fmla="*/ 40850 w 141734"/>
                <a:gd name="connsiteY105" fmla="*/ 13024 h 27611"/>
                <a:gd name="connsiteX106" fmla="*/ 49039 w 141734"/>
                <a:gd name="connsiteY106" fmla="*/ 13024 h 27611"/>
                <a:gd name="connsiteX107" fmla="*/ 49039 w 141734"/>
                <a:gd name="connsiteY107" fmla="*/ 12775 h 27611"/>
                <a:gd name="connsiteX108" fmla="*/ 48683 w 141734"/>
                <a:gd name="connsiteY108" fmla="*/ 11166 h 27611"/>
                <a:gd name="connsiteX109" fmla="*/ 47711 w 141734"/>
                <a:gd name="connsiteY109" fmla="*/ 9949 h 27611"/>
                <a:gd name="connsiteX110" fmla="*/ 45958 w 141734"/>
                <a:gd name="connsiteY110" fmla="*/ 9488 h 27611"/>
                <a:gd name="connsiteX111" fmla="*/ 44493 w 141734"/>
                <a:gd name="connsiteY111" fmla="*/ 9831 h 27611"/>
                <a:gd name="connsiteX112" fmla="*/ 43438 w 141734"/>
                <a:gd name="connsiteY112" fmla="*/ 10794 h 27611"/>
                <a:gd name="connsiteX113" fmla="*/ 42781 w 141734"/>
                <a:gd name="connsiteY113" fmla="*/ 12326 h 27611"/>
                <a:gd name="connsiteX114" fmla="*/ 42562 w 141734"/>
                <a:gd name="connsiteY114" fmla="*/ 14319 h 27611"/>
                <a:gd name="connsiteX115" fmla="*/ 42562 w 141734"/>
                <a:gd name="connsiteY115" fmla="*/ 14846 h 27611"/>
                <a:gd name="connsiteX116" fmla="*/ 42822 w 141734"/>
                <a:gd name="connsiteY116" fmla="*/ 16589 h 27611"/>
                <a:gd name="connsiteX117" fmla="*/ 43616 w 141734"/>
                <a:gd name="connsiteY117" fmla="*/ 17974 h 27611"/>
                <a:gd name="connsiteX118" fmla="*/ 44876 w 141734"/>
                <a:gd name="connsiteY118" fmla="*/ 18913 h 27611"/>
                <a:gd name="connsiteX119" fmla="*/ 46560 w 141734"/>
                <a:gd name="connsiteY119" fmla="*/ 19244 h 27611"/>
                <a:gd name="connsiteX120" fmla="*/ 48683 w 141734"/>
                <a:gd name="connsiteY120" fmla="*/ 18782 h 27611"/>
                <a:gd name="connsiteX121" fmla="*/ 50299 w 141734"/>
                <a:gd name="connsiteY121" fmla="*/ 17475 h 27611"/>
                <a:gd name="connsiteX122" fmla="*/ 52038 w 141734"/>
                <a:gd name="connsiteY122" fmla="*/ 19097 h 27611"/>
                <a:gd name="connsiteX123" fmla="*/ 50792 w 141734"/>
                <a:gd name="connsiteY123" fmla="*/ 20391 h 27611"/>
                <a:gd name="connsiteX124" fmla="*/ 48916 w 141734"/>
                <a:gd name="connsiteY124" fmla="*/ 21380 h 27611"/>
                <a:gd name="connsiteX125" fmla="*/ 46369 w 141734"/>
                <a:gd name="connsiteY125" fmla="*/ 21764 h 27611"/>
                <a:gd name="connsiteX126" fmla="*/ 60926 w 141734"/>
                <a:gd name="connsiteY126" fmla="*/ 19228 h 27611"/>
                <a:gd name="connsiteX127" fmla="*/ 62377 w 141734"/>
                <a:gd name="connsiteY127" fmla="*/ 18925 h 27611"/>
                <a:gd name="connsiteX128" fmla="*/ 63432 w 141734"/>
                <a:gd name="connsiteY128" fmla="*/ 18055 h 27611"/>
                <a:gd name="connsiteX129" fmla="*/ 63884 w 141734"/>
                <a:gd name="connsiteY129" fmla="*/ 16773 h 27611"/>
                <a:gd name="connsiteX130" fmla="*/ 66992 w 141734"/>
                <a:gd name="connsiteY130" fmla="*/ 16773 h 27611"/>
                <a:gd name="connsiteX131" fmla="*/ 66143 w 141734"/>
                <a:gd name="connsiteY131" fmla="*/ 19297 h 27611"/>
                <a:gd name="connsiteX132" fmla="*/ 63966 w 141734"/>
                <a:gd name="connsiteY132" fmla="*/ 21102 h 27611"/>
                <a:gd name="connsiteX133" fmla="*/ 60967 w 141734"/>
                <a:gd name="connsiteY133" fmla="*/ 21764 h 27611"/>
                <a:gd name="connsiteX134" fmla="*/ 58009 w 141734"/>
                <a:gd name="connsiteY134" fmla="*/ 21208 h 27611"/>
                <a:gd name="connsiteX135" fmla="*/ 55914 w 141734"/>
                <a:gd name="connsiteY135" fmla="*/ 19652 h 27611"/>
                <a:gd name="connsiteX136" fmla="*/ 54654 w 141734"/>
                <a:gd name="connsiteY136" fmla="*/ 17369 h 27611"/>
                <a:gd name="connsiteX137" fmla="*/ 54243 w 141734"/>
                <a:gd name="connsiteY137" fmla="*/ 14596 h 27611"/>
                <a:gd name="connsiteX138" fmla="*/ 54243 w 141734"/>
                <a:gd name="connsiteY138" fmla="*/ 14135 h 27611"/>
                <a:gd name="connsiteX139" fmla="*/ 54654 w 141734"/>
                <a:gd name="connsiteY139" fmla="*/ 11362 h 27611"/>
                <a:gd name="connsiteX140" fmla="*/ 55914 w 141734"/>
                <a:gd name="connsiteY140" fmla="*/ 9067 h 27611"/>
                <a:gd name="connsiteX141" fmla="*/ 58009 w 141734"/>
                <a:gd name="connsiteY141" fmla="*/ 7523 h 27611"/>
                <a:gd name="connsiteX142" fmla="*/ 60953 w 141734"/>
                <a:gd name="connsiteY142" fmla="*/ 6955 h 27611"/>
                <a:gd name="connsiteX143" fmla="*/ 64076 w 141734"/>
                <a:gd name="connsiteY143" fmla="*/ 7641 h 27611"/>
                <a:gd name="connsiteX144" fmla="*/ 66184 w 141734"/>
                <a:gd name="connsiteY144" fmla="*/ 9528 h 27611"/>
                <a:gd name="connsiteX145" fmla="*/ 66992 w 141734"/>
                <a:gd name="connsiteY145" fmla="*/ 12326 h 27611"/>
                <a:gd name="connsiteX146" fmla="*/ 63884 w 141734"/>
                <a:gd name="connsiteY146" fmla="*/ 12326 h 27611"/>
                <a:gd name="connsiteX147" fmla="*/ 63473 w 141734"/>
                <a:gd name="connsiteY147" fmla="*/ 10900 h 27611"/>
                <a:gd name="connsiteX148" fmla="*/ 62459 w 141734"/>
                <a:gd name="connsiteY148" fmla="*/ 9871 h 27611"/>
                <a:gd name="connsiteX149" fmla="*/ 60912 w 141734"/>
                <a:gd name="connsiteY149" fmla="*/ 9488 h 27611"/>
                <a:gd name="connsiteX150" fmla="*/ 59255 w 141734"/>
                <a:gd name="connsiteY150" fmla="*/ 9884 h 27611"/>
                <a:gd name="connsiteX151" fmla="*/ 58228 w 141734"/>
                <a:gd name="connsiteY151" fmla="*/ 10941 h 27611"/>
                <a:gd name="connsiteX152" fmla="*/ 57694 w 141734"/>
                <a:gd name="connsiteY152" fmla="*/ 12432 h 27611"/>
                <a:gd name="connsiteX153" fmla="*/ 57543 w 141734"/>
                <a:gd name="connsiteY153" fmla="*/ 14135 h 27611"/>
                <a:gd name="connsiteX154" fmla="*/ 57543 w 141734"/>
                <a:gd name="connsiteY154" fmla="*/ 14596 h 27611"/>
                <a:gd name="connsiteX155" fmla="*/ 57694 w 141734"/>
                <a:gd name="connsiteY155" fmla="*/ 16312 h 27611"/>
                <a:gd name="connsiteX156" fmla="*/ 58214 w 141734"/>
                <a:gd name="connsiteY156" fmla="*/ 17803 h 27611"/>
                <a:gd name="connsiteX157" fmla="*/ 59255 w 141734"/>
                <a:gd name="connsiteY157" fmla="*/ 18847 h 27611"/>
                <a:gd name="connsiteX158" fmla="*/ 60926 w 141734"/>
                <a:gd name="connsiteY158" fmla="*/ 19228 h 27611"/>
                <a:gd name="connsiteX159" fmla="*/ 76318 w 141734"/>
                <a:gd name="connsiteY159" fmla="*/ 7217 h 27611"/>
                <a:gd name="connsiteX160" fmla="*/ 76318 w 141734"/>
                <a:gd name="connsiteY160" fmla="*/ 9541 h 27611"/>
                <a:gd name="connsiteX161" fmla="*/ 67965 w 141734"/>
                <a:gd name="connsiteY161" fmla="*/ 9541 h 27611"/>
                <a:gd name="connsiteX162" fmla="*/ 67965 w 141734"/>
                <a:gd name="connsiteY162" fmla="*/ 7217 h 27611"/>
                <a:gd name="connsiteX163" fmla="*/ 76318 w 141734"/>
                <a:gd name="connsiteY163" fmla="*/ 7217 h 27611"/>
                <a:gd name="connsiteX164" fmla="*/ 70375 w 141734"/>
                <a:gd name="connsiteY164" fmla="*/ 3721 h 27611"/>
                <a:gd name="connsiteX165" fmla="*/ 73675 w 141734"/>
                <a:gd name="connsiteY165" fmla="*/ 3721 h 27611"/>
                <a:gd name="connsiteX166" fmla="*/ 73675 w 141734"/>
                <a:gd name="connsiteY166" fmla="*/ 17553 h 27611"/>
                <a:gd name="connsiteX167" fmla="*/ 73867 w 141734"/>
                <a:gd name="connsiteY167" fmla="*/ 18570 h 27611"/>
                <a:gd name="connsiteX168" fmla="*/ 74428 w 141734"/>
                <a:gd name="connsiteY168" fmla="*/ 19031 h 27611"/>
                <a:gd name="connsiteX169" fmla="*/ 75264 w 141734"/>
                <a:gd name="connsiteY169" fmla="*/ 19150 h 27611"/>
                <a:gd name="connsiteX170" fmla="*/ 75921 w 141734"/>
                <a:gd name="connsiteY170" fmla="*/ 19109 h 27611"/>
                <a:gd name="connsiteX171" fmla="*/ 76428 w 141734"/>
                <a:gd name="connsiteY171" fmla="*/ 19031 h 27611"/>
                <a:gd name="connsiteX172" fmla="*/ 76441 w 141734"/>
                <a:gd name="connsiteY172" fmla="*/ 21461 h 27611"/>
                <a:gd name="connsiteX173" fmla="*/ 75483 w 141734"/>
                <a:gd name="connsiteY173" fmla="*/ 21670 h 27611"/>
                <a:gd name="connsiteX174" fmla="*/ 74250 w 141734"/>
                <a:gd name="connsiteY174" fmla="*/ 21764 h 27611"/>
                <a:gd name="connsiteX175" fmla="*/ 72237 w 141734"/>
                <a:gd name="connsiteY175" fmla="*/ 21380 h 27611"/>
                <a:gd name="connsiteX176" fmla="*/ 70868 w 141734"/>
                <a:gd name="connsiteY176" fmla="*/ 20101 h 27611"/>
                <a:gd name="connsiteX177" fmla="*/ 70375 w 141734"/>
                <a:gd name="connsiteY177" fmla="*/ 17750 h 27611"/>
                <a:gd name="connsiteX178" fmla="*/ 70375 w 141734"/>
                <a:gd name="connsiteY178" fmla="*/ 3721 h 27611"/>
                <a:gd name="connsiteX179" fmla="*/ 85398 w 141734"/>
                <a:gd name="connsiteY179" fmla="*/ 21764 h 27611"/>
                <a:gd name="connsiteX180" fmla="*/ 82427 w 141734"/>
                <a:gd name="connsiteY180" fmla="*/ 21249 h 27611"/>
                <a:gd name="connsiteX181" fmla="*/ 80180 w 141734"/>
                <a:gd name="connsiteY181" fmla="*/ 19783 h 27611"/>
                <a:gd name="connsiteX182" fmla="*/ 78770 w 141734"/>
                <a:gd name="connsiteY182" fmla="*/ 17578 h 27611"/>
                <a:gd name="connsiteX183" fmla="*/ 78276 w 141734"/>
                <a:gd name="connsiteY183" fmla="*/ 14846 h 27611"/>
                <a:gd name="connsiteX184" fmla="*/ 78276 w 141734"/>
                <a:gd name="connsiteY184" fmla="*/ 14319 h 27611"/>
                <a:gd name="connsiteX185" fmla="*/ 78783 w 141734"/>
                <a:gd name="connsiteY185" fmla="*/ 11284 h 27611"/>
                <a:gd name="connsiteX186" fmla="*/ 80194 w 141734"/>
                <a:gd name="connsiteY186" fmla="*/ 8961 h 27611"/>
                <a:gd name="connsiteX187" fmla="*/ 82330 w 141734"/>
                <a:gd name="connsiteY187" fmla="*/ 7470 h 27611"/>
                <a:gd name="connsiteX188" fmla="*/ 85000 w 141734"/>
                <a:gd name="connsiteY188" fmla="*/ 6955 h 27611"/>
                <a:gd name="connsiteX189" fmla="*/ 87779 w 141734"/>
                <a:gd name="connsiteY189" fmla="*/ 7470 h 27611"/>
                <a:gd name="connsiteX190" fmla="*/ 89753 w 141734"/>
                <a:gd name="connsiteY190" fmla="*/ 8920 h 27611"/>
                <a:gd name="connsiteX191" fmla="*/ 90931 w 141734"/>
                <a:gd name="connsiteY191" fmla="*/ 11125 h 27611"/>
                <a:gd name="connsiteX192" fmla="*/ 91326 w 141734"/>
                <a:gd name="connsiteY192" fmla="*/ 13951 h 27611"/>
                <a:gd name="connsiteX193" fmla="*/ 91326 w 141734"/>
                <a:gd name="connsiteY193" fmla="*/ 15311 h 27611"/>
                <a:gd name="connsiteX194" fmla="*/ 79879 w 141734"/>
                <a:gd name="connsiteY194" fmla="*/ 15311 h 27611"/>
                <a:gd name="connsiteX195" fmla="*/ 79879 w 141734"/>
                <a:gd name="connsiteY195" fmla="*/ 13024 h 27611"/>
                <a:gd name="connsiteX196" fmla="*/ 88067 w 141734"/>
                <a:gd name="connsiteY196" fmla="*/ 13024 h 27611"/>
                <a:gd name="connsiteX197" fmla="*/ 88067 w 141734"/>
                <a:gd name="connsiteY197" fmla="*/ 12775 h 27611"/>
                <a:gd name="connsiteX198" fmla="*/ 87711 w 141734"/>
                <a:gd name="connsiteY198" fmla="*/ 11166 h 27611"/>
                <a:gd name="connsiteX199" fmla="*/ 86741 w 141734"/>
                <a:gd name="connsiteY199" fmla="*/ 9949 h 27611"/>
                <a:gd name="connsiteX200" fmla="*/ 84987 w 141734"/>
                <a:gd name="connsiteY200" fmla="*/ 9488 h 27611"/>
                <a:gd name="connsiteX201" fmla="*/ 83521 w 141734"/>
                <a:gd name="connsiteY201" fmla="*/ 9831 h 27611"/>
                <a:gd name="connsiteX202" fmla="*/ 82466 w 141734"/>
                <a:gd name="connsiteY202" fmla="*/ 10794 h 27611"/>
                <a:gd name="connsiteX203" fmla="*/ 81809 w 141734"/>
                <a:gd name="connsiteY203" fmla="*/ 12326 h 27611"/>
                <a:gd name="connsiteX204" fmla="*/ 81590 w 141734"/>
                <a:gd name="connsiteY204" fmla="*/ 14319 h 27611"/>
                <a:gd name="connsiteX205" fmla="*/ 81590 w 141734"/>
                <a:gd name="connsiteY205" fmla="*/ 14846 h 27611"/>
                <a:gd name="connsiteX206" fmla="*/ 81851 w 141734"/>
                <a:gd name="connsiteY206" fmla="*/ 16589 h 27611"/>
                <a:gd name="connsiteX207" fmla="*/ 82644 w 141734"/>
                <a:gd name="connsiteY207" fmla="*/ 17974 h 27611"/>
                <a:gd name="connsiteX208" fmla="*/ 83906 w 141734"/>
                <a:gd name="connsiteY208" fmla="*/ 18913 h 27611"/>
                <a:gd name="connsiteX209" fmla="*/ 85589 w 141734"/>
                <a:gd name="connsiteY209" fmla="*/ 19244 h 27611"/>
                <a:gd name="connsiteX210" fmla="*/ 87711 w 141734"/>
                <a:gd name="connsiteY210" fmla="*/ 18782 h 27611"/>
                <a:gd name="connsiteX211" fmla="*/ 89326 w 141734"/>
                <a:gd name="connsiteY211" fmla="*/ 17475 h 27611"/>
                <a:gd name="connsiteX212" fmla="*/ 91067 w 141734"/>
                <a:gd name="connsiteY212" fmla="*/ 19097 h 27611"/>
                <a:gd name="connsiteX213" fmla="*/ 89821 w 141734"/>
                <a:gd name="connsiteY213" fmla="*/ 20391 h 27611"/>
                <a:gd name="connsiteX214" fmla="*/ 87944 w 141734"/>
                <a:gd name="connsiteY214" fmla="*/ 21380 h 27611"/>
                <a:gd name="connsiteX215" fmla="*/ 85398 w 141734"/>
                <a:gd name="connsiteY215" fmla="*/ 21764 h 27611"/>
                <a:gd name="connsiteX216" fmla="*/ 102940 w 141734"/>
                <a:gd name="connsiteY216" fmla="*/ 18542 h 27611"/>
                <a:gd name="connsiteX217" fmla="*/ 102940 w 141734"/>
                <a:gd name="connsiteY217" fmla="*/ 1226 h 27611"/>
                <a:gd name="connsiteX218" fmla="*/ 106254 w 141734"/>
                <a:gd name="connsiteY218" fmla="*/ 1226 h 27611"/>
                <a:gd name="connsiteX219" fmla="*/ 106254 w 141734"/>
                <a:gd name="connsiteY219" fmla="*/ 21498 h 27611"/>
                <a:gd name="connsiteX220" fmla="*/ 103254 w 141734"/>
                <a:gd name="connsiteY220" fmla="*/ 21498 h 27611"/>
                <a:gd name="connsiteX221" fmla="*/ 102940 w 141734"/>
                <a:gd name="connsiteY221" fmla="*/ 18542 h 27611"/>
                <a:gd name="connsiteX222" fmla="*/ 93300 w 141734"/>
                <a:gd name="connsiteY222" fmla="*/ 14518 h 27611"/>
                <a:gd name="connsiteX223" fmla="*/ 93300 w 141734"/>
                <a:gd name="connsiteY223" fmla="*/ 14241 h 27611"/>
                <a:gd name="connsiteX224" fmla="*/ 93695 w 141734"/>
                <a:gd name="connsiteY224" fmla="*/ 11284 h 27611"/>
                <a:gd name="connsiteX225" fmla="*/ 94847 w 141734"/>
                <a:gd name="connsiteY225" fmla="*/ 8973 h 27611"/>
                <a:gd name="connsiteX226" fmla="*/ 96682 w 141734"/>
                <a:gd name="connsiteY226" fmla="*/ 7482 h 27611"/>
                <a:gd name="connsiteX227" fmla="*/ 99118 w 141734"/>
                <a:gd name="connsiteY227" fmla="*/ 6955 h 27611"/>
                <a:gd name="connsiteX228" fmla="*/ 101474 w 141734"/>
                <a:gd name="connsiteY228" fmla="*/ 7457 h 27611"/>
                <a:gd name="connsiteX229" fmla="*/ 103199 w 141734"/>
                <a:gd name="connsiteY229" fmla="*/ 8895 h 27611"/>
                <a:gd name="connsiteX230" fmla="*/ 104335 w 141734"/>
                <a:gd name="connsiteY230" fmla="*/ 11113 h 27611"/>
                <a:gd name="connsiteX231" fmla="*/ 104940 w 141734"/>
                <a:gd name="connsiteY231" fmla="*/ 13963 h 27611"/>
                <a:gd name="connsiteX232" fmla="*/ 104940 w 141734"/>
                <a:gd name="connsiteY232" fmla="*/ 14846 h 27611"/>
                <a:gd name="connsiteX233" fmla="*/ 104335 w 141734"/>
                <a:gd name="connsiteY233" fmla="*/ 17647 h 27611"/>
                <a:gd name="connsiteX234" fmla="*/ 103199 w 141734"/>
                <a:gd name="connsiteY234" fmla="*/ 19836 h 27611"/>
                <a:gd name="connsiteX235" fmla="*/ 101461 w 141734"/>
                <a:gd name="connsiteY235" fmla="*/ 21261 h 27611"/>
                <a:gd name="connsiteX236" fmla="*/ 99093 w 141734"/>
                <a:gd name="connsiteY236" fmla="*/ 21764 h 27611"/>
                <a:gd name="connsiteX237" fmla="*/ 96669 w 141734"/>
                <a:gd name="connsiteY237" fmla="*/ 21221 h 27611"/>
                <a:gd name="connsiteX238" fmla="*/ 94847 w 141734"/>
                <a:gd name="connsiteY238" fmla="*/ 19705 h 27611"/>
                <a:gd name="connsiteX239" fmla="*/ 93695 w 141734"/>
                <a:gd name="connsiteY239" fmla="*/ 17406 h 27611"/>
                <a:gd name="connsiteX240" fmla="*/ 93300 w 141734"/>
                <a:gd name="connsiteY240" fmla="*/ 14518 h 27611"/>
                <a:gd name="connsiteX241" fmla="*/ 96601 w 141734"/>
                <a:gd name="connsiteY241" fmla="*/ 14241 h 27611"/>
                <a:gd name="connsiteX242" fmla="*/ 96601 w 141734"/>
                <a:gd name="connsiteY242" fmla="*/ 14518 h 27611"/>
                <a:gd name="connsiteX243" fmla="*/ 96779 w 141734"/>
                <a:gd name="connsiteY243" fmla="*/ 16340 h 27611"/>
                <a:gd name="connsiteX244" fmla="*/ 97365 w 141734"/>
                <a:gd name="connsiteY244" fmla="*/ 17831 h 27611"/>
                <a:gd name="connsiteX245" fmla="*/ 98394 w 141734"/>
                <a:gd name="connsiteY245" fmla="*/ 18832 h 27611"/>
                <a:gd name="connsiteX246" fmla="*/ 99928 w 141734"/>
                <a:gd name="connsiteY246" fmla="*/ 19191 h 27611"/>
                <a:gd name="connsiteX247" fmla="*/ 101775 w 141734"/>
                <a:gd name="connsiteY247" fmla="*/ 18713 h 27611"/>
                <a:gd name="connsiteX248" fmla="*/ 102911 w 141734"/>
                <a:gd name="connsiteY248" fmla="*/ 17435 h 27611"/>
                <a:gd name="connsiteX249" fmla="*/ 103487 w 141734"/>
                <a:gd name="connsiteY249" fmla="*/ 15613 h 27611"/>
                <a:gd name="connsiteX250" fmla="*/ 103487 w 141734"/>
                <a:gd name="connsiteY250" fmla="*/ 13224 h 27611"/>
                <a:gd name="connsiteX251" fmla="*/ 103144 w 141734"/>
                <a:gd name="connsiteY251" fmla="*/ 11771 h 27611"/>
                <a:gd name="connsiteX252" fmla="*/ 102474 w 141734"/>
                <a:gd name="connsiteY252" fmla="*/ 10598 h 27611"/>
                <a:gd name="connsiteX253" fmla="*/ 101419 w 141734"/>
                <a:gd name="connsiteY253" fmla="*/ 9806 h 27611"/>
                <a:gd name="connsiteX254" fmla="*/ 99953 w 141734"/>
                <a:gd name="connsiteY254" fmla="*/ 9516 h 27611"/>
                <a:gd name="connsiteX255" fmla="*/ 98419 w 141734"/>
                <a:gd name="connsiteY255" fmla="*/ 9884 h 27611"/>
                <a:gd name="connsiteX256" fmla="*/ 97381 w 141734"/>
                <a:gd name="connsiteY256" fmla="*/ 10900 h 27611"/>
                <a:gd name="connsiteX257" fmla="*/ 96792 w 141734"/>
                <a:gd name="connsiteY257" fmla="*/ 12407 h 27611"/>
                <a:gd name="connsiteX258" fmla="*/ 96601 w 141734"/>
                <a:gd name="connsiteY258" fmla="*/ 14241 h 27611"/>
                <a:gd name="connsiteX259" fmla="*/ 109772 w 141734"/>
                <a:gd name="connsiteY259" fmla="*/ 13910 h 27611"/>
                <a:gd name="connsiteX260" fmla="*/ 109772 w 141734"/>
                <a:gd name="connsiteY260" fmla="*/ 13686 h 27611"/>
                <a:gd name="connsiteX261" fmla="*/ 110403 w 141734"/>
                <a:gd name="connsiteY261" fmla="*/ 8564 h 27611"/>
                <a:gd name="connsiteX262" fmla="*/ 112072 w 141734"/>
                <a:gd name="connsiteY262" fmla="*/ 4526 h 27611"/>
                <a:gd name="connsiteX263" fmla="*/ 114266 w 141734"/>
                <a:gd name="connsiteY263" fmla="*/ 1650 h 27611"/>
                <a:gd name="connsiteX264" fmla="*/ 116525 w 141734"/>
                <a:gd name="connsiteY264" fmla="*/ 0 h 27611"/>
                <a:gd name="connsiteX265" fmla="*/ 117182 w 141734"/>
                <a:gd name="connsiteY265" fmla="*/ 1821 h 27611"/>
                <a:gd name="connsiteX266" fmla="*/ 115593 w 141734"/>
                <a:gd name="connsiteY266" fmla="*/ 3390 h 27611"/>
                <a:gd name="connsiteX267" fmla="*/ 114156 w 141734"/>
                <a:gd name="connsiteY267" fmla="*/ 5860 h 27611"/>
                <a:gd name="connsiteX268" fmla="*/ 113114 w 141734"/>
                <a:gd name="connsiteY268" fmla="*/ 9263 h 27611"/>
                <a:gd name="connsiteX269" fmla="*/ 112733 w 141734"/>
                <a:gd name="connsiteY269" fmla="*/ 13661 h 27611"/>
                <a:gd name="connsiteX270" fmla="*/ 112733 w 141734"/>
                <a:gd name="connsiteY270" fmla="*/ 13935 h 27611"/>
                <a:gd name="connsiteX271" fmla="*/ 113114 w 141734"/>
                <a:gd name="connsiteY271" fmla="*/ 18345 h 27611"/>
                <a:gd name="connsiteX272" fmla="*/ 114156 w 141734"/>
                <a:gd name="connsiteY272" fmla="*/ 21751 h 27611"/>
                <a:gd name="connsiteX273" fmla="*/ 115593 w 141734"/>
                <a:gd name="connsiteY273" fmla="*/ 24231 h 27611"/>
                <a:gd name="connsiteX274" fmla="*/ 117182 w 141734"/>
                <a:gd name="connsiteY274" fmla="*/ 25868 h 27611"/>
                <a:gd name="connsiteX275" fmla="*/ 116525 w 141734"/>
                <a:gd name="connsiteY275" fmla="*/ 27611 h 27611"/>
                <a:gd name="connsiteX276" fmla="*/ 114266 w 141734"/>
                <a:gd name="connsiteY276" fmla="*/ 25946 h 27611"/>
                <a:gd name="connsiteX277" fmla="*/ 112072 w 141734"/>
                <a:gd name="connsiteY277" fmla="*/ 23070 h 27611"/>
                <a:gd name="connsiteX278" fmla="*/ 110403 w 141734"/>
                <a:gd name="connsiteY278" fmla="*/ 19044 h 27611"/>
                <a:gd name="connsiteX279" fmla="*/ 109772 w 141734"/>
                <a:gd name="connsiteY279" fmla="*/ 13910 h 27611"/>
                <a:gd name="connsiteX280" fmla="*/ 123111 w 141734"/>
                <a:gd name="connsiteY280" fmla="*/ 10451 h 27611"/>
                <a:gd name="connsiteX281" fmla="*/ 125085 w 141734"/>
                <a:gd name="connsiteY281" fmla="*/ 10451 h 27611"/>
                <a:gd name="connsiteX282" fmla="*/ 126987 w 141734"/>
                <a:gd name="connsiteY282" fmla="*/ 10071 h 27611"/>
                <a:gd name="connsiteX283" fmla="*/ 128123 w 141734"/>
                <a:gd name="connsiteY283" fmla="*/ 9014 h 27611"/>
                <a:gd name="connsiteX284" fmla="*/ 128492 w 141734"/>
                <a:gd name="connsiteY284" fmla="*/ 7470 h 27611"/>
                <a:gd name="connsiteX285" fmla="*/ 128152 w 141734"/>
                <a:gd name="connsiteY285" fmla="*/ 5913 h 27611"/>
                <a:gd name="connsiteX286" fmla="*/ 127136 w 141734"/>
                <a:gd name="connsiteY286" fmla="*/ 4897 h 27611"/>
                <a:gd name="connsiteX287" fmla="*/ 125424 w 141734"/>
                <a:gd name="connsiteY287" fmla="*/ 4538 h 27611"/>
                <a:gd name="connsiteX288" fmla="*/ 123839 w 141734"/>
                <a:gd name="connsiteY288" fmla="*/ 4881 h 27611"/>
                <a:gd name="connsiteX289" fmla="*/ 122729 w 141734"/>
                <a:gd name="connsiteY289" fmla="*/ 5832 h 27611"/>
                <a:gd name="connsiteX290" fmla="*/ 122318 w 141734"/>
                <a:gd name="connsiteY290" fmla="*/ 7286 h 27611"/>
                <a:gd name="connsiteX291" fmla="*/ 119004 w 141734"/>
                <a:gd name="connsiteY291" fmla="*/ 7286 h 27611"/>
                <a:gd name="connsiteX292" fmla="*/ 119839 w 141734"/>
                <a:gd name="connsiteY292" fmla="*/ 4566 h 27611"/>
                <a:gd name="connsiteX293" fmla="*/ 122111 w 141734"/>
                <a:gd name="connsiteY293" fmla="*/ 2704 h 27611"/>
                <a:gd name="connsiteX294" fmla="*/ 125369 w 141734"/>
                <a:gd name="connsiteY294" fmla="*/ 2018 h 27611"/>
                <a:gd name="connsiteX295" fmla="*/ 128738 w 141734"/>
                <a:gd name="connsiteY295" fmla="*/ 2639 h 27611"/>
                <a:gd name="connsiteX296" fmla="*/ 131000 w 141734"/>
                <a:gd name="connsiteY296" fmla="*/ 4460 h 27611"/>
                <a:gd name="connsiteX297" fmla="*/ 131806 w 141734"/>
                <a:gd name="connsiteY297" fmla="*/ 7470 h 27611"/>
                <a:gd name="connsiteX298" fmla="*/ 131411 w 141734"/>
                <a:gd name="connsiteY298" fmla="*/ 9132 h 27611"/>
                <a:gd name="connsiteX299" fmla="*/ 130233 w 141734"/>
                <a:gd name="connsiteY299" fmla="*/ 10676 h 27611"/>
                <a:gd name="connsiteX300" fmla="*/ 128288 w 141734"/>
                <a:gd name="connsiteY300" fmla="*/ 11799 h 27611"/>
                <a:gd name="connsiteX301" fmla="*/ 125589 w 141734"/>
                <a:gd name="connsiteY301" fmla="*/ 12220 h 27611"/>
                <a:gd name="connsiteX302" fmla="*/ 123111 w 141734"/>
                <a:gd name="connsiteY302" fmla="*/ 12220 h 27611"/>
                <a:gd name="connsiteX303" fmla="*/ 123111 w 141734"/>
                <a:gd name="connsiteY303" fmla="*/ 10451 h 27611"/>
                <a:gd name="connsiteX304" fmla="*/ 123111 w 141734"/>
                <a:gd name="connsiteY304" fmla="*/ 12934 h 27611"/>
                <a:gd name="connsiteX305" fmla="*/ 123111 w 141734"/>
                <a:gd name="connsiteY305" fmla="*/ 11191 h 27611"/>
                <a:gd name="connsiteX306" fmla="*/ 125589 w 141734"/>
                <a:gd name="connsiteY306" fmla="*/ 11191 h 27611"/>
                <a:gd name="connsiteX307" fmla="*/ 128576 w 141734"/>
                <a:gd name="connsiteY307" fmla="*/ 11587 h 27611"/>
                <a:gd name="connsiteX308" fmla="*/ 130602 w 141734"/>
                <a:gd name="connsiteY308" fmla="*/ 12681 h 27611"/>
                <a:gd name="connsiteX309" fmla="*/ 131738 w 141734"/>
                <a:gd name="connsiteY309" fmla="*/ 14253 h 27611"/>
                <a:gd name="connsiteX310" fmla="*/ 132110 w 141734"/>
                <a:gd name="connsiteY310" fmla="*/ 16128 h 27611"/>
                <a:gd name="connsiteX311" fmla="*/ 131602 w 141734"/>
                <a:gd name="connsiteY311" fmla="*/ 18529 h 27611"/>
                <a:gd name="connsiteX312" fmla="*/ 130191 w 141734"/>
                <a:gd name="connsiteY312" fmla="*/ 20298 h 27611"/>
                <a:gd name="connsiteX313" fmla="*/ 128042 w 141734"/>
                <a:gd name="connsiteY313" fmla="*/ 21392 h 27611"/>
                <a:gd name="connsiteX314" fmla="*/ 125386 w 141734"/>
                <a:gd name="connsiteY314" fmla="*/ 21764 h 27611"/>
                <a:gd name="connsiteX315" fmla="*/ 122920 w 141734"/>
                <a:gd name="connsiteY315" fmla="*/ 21420 h 27611"/>
                <a:gd name="connsiteX316" fmla="*/ 120810 w 141734"/>
                <a:gd name="connsiteY316" fmla="*/ 20404 h 27611"/>
                <a:gd name="connsiteX317" fmla="*/ 119331 w 141734"/>
                <a:gd name="connsiteY317" fmla="*/ 18701 h 27611"/>
                <a:gd name="connsiteX318" fmla="*/ 118797 w 141734"/>
                <a:gd name="connsiteY318" fmla="*/ 16324 h 27611"/>
                <a:gd name="connsiteX319" fmla="*/ 122098 w 141734"/>
                <a:gd name="connsiteY319" fmla="*/ 16324 h 27611"/>
                <a:gd name="connsiteX320" fmla="*/ 122509 w 141734"/>
                <a:gd name="connsiteY320" fmla="*/ 17843 h 27611"/>
                <a:gd name="connsiteX321" fmla="*/ 123687 w 141734"/>
                <a:gd name="connsiteY321" fmla="*/ 18860 h 27611"/>
                <a:gd name="connsiteX322" fmla="*/ 125441 w 141734"/>
                <a:gd name="connsiteY322" fmla="*/ 19228 h 27611"/>
                <a:gd name="connsiteX323" fmla="*/ 127233 w 141734"/>
                <a:gd name="connsiteY323" fmla="*/ 18872 h 27611"/>
                <a:gd name="connsiteX324" fmla="*/ 128382 w 141734"/>
                <a:gd name="connsiteY324" fmla="*/ 17818 h 27611"/>
                <a:gd name="connsiteX325" fmla="*/ 128793 w 141734"/>
                <a:gd name="connsiteY325" fmla="*/ 16128 h 27611"/>
                <a:gd name="connsiteX326" fmla="*/ 128343 w 141734"/>
                <a:gd name="connsiteY326" fmla="*/ 14306 h 27611"/>
                <a:gd name="connsiteX327" fmla="*/ 127055 w 141734"/>
                <a:gd name="connsiteY327" fmla="*/ 13277 h 27611"/>
                <a:gd name="connsiteX328" fmla="*/ 125085 w 141734"/>
                <a:gd name="connsiteY328" fmla="*/ 12934 h 27611"/>
                <a:gd name="connsiteX329" fmla="*/ 123111 w 141734"/>
                <a:gd name="connsiteY329" fmla="*/ 12934 h 27611"/>
                <a:gd name="connsiteX330" fmla="*/ 141734 w 141734"/>
                <a:gd name="connsiteY330" fmla="*/ 13686 h 27611"/>
                <a:gd name="connsiteX331" fmla="*/ 141734 w 141734"/>
                <a:gd name="connsiteY331" fmla="*/ 13910 h 27611"/>
                <a:gd name="connsiteX332" fmla="*/ 141077 w 141734"/>
                <a:gd name="connsiteY332" fmla="*/ 18991 h 27611"/>
                <a:gd name="connsiteX333" fmla="*/ 139394 w 141734"/>
                <a:gd name="connsiteY333" fmla="*/ 23030 h 27611"/>
                <a:gd name="connsiteX334" fmla="*/ 137162 w 141734"/>
                <a:gd name="connsiteY334" fmla="*/ 25934 h 27611"/>
                <a:gd name="connsiteX335" fmla="*/ 134874 w 141734"/>
                <a:gd name="connsiteY335" fmla="*/ 27611 h 27611"/>
                <a:gd name="connsiteX336" fmla="*/ 134204 w 141734"/>
                <a:gd name="connsiteY336" fmla="*/ 25868 h 27611"/>
                <a:gd name="connsiteX337" fmla="*/ 135780 w 141734"/>
                <a:gd name="connsiteY337" fmla="*/ 24271 h 27611"/>
                <a:gd name="connsiteX338" fmla="*/ 137217 w 141734"/>
                <a:gd name="connsiteY338" fmla="*/ 21776 h 27611"/>
                <a:gd name="connsiteX339" fmla="*/ 138259 w 141734"/>
                <a:gd name="connsiteY339" fmla="*/ 18345 h 27611"/>
                <a:gd name="connsiteX340" fmla="*/ 138653 w 141734"/>
                <a:gd name="connsiteY340" fmla="*/ 13935 h 27611"/>
                <a:gd name="connsiteX341" fmla="*/ 138653 w 141734"/>
                <a:gd name="connsiteY341" fmla="*/ 13661 h 27611"/>
                <a:gd name="connsiteX342" fmla="*/ 138242 w 141734"/>
                <a:gd name="connsiteY342" fmla="*/ 9251 h 27611"/>
                <a:gd name="connsiteX343" fmla="*/ 137175 w 141734"/>
                <a:gd name="connsiteY343" fmla="*/ 5820 h 27611"/>
                <a:gd name="connsiteX344" fmla="*/ 135725 w 141734"/>
                <a:gd name="connsiteY344" fmla="*/ 3325 h 27611"/>
                <a:gd name="connsiteX345" fmla="*/ 134204 w 141734"/>
                <a:gd name="connsiteY345" fmla="*/ 1740 h 27611"/>
                <a:gd name="connsiteX346" fmla="*/ 134874 w 141734"/>
                <a:gd name="connsiteY346" fmla="*/ 0 h 27611"/>
                <a:gd name="connsiteX347" fmla="*/ 137162 w 141734"/>
                <a:gd name="connsiteY347" fmla="*/ 1662 h 27611"/>
                <a:gd name="connsiteX348" fmla="*/ 139394 w 141734"/>
                <a:gd name="connsiteY348" fmla="*/ 4579 h 27611"/>
                <a:gd name="connsiteX349" fmla="*/ 141077 w 141734"/>
                <a:gd name="connsiteY349" fmla="*/ 8617 h 27611"/>
                <a:gd name="connsiteX350" fmla="*/ 141734 w 141734"/>
                <a:gd name="connsiteY350" fmla="*/ 13686 h 2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</a:cxnLst>
              <a:rect l="l" t="t" r="r" b="b"/>
              <a:pathLst>
                <a:path w="141734" h="27611">
                  <a:moveTo>
                    <a:pt x="11490" y="16549"/>
                  </a:moveTo>
                  <a:cubicBezTo>
                    <a:pt x="11490" y="16153"/>
                    <a:pt x="11426" y="15803"/>
                    <a:pt x="11298" y="15495"/>
                  </a:cubicBezTo>
                  <a:cubicBezTo>
                    <a:pt x="11179" y="15186"/>
                    <a:pt x="10964" y="14905"/>
                    <a:pt x="10654" y="14649"/>
                  </a:cubicBezTo>
                  <a:cubicBezTo>
                    <a:pt x="10344" y="14394"/>
                    <a:pt x="9906" y="14147"/>
                    <a:pt x="9340" y="13910"/>
                  </a:cubicBezTo>
                  <a:cubicBezTo>
                    <a:pt x="8783" y="13664"/>
                    <a:pt x="8070" y="13414"/>
                    <a:pt x="7203" y="13159"/>
                  </a:cubicBezTo>
                  <a:cubicBezTo>
                    <a:pt x="6254" y="12875"/>
                    <a:pt x="5377" y="12563"/>
                    <a:pt x="4574" y="12220"/>
                  </a:cubicBezTo>
                  <a:cubicBezTo>
                    <a:pt x="3780" y="11867"/>
                    <a:pt x="3086" y="11465"/>
                    <a:pt x="2492" y="11007"/>
                  </a:cubicBezTo>
                  <a:cubicBezTo>
                    <a:pt x="1899" y="10539"/>
                    <a:pt x="1438" y="10009"/>
                    <a:pt x="1109" y="9410"/>
                  </a:cubicBezTo>
                  <a:cubicBezTo>
                    <a:pt x="781" y="8801"/>
                    <a:pt x="616" y="8103"/>
                    <a:pt x="616" y="7311"/>
                  </a:cubicBezTo>
                  <a:cubicBezTo>
                    <a:pt x="616" y="6528"/>
                    <a:pt x="785" y="5814"/>
                    <a:pt x="1123" y="5174"/>
                  </a:cubicBezTo>
                  <a:cubicBezTo>
                    <a:pt x="1470" y="4532"/>
                    <a:pt x="1958" y="3977"/>
                    <a:pt x="2588" y="3509"/>
                  </a:cubicBezTo>
                  <a:cubicBezTo>
                    <a:pt x="3227" y="3035"/>
                    <a:pt x="3980" y="2670"/>
                    <a:pt x="4848" y="2414"/>
                  </a:cubicBezTo>
                  <a:cubicBezTo>
                    <a:pt x="5715" y="2149"/>
                    <a:pt x="6674" y="2018"/>
                    <a:pt x="7723" y="2018"/>
                  </a:cubicBezTo>
                  <a:cubicBezTo>
                    <a:pt x="9203" y="2018"/>
                    <a:pt x="10476" y="2283"/>
                    <a:pt x="11544" y="2810"/>
                  </a:cubicBezTo>
                  <a:cubicBezTo>
                    <a:pt x="12622" y="3337"/>
                    <a:pt x="13448" y="4045"/>
                    <a:pt x="14023" y="4934"/>
                  </a:cubicBezTo>
                  <a:cubicBezTo>
                    <a:pt x="14607" y="5823"/>
                    <a:pt x="14899" y="6805"/>
                    <a:pt x="14899" y="7878"/>
                  </a:cubicBezTo>
                  <a:lnTo>
                    <a:pt x="11490" y="7878"/>
                  </a:lnTo>
                  <a:cubicBezTo>
                    <a:pt x="11490" y="7245"/>
                    <a:pt x="11348" y="6687"/>
                    <a:pt x="11065" y="6203"/>
                  </a:cubicBezTo>
                  <a:cubicBezTo>
                    <a:pt x="10791" y="5711"/>
                    <a:pt x="10371" y="5324"/>
                    <a:pt x="9805" y="5040"/>
                  </a:cubicBezTo>
                  <a:cubicBezTo>
                    <a:pt x="9248" y="4759"/>
                    <a:pt x="8541" y="4619"/>
                    <a:pt x="7682" y="4619"/>
                  </a:cubicBezTo>
                  <a:cubicBezTo>
                    <a:pt x="6870" y="4619"/>
                    <a:pt x="6194" y="4738"/>
                    <a:pt x="5656" y="4975"/>
                  </a:cubicBezTo>
                  <a:cubicBezTo>
                    <a:pt x="5117" y="5212"/>
                    <a:pt x="4716" y="5533"/>
                    <a:pt x="4451" y="5938"/>
                  </a:cubicBezTo>
                  <a:cubicBezTo>
                    <a:pt x="4186" y="6344"/>
                    <a:pt x="4053" y="6799"/>
                    <a:pt x="4053" y="7311"/>
                  </a:cubicBezTo>
                  <a:cubicBezTo>
                    <a:pt x="4053" y="7672"/>
                    <a:pt x="4140" y="8003"/>
                    <a:pt x="4314" y="8299"/>
                  </a:cubicBezTo>
                  <a:cubicBezTo>
                    <a:pt x="4487" y="8593"/>
                    <a:pt x="4752" y="8864"/>
                    <a:pt x="5108" y="9120"/>
                  </a:cubicBezTo>
                  <a:cubicBezTo>
                    <a:pt x="5464" y="9366"/>
                    <a:pt x="5911" y="9600"/>
                    <a:pt x="6450" y="9818"/>
                  </a:cubicBezTo>
                  <a:cubicBezTo>
                    <a:pt x="6989" y="10040"/>
                    <a:pt x="7623" y="10249"/>
                    <a:pt x="8354" y="10451"/>
                  </a:cubicBezTo>
                  <a:cubicBezTo>
                    <a:pt x="9458" y="10770"/>
                    <a:pt x="10421" y="11122"/>
                    <a:pt x="11243" y="11509"/>
                  </a:cubicBezTo>
                  <a:cubicBezTo>
                    <a:pt x="12065" y="11886"/>
                    <a:pt x="12749" y="12316"/>
                    <a:pt x="13297" y="12803"/>
                  </a:cubicBezTo>
                  <a:cubicBezTo>
                    <a:pt x="13845" y="13286"/>
                    <a:pt x="14256" y="13835"/>
                    <a:pt x="14530" y="14450"/>
                  </a:cubicBezTo>
                  <a:cubicBezTo>
                    <a:pt x="14804" y="15058"/>
                    <a:pt x="14941" y="15750"/>
                    <a:pt x="14941" y="16524"/>
                  </a:cubicBezTo>
                  <a:cubicBezTo>
                    <a:pt x="14941" y="17332"/>
                    <a:pt x="14772" y="18065"/>
                    <a:pt x="14434" y="18713"/>
                  </a:cubicBezTo>
                  <a:cubicBezTo>
                    <a:pt x="14096" y="19356"/>
                    <a:pt x="13612" y="19908"/>
                    <a:pt x="12982" y="20363"/>
                  </a:cubicBezTo>
                  <a:cubicBezTo>
                    <a:pt x="12361" y="20812"/>
                    <a:pt x="11613" y="21162"/>
                    <a:pt x="10736" y="21408"/>
                  </a:cubicBezTo>
                  <a:cubicBezTo>
                    <a:pt x="9869" y="21645"/>
                    <a:pt x="8901" y="21764"/>
                    <a:pt x="7833" y="21764"/>
                  </a:cubicBezTo>
                  <a:cubicBezTo>
                    <a:pt x="6875" y="21764"/>
                    <a:pt x="5930" y="21639"/>
                    <a:pt x="4998" y="21392"/>
                  </a:cubicBezTo>
                  <a:cubicBezTo>
                    <a:pt x="4076" y="21146"/>
                    <a:pt x="3236" y="20775"/>
                    <a:pt x="2479" y="20273"/>
                  </a:cubicBezTo>
                  <a:cubicBezTo>
                    <a:pt x="1721" y="19761"/>
                    <a:pt x="1118" y="19128"/>
                    <a:pt x="671" y="18370"/>
                  </a:cubicBezTo>
                  <a:cubicBezTo>
                    <a:pt x="224" y="17606"/>
                    <a:pt x="0" y="16714"/>
                    <a:pt x="0" y="15691"/>
                  </a:cubicBezTo>
                  <a:lnTo>
                    <a:pt x="3437" y="15691"/>
                  </a:lnTo>
                  <a:cubicBezTo>
                    <a:pt x="3437" y="16318"/>
                    <a:pt x="3547" y="16848"/>
                    <a:pt x="3766" y="17288"/>
                  </a:cubicBezTo>
                  <a:cubicBezTo>
                    <a:pt x="3994" y="17728"/>
                    <a:pt x="4309" y="18090"/>
                    <a:pt x="4711" y="18370"/>
                  </a:cubicBezTo>
                  <a:cubicBezTo>
                    <a:pt x="5113" y="18645"/>
                    <a:pt x="5578" y="18847"/>
                    <a:pt x="6108" y="18978"/>
                  </a:cubicBezTo>
                  <a:cubicBezTo>
                    <a:pt x="6646" y="19109"/>
                    <a:pt x="7222" y="19175"/>
                    <a:pt x="7833" y="19175"/>
                  </a:cubicBezTo>
                  <a:cubicBezTo>
                    <a:pt x="8636" y="19175"/>
                    <a:pt x="9308" y="19066"/>
                    <a:pt x="9846" y="18847"/>
                  </a:cubicBezTo>
                  <a:cubicBezTo>
                    <a:pt x="10394" y="18626"/>
                    <a:pt x="10805" y="18317"/>
                    <a:pt x="11079" y="17921"/>
                  </a:cubicBezTo>
                  <a:cubicBezTo>
                    <a:pt x="11352" y="17525"/>
                    <a:pt x="11490" y="17070"/>
                    <a:pt x="11490" y="16549"/>
                  </a:cubicBezTo>
                  <a:close/>
                  <a:moveTo>
                    <a:pt x="24184" y="21764"/>
                  </a:moveTo>
                  <a:cubicBezTo>
                    <a:pt x="23089" y="21764"/>
                    <a:pt x="22098" y="21592"/>
                    <a:pt x="21212" y="21249"/>
                  </a:cubicBezTo>
                  <a:cubicBezTo>
                    <a:pt x="20336" y="20897"/>
                    <a:pt x="19588" y="20407"/>
                    <a:pt x="18967" y="19783"/>
                  </a:cubicBezTo>
                  <a:cubicBezTo>
                    <a:pt x="18355" y="19159"/>
                    <a:pt x="17885" y="18423"/>
                    <a:pt x="17556" y="17578"/>
                  </a:cubicBezTo>
                  <a:cubicBezTo>
                    <a:pt x="17227" y="16736"/>
                    <a:pt x="17063" y="15825"/>
                    <a:pt x="17063" y="14846"/>
                  </a:cubicBezTo>
                  <a:lnTo>
                    <a:pt x="17063" y="14319"/>
                  </a:lnTo>
                  <a:cubicBezTo>
                    <a:pt x="17063" y="13202"/>
                    <a:pt x="17232" y="12189"/>
                    <a:pt x="17570" y="11284"/>
                  </a:cubicBezTo>
                  <a:cubicBezTo>
                    <a:pt x="17908" y="10377"/>
                    <a:pt x="18378" y="9603"/>
                    <a:pt x="18980" y="8961"/>
                  </a:cubicBezTo>
                  <a:cubicBezTo>
                    <a:pt x="19583" y="8309"/>
                    <a:pt x="20295" y="7813"/>
                    <a:pt x="21117" y="7470"/>
                  </a:cubicBezTo>
                  <a:cubicBezTo>
                    <a:pt x="21938" y="7127"/>
                    <a:pt x="22828" y="6955"/>
                    <a:pt x="23787" y="6955"/>
                  </a:cubicBezTo>
                  <a:cubicBezTo>
                    <a:pt x="24846" y="6955"/>
                    <a:pt x="25773" y="7127"/>
                    <a:pt x="26567" y="7470"/>
                  </a:cubicBezTo>
                  <a:cubicBezTo>
                    <a:pt x="27361" y="7813"/>
                    <a:pt x="28018" y="8296"/>
                    <a:pt x="28539" y="8920"/>
                  </a:cubicBezTo>
                  <a:cubicBezTo>
                    <a:pt x="29069" y="9538"/>
                    <a:pt x="29461" y="10270"/>
                    <a:pt x="29717" y="11125"/>
                  </a:cubicBezTo>
                  <a:cubicBezTo>
                    <a:pt x="29981" y="11980"/>
                    <a:pt x="30114" y="12922"/>
                    <a:pt x="30114" y="13951"/>
                  </a:cubicBezTo>
                  <a:lnTo>
                    <a:pt x="30114" y="15311"/>
                  </a:lnTo>
                  <a:lnTo>
                    <a:pt x="18665" y="15311"/>
                  </a:lnTo>
                  <a:lnTo>
                    <a:pt x="18665" y="13024"/>
                  </a:lnTo>
                  <a:lnTo>
                    <a:pt x="26854" y="13024"/>
                  </a:lnTo>
                  <a:lnTo>
                    <a:pt x="26854" y="12775"/>
                  </a:lnTo>
                  <a:cubicBezTo>
                    <a:pt x="26836" y="12204"/>
                    <a:pt x="26718" y="11668"/>
                    <a:pt x="26498" y="11166"/>
                  </a:cubicBezTo>
                  <a:cubicBezTo>
                    <a:pt x="26288" y="10663"/>
                    <a:pt x="25964" y="10258"/>
                    <a:pt x="25526" y="9949"/>
                  </a:cubicBezTo>
                  <a:cubicBezTo>
                    <a:pt x="25088" y="9644"/>
                    <a:pt x="24504" y="9488"/>
                    <a:pt x="23773" y="9488"/>
                  </a:cubicBezTo>
                  <a:cubicBezTo>
                    <a:pt x="23226" y="9488"/>
                    <a:pt x="22737" y="9603"/>
                    <a:pt x="22308" y="9831"/>
                  </a:cubicBezTo>
                  <a:cubicBezTo>
                    <a:pt x="21888" y="10052"/>
                    <a:pt x="21537" y="10373"/>
                    <a:pt x="21253" y="10794"/>
                  </a:cubicBezTo>
                  <a:cubicBezTo>
                    <a:pt x="20971" y="11219"/>
                    <a:pt x="20752" y="11727"/>
                    <a:pt x="20596" y="12326"/>
                  </a:cubicBezTo>
                  <a:cubicBezTo>
                    <a:pt x="20450" y="12915"/>
                    <a:pt x="20377" y="13580"/>
                    <a:pt x="20377" y="14319"/>
                  </a:cubicBezTo>
                  <a:lnTo>
                    <a:pt x="20377" y="14846"/>
                  </a:lnTo>
                  <a:cubicBezTo>
                    <a:pt x="20377" y="15473"/>
                    <a:pt x="20464" y="16053"/>
                    <a:pt x="20637" y="16589"/>
                  </a:cubicBezTo>
                  <a:cubicBezTo>
                    <a:pt x="20820" y="17116"/>
                    <a:pt x="21085" y="17578"/>
                    <a:pt x="21431" y="17974"/>
                  </a:cubicBezTo>
                  <a:cubicBezTo>
                    <a:pt x="21778" y="18370"/>
                    <a:pt x="22198" y="18682"/>
                    <a:pt x="22692" y="18913"/>
                  </a:cubicBezTo>
                  <a:cubicBezTo>
                    <a:pt x="23184" y="19131"/>
                    <a:pt x="23746" y="19244"/>
                    <a:pt x="24376" y="19244"/>
                  </a:cubicBezTo>
                  <a:cubicBezTo>
                    <a:pt x="25170" y="19244"/>
                    <a:pt x="25877" y="19088"/>
                    <a:pt x="26498" y="18782"/>
                  </a:cubicBezTo>
                  <a:cubicBezTo>
                    <a:pt x="27119" y="18473"/>
                    <a:pt x="27658" y="18037"/>
                    <a:pt x="28114" y="17475"/>
                  </a:cubicBezTo>
                  <a:lnTo>
                    <a:pt x="29854" y="19097"/>
                  </a:lnTo>
                  <a:cubicBezTo>
                    <a:pt x="29534" y="19546"/>
                    <a:pt x="29119" y="19976"/>
                    <a:pt x="28607" y="20391"/>
                  </a:cubicBezTo>
                  <a:cubicBezTo>
                    <a:pt x="28096" y="20797"/>
                    <a:pt x="27471" y="21124"/>
                    <a:pt x="26731" y="21380"/>
                  </a:cubicBezTo>
                  <a:cubicBezTo>
                    <a:pt x="26001" y="21636"/>
                    <a:pt x="25152" y="21764"/>
                    <a:pt x="24184" y="21764"/>
                  </a:cubicBezTo>
                  <a:close/>
                  <a:moveTo>
                    <a:pt x="36221" y="1226"/>
                  </a:moveTo>
                  <a:lnTo>
                    <a:pt x="36221" y="21498"/>
                  </a:lnTo>
                  <a:lnTo>
                    <a:pt x="32907" y="21498"/>
                  </a:lnTo>
                  <a:lnTo>
                    <a:pt x="32907" y="1226"/>
                  </a:lnTo>
                  <a:lnTo>
                    <a:pt x="36221" y="1226"/>
                  </a:lnTo>
                  <a:close/>
                  <a:moveTo>
                    <a:pt x="46369" y="21764"/>
                  </a:moveTo>
                  <a:cubicBezTo>
                    <a:pt x="45273" y="21764"/>
                    <a:pt x="44283" y="21592"/>
                    <a:pt x="43397" y="21249"/>
                  </a:cubicBezTo>
                  <a:cubicBezTo>
                    <a:pt x="42521" y="20897"/>
                    <a:pt x="41772" y="20407"/>
                    <a:pt x="41151" y="19783"/>
                  </a:cubicBezTo>
                  <a:cubicBezTo>
                    <a:pt x="40540" y="19159"/>
                    <a:pt x="40070" y="18423"/>
                    <a:pt x="39741" y="17578"/>
                  </a:cubicBezTo>
                  <a:cubicBezTo>
                    <a:pt x="39412" y="16736"/>
                    <a:pt x="39248" y="15825"/>
                    <a:pt x="39248" y="14846"/>
                  </a:cubicBezTo>
                  <a:lnTo>
                    <a:pt x="39248" y="14319"/>
                  </a:lnTo>
                  <a:cubicBezTo>
                    <a:pt x="39248" y="13202"/>
                    <a:pt x="39417" y="12189"/>
                    <a:pt x="39754" y="11284"/>
                  </a:cubicBezTo>
                  <a:cubicBezTo>
                    <a:pt x="40092" y="10377"/>
                    <a:pt x="40562" y="9603"/>
                    <a:pt x="41165" y="8961"/>
                  </a:cubicBezTo>
                  <a:cubicBezTo>
                    <a:pt x="41767" y="8309"/>
                    <a:pt x="42480" y="7813"/>
                    <a:pt x="43301" y="7470"/>
                  </a:cubicBezTo>
                  <a:cubicBezTo>
                    <a:pt x="44123" y="7127"/>
                    <a:pt x="45013" y="6955"/>
                    <a:pt x="45972" y="6955"/>
                  </a:cubicBezTo>
                  <a:cubicBezTo>
                    <a:pt x="47031" y="6955"/>
                    <a:pt x="47957" y="7127"/>
                    <a:pt x="48752" y="7470"/>
                  </a:cubicBezTo>
                  <a:cubicBezTo>
                    <a:pt x="49546" y="7813"/>
                    <a:pt x="50203" y="8296"/>
                    <a:pt x="50724" y="8920"/>
                  </a:cubicBezTo>
                  <a:cubicBezTo>
                    <a:pt x="51253" y="9538"/>
                    <a:pt x="51646" y="10270"/>
                    <a:pt x="51901" y="11125"/>
                  </a:cubicBezTo>
                  <a:cubicBezTo>
                    <a:pt x="52166" y="11980"/>
                    <a:pt x="52298" y="12922"/>
                    <a:pt x="52298" y="13951"/>
                  </a:cubicBezTo>
                  <a:lnTo>
                    <a:pt x="52298" y="15311"/>
                  </a:lnTo>
                  <a:lnTo>
                    <a:pt x="40850" y="15311"/>
                  </a:lnTo>
                  <a:lnTo>
                    <a:pt x="40850" y="13024"/>
                  </a:lnTo>
                  <a:lnTo>
                    <a:pt x="49039" y="13024"/>
                  </a:lnTo>
                  <a:lnTo>
                    <a:pt x="49039" y="12775"/>
                  </a:lnTo>
                  <a:cubicBezTo>
                    <a:pt x="49021" y="12204"/>
                    <a:pt x="48902" y="11668"/>
                    <a:pt x="48683" y="11166"/>
                  </a:cubicBezTo>
                  <a:cubicBezTo>
                    <a:pt x="48473" y="10663"/>
                    <a:pt x="48149" y="10258"/>
                    <a:pt x="47711" y="9949"/>
                  </a:cubicBezTo>
                  <a:cubicBezTo>
                    <a:pt x="47273" y="9644"/>
                    <a:pt x="46688" y="9488"/>
                    <a:pt x="45958" y="9488"/>
                  </a:cubicBezTo>
                  <a:cubicBezTo>
                    <a:pt x="45410" y="9488"/>
                    <a:pt x="44922" y="9603"/>
                    <a:pt x="44493" y="9831"/>
                  </a:cubicBezTo>
                  <a:cubicBezTo>
                    <a:pt x="44073" y="10052"/>
                    <a:pt x="43721" y="10373"/>
                    <a:pt x="43438" y="10794"/>
                  </a:cubicBezTo>
                  <a:cubicBezTo>
                    <a:pt x="43155" y="11219"/>
                    <a:pt x="42936" y="11727"/>
                    <a:pt x="42781" y="12326"/>
                  </a:cubicBezTo>
                  <a:cubicBezTo>
                    <a:pt x="42635" y="12915"/>
                    <a:pt x="42562" y="13580"/>
                    <a:pt x="42562" y="14319"/>
                  </a:cubicBezTo>
                  <a:lnTo>
                    <a:pt x="42562" y="14846"/>
                  </a:lnTo>
                  <a:cubicBezTo>
                    <a:pt x="42562" y="15473"/>
                    <a:pt x="42649" y="16053"/>
                    <a:pt x="42822" y="16589"/>
                  </a:cubicBezTo>
                  <a:cubicBezTo>
                    <a:pt x="43005" y="17116"/>
                    <a:pt x="43269" y="17578"/>
                    <a:pt x="43616" y="17974"/>
                  </a:cubicBezTo>
                  <a:cubicBezTo>
                    <a:pt x="43963" y="18370"/>
                    <a:pt x="44383" y="18682"/>
                    <a:pt x="44876" y="18913"/>
                  </a:cubicBezTo>
                  <a:cubicBezTo>
                    <a:pt x="45369" y="19131"/>
                    <a:pt x="45931" y="19244"/>
                    <a:pt x="46560" y="19244"/>
                  </a:cubicBezTo>
                  <a:cubicBezTo>
                    <a:pt x="47355" y="19244"/>
                    <a:pt x="48062" y="19088"/>
                    <a:pt x="48683" y="18782"/>
                  </a:cubicBezTo>
                  <a:cubicBezTo>
                    <a:pt x="49304" y="18473"/>
                    <a:pt x="49842" y="18037"/>
                    <a:pt x="50299" y="17475"/>
                  </a:cubicBezTo>
                  <a:lnTo>
                    <a:pt x="52038" y="19097"/>
                  </a:lnTo>
                  <a:cubicBezTo>
                    <a:pt x="51719" y="19546"/>
                    <a:pt x="51303" y="19976"/>
                    <a:pt x="50792" y="20391"/>
                  </a:cubicBezTo>
                  <a:cubicBezTo>
                    <a:pt x="50281" y="20797"/>
                    <a:pt x="49655" y="21124"/>
                    <a:pt x="48916" y="21380"/>
                  </a:cubicBezTo>
                  <a:cubicBezTo>
                    <a:pt x="48186" y="21636"/>
                    <a:pt x="47336" y="21764"/>
                    <a:pt x="46369" y="21764"/>
                  </a:cubicBezTo>
                  <a:close/>
                  <a:moveTo>
                    <a:pt x="60926" y="19228"/>
                  </a:moveTo>
                  <a:cubicBezTo>
                    <a:pt x="61464" y="19228"/>
                    <a:pt x="61948" y="19128"/>
                    <a:pt x="62377" y="18925"/>
                  </a:cubicBezTo>
                  <a:cubicBezTo>
                    <a:pt x="62815" y="18713"/>
                    <a:pt x="63167" y="18423"/>
                    <a:pt x="63432" y="18055"/>
                  </a:cubicBezTo>
                  <a:cubicBezTo>
                    <a:pt x="63706" y="17684"/>
                    <a:pt x="63856" y="17257"/>
                    <a:pt x="63884" y="16773"/>
                  </a:cubicBezTo>
                  <a:lnTo>
                    <a:pt x="66992" y="16773"/>
                  </a:lnTo>
                  <a:cubicBezTo>
                    <a:pt x="66974" y="17700"/>
                    <a:pt x="66691" y="18539"/>
                    <a:pt x="66143" y="19297"/>
                  </a:cubicBezTo>
                  <a:cubicBezTo>
                    <a:pt x="65596" y="20051"/>
                    <a:pt x="64870" y="20653"/>
                    <a:pt x="63966" y="21102"/>
                  </a:cubicBezTo>
                  <a:cubicBezTo>
                    <a:pt x="63062" y="21542"/>
                    <a:pt x="62062" y="21764"/>
                    <a:pt x="60967" y="21764"/>
                  </a:cubicBezTo>
                  <a:cubicBezTo>
                    <a:pt x="59835" y="21764"/>
                    <a:pt x="58849" y="21580"/>
                    <a:pt x="58009" y="21208"/>
                  </a:cubicBezTo>
                  <a:cubicBezTo>
                    <a:pt x="57169" y="20831"/>
                    <a:pt x="56470" y="20310"/>
                    <a:pt x="55914" y="19652"/>
                  </a:cubicBezTo>
                  <a:cubicBezTo>
                    <a:pt x="55357" y="18991"/>
                    <a:pt x="54937" y="18230"/>
                    <a:pt x="54654" y="17369"/>
                  </a:cubicBezTo>
                  <a:cubicBezTo>
                    <a:pt x="54380" y="16505"/>
                    <a:pt x="54243" y="15582"/>
                    <a:pt x="54243" y="14596"/>
                  </a:cubicBezTo>
                  <a:lnTo>
                    <a:pt x="54243" y="14135"/>
                  </a:lnTo>
                  <a:cubicBezTo>
                    <a:pt x="54243" y="13149"/>
                    <a:pt x="54380" y="12226"/>
                    <a:pt x="54654" y="11362"/>
                  </a:cubicBezTo>
                  <a:cubicBezTo>
                    <a:pt x="54937" y="10492"/>
                    <a:pt x="55357" y="9728"/>
                    <a:pt x="55914" y="9067"/>
                  </a:cubicBezTo>
                  <a:cubicBezTo>
                    <a:pt x="56470" y="8405"/>
                    <a:pt x="57169" y="7891"/>
                    <a:pt x="58009" y="7523"/>
                  </a:cubicBezTo>
                  <a:cubicBezTo>
                    <a:pt x="58849" y="7142"/>
                    <a:pt x="59830" y="6955"/>
                    <a:pt x="60953" y="6955"/>
                  </a:cubicBezTo>
                  <a:cubicBezTo>
                    <a:pt x="62140" y="6955"/>
                    <a:pt x="63181" y="7183"/>
                    <a:pt x="64076" y="7641"/>
                  </a:cubicBezTo>
                  <a:cubicBezTo>
                    <a:pt x="64970" y="8090"/>
                    <a:pt x="65673" y="8717"/>
                    <a:pt x="66184" y="9528"/>
                  </a:cubicBezTo>
                  <a:cubicBezTo>
                    <a:pt x="66705" y="10330"/>
                    <a:pt x="66974" y="11262"/>
                    <a:pt x="66992" y="12326"/>
                  </a:cubicBezTo>
                  <a:lnTo>
                    <a:pt x="63884" y="12326"/>
                  </a:lnTo>
                  <a:cubicBezTo>
                    <a:pt x="63856" y="11799"/>
                    <a:pt x="63719" y="11325"/>
                    <a:pt x="63473" y="10900"/>
                  </a:cubicBezTo>
                  <a:cubicBezTo>
                    <a:pt x="63235" y="10470"/>
                    <a:pt x="62898" y="10127"/>
                    <a:pt x="62459" y="9871"/>
                  </a:cubicBezTo>
                  <a:cubicBezTo>
                    <a:pt x="62030" y="9616"/>
                    <a:pt x="61515" y="9488"/>
                    <a:pt x="60912" y="9488"/>
                  </a:cubicBezTo>
                  <a:cubicBezTo>
                    <a:pt x="60246" y="9488"/>
                    <a:pt x="59693" y="9622"/>
                    <a:pt x="59255" y="9884"/>
                  </a:cubicBezTo>
                  <a:cubicBezTo>
                    <a:pt x="58817" y="10139"/>
                    <a:pt x="58475" y="10492"/>
                    <a:pt x="58228" y="10941"/>
                  </a:cubicBezTo>
                  <a:cubicBezTo>
                    <a:pt x="57981" y="11381"/>
                    <a:pt x="57803" y="11877"/>
                    <a:pt x="57694" y="12432"/>
                  </a:cubicBezTo>
                  <a:cubicBezTo>
                    <a:pt x="57593" y="12978"/>
                    <a:pt x="57543" y="13545"/>
                    <a:pt x="57543" y="14135"/>
                  </a:cubicBezTo>
                  <a:lnTo>
                    <a:pt x="57543" y="14596"/>
                  </a:lnTo>
                  <a:cubicBezTo>
                    <a:pt x="57543" y="15186"/>
                    <a:pt x="57593" y="15757"/>
                    <a:pt x="57694" y="16312"/>
                  </a:cubicBezTo>
                  <a:cubicBezTo>
                    <a:pt x="57794" y="16867"/>
                    <a:pt x="57968" y="17363"/>
                    <a:pt x="58214" y="17803"/>
                  </a:cubicBezTo>
                  <a:cubicBezTo>
                    <a:pt x="58470" y="18236"/>
                    <a:pt x="58817" y="18582"/>
                    <a:pt x="59255" y="18847"/>
                  </a:cubicBezTo>
                  <a:cubicBezTo>
                    <a:pt x="59693" y="19100"/>
                    <a:pt x="60250" y="19228"/>
                    <a:pt x="60926" y="19228"/>
                  </a:cubicBezTo>
                  <a:close/>
                  <a:moveTo>
                    <a:pt x="76318" y="7217"/>
                  </a:moveTo>
                  <a:lnTo>
                    <a:pt x="76318" y="9541"/>
                  </a:lnTo>
                  <a:lnTo>
                    <a:pt x="67965" y="9541"/>
                  </a:lnTo>
                  <a:lnTo>
                    <a:pt x="67965" y="7217"/>
                  </a:lnTo>
                  <a:lnTo>
                    <a:pt x="76318" y="7217"/>
                  </a:lnTo>
                  <a:close/>
                  <a:moveTo>
                    <a:pt x="70375" y="3721"/>
                  </a:moveTo>
                  <a:lnTo>
                    <a:pt x="73675" y="3721"/>
                  </a:lnTo>
                  <a:lnTo>
                    <a:pt x="73675" y="17553"/>
                  </a:lnTo>
                  <a:cubicBezTo>
                    <a:pt x="73675" y="17993"/>
                    <a:pt x="73739" y="18333"/>
                    <a:pt x="73867" y="18570"/>
                  </a:cubicBezTo>
                  <a:cubicBezTo>
                    <a:pt x="74004" y="18798"/>
                    <a:pt x="74191" y="18953"/>
                    <a:pt x="74428" y="19031"/>
                  </a:cubicBezTo>
                  <a:cubicBezTo>
                    <a:pt x="74666" y="19109"/>
                    <a:pt x="74944" y="19150"/>
                    <a:pt x="75264" y="19150"/>
                  </a:cubicBezTo>
                  <a:cubicBezTo>
                    <a:pt x="75492" y="19150"/>
                    <a:pt x="75711" y="19137"/>
                    <a:pt x="75921" y="19109"/>
                  </a:cubicBezTo>
                  <a:cubicBezTo>
                    <a:pt x="76131" y="19084"/>
                    <a:pt x="76300" y="19056"/>
                    <a:pt x="76428" y="19031"/>
                  </a:cubicBezTo>
                  <a:lnTo>
                    <a:pt x="76441" y="21461"/>
                  </a:lnTo>
                  <a:cubicBezTo>
                    <a:pt x="76167" y="21539"/>
                    <a:pt x="75848" y="21611"/>
                    <a:pt x="75483" y="21670"/>
                  </a:cubicBezTo>
                  <a:cubicBezTo>
                    <a:pt x="75127" y="21732"/>
                    <a:pt x="74716" y="21764"/>
                    <a:pt x="74250" y="21764"/>
                  </a:cubicBezTo>
                  <a:cubicBezTo>
                    <a:pt x="73492" y="21764"/>
                    <a:pt x="72822" y="21636"/>
                    <a:pt x="72237" y="21380"/>
                  </a:cubicBezTo>
                  <a:cubicBezTo>
                    <a:pt x="71653" y="21118"/>
                    <a:pt x="71196" y="20691"/>
                    <a:pt x="70868" y="20101"/>
                  </a:cubicBezTo>
                  <a:cubicBezTo>
                    <a:pt x="70539" y="19512"/>
                    <a:pt x="70375" y="18729"/>
                    <a:pt x="70375" y="17750"/>
                  </a:cubicBezTo>
                  <a:lnTo>
                    <a:pt x="70375" y="3721"/>
                  </a:lnTo>
                  <a:close/>
                  <a:moveTo>
                    <a:pt x="85398" y="21764"/>
                  </a:moveTo>
                  <a:cubicBezTo>
                    <a:pt x="84301" y="21764"/>
                    <a:pt x="83310" y="21592"/>
                    <a:pt x="82427" y="21249"/>
                  </a:cubicBezTo>
                  <a:cubicBezTo>
                    <a:pt x="81549" y="20897"/>
                    <a:pt x="80801" y="20407"/>
                    <a:pt x="80180" y="19783"/>
                  </a:cubicBezTo>
                  <a:cubicBezTo>
                    <a:pt x="79568" y="19159"/>
                    <a:pt x="79098" y="18423"/>
                    <a:pt x="78770" y="17578"/>
                  </a:cubicBezTo>
                  <a:cubicBezTo>
                    <a:pt x="78441" y="16736"/>
                    <a:pt x="78276" y="15825"/>
                    <a:pt x="78276" y="14846"/>
                  </a:cubicBezTo>
                  <a:lnTo>
                    <a:pt x="78276" y="14319"/>
                  </a:lnTo>
                  <a:cubicBezTo>
                    <a:pt x="78276" y="13202"/>
                    <a:pt x="78445" y="12189"/>
                    <a:pt x="78783" y="11284"/>
                  </a:cubicBezTo>
                  <a:cubicBezTo>
                    <a:pt x="79121" y="10377"/>
                    <a:pt x="79591" y="9603"/>
                    <a:pt x="80194" y="8961"/>
                  </a:cubicBezTo>
                  <a:cubicBezTo>
                    <a:pt x="80796" y="8309"/>
                    <a:pt x="81508" y="7813"/>
                    <a:pt x="82330" y="7470"/>
                  </a:cubicBezTo>
                  <a:cubicBezTo>
                    <a:pt x="83152" y="7127"/>
                    <a:pt x="84042" y="6955"/>
                    <a:pt x="85000" y="6955"/>
                  </a:cubicBezTo>
                  <a:cubicBezTo>
                    <a:pt x="86058" y="6955"/>
                    <a:pt x="86987" y="7127"/>
                    <a:pt x="87779" y="7470"/>
                  </a:cubicBezTo>
                  <a:cubicBezTo>
                    <a:pt x="88575" y="7813"/>
                    <a:pt x="89232" y="8296"/>
                    <a:pt x="89753" y="8920"/>
                  </a:cubicBezTo>
                  <a:cubicBezTo>
                    <a:pt x="90281" y="9538"/>
                    <a:pt x="90676" y="10270"/>
                    <a:pt x="90931" y="11125"/>
                  </a:cubicBezTo>
                  <a:cubicBezTo>
                    <a:pt x="91193" y="11980"/>
                    <a:pt x="91326" y="12922"/>
                    <a:pt x="91326" y="13951"/>
                  </a:cubicBezTo>
                  <a:lnTo>
                    <a:pt x="91326" y="15311"/>
                  </a:lnTo>
                  <a:lnTo>
                    <a:pt x="79879" y="15311"/>
                  </a:lnTo>
                  <a:lnTo>
                    <a:pt x="79879" y="13024"/>
                  </a:lnTo>
                  <a:lnTo>
                    <a:pt x="88067" y="13024"/>
                  </a:lnTo>
                  <a:lnTo>
                    <a:pt x="88067" y="12775"/>
                  </a:lnTo>
                  <a:cubicBezTo>
                    <a:pt x="88048" y="12204"/>
                    <a:pt x="87931" y="11668"/>
                    <a:pt x="87711" y="11166"/>
                  </a:cubicBezTo>
                  <a:cubicBezTo>
                    <a:pt x="87501" y="10663"/>
                    <a:pt x="87177" y="10258"/>
                    <a:pt x="86741" y="9949"/>
                  </a:cubicBezTo>
                  <a:cubicBezTo>
                    <a:pt x="86300" y="9644"/>
                    <a:pt x="85718" y="9488"/>
                    <a:pt x="84987" y="9488"/>
                  </a:cubicBezTo>
                  <a:cubicBezTo>
                    <a:pt x="84440" y="9488"/>
                    <a:pt x="83951" y="9603"/>
                    <a:pt x="83521" y="9831"/>
                  </a:cubicBezTo>
                  <a:cubicBezTo>
                    <a:pt x="83100" y="10052"/>
                    <a:pt x="82750" y="10373"/>
                    <a:pt x="82466" y="10794"/>
                  </a:cubicBezTo>
                  <a:cubicBezTo>
                    <a:pt x="82184" y="11219"/>
                    <a:pt x="81964" y="11727"/>
                    <a:pt x="81809" y="12326"/>
                  </a:cubicBezTo>
                  <a:cubicBezTo>
                    <a:pt x="81663" y="12915"/>
                    <a:pt x="81590" y="13580"/>
                    <a:pt x="81590" y="14319"/>
                  </a:cubicBezTo>
                  <a:lnTo>
                    <a:pt x="81590" y="14846"/>
                  </a:lnTo>
                  <a:cubicBezTo>
                    <a:pt x="81590" y="15473"/>
                    <a:pt x="81676" y="16053"/>
                    <a:pt x="81851" y="16589"/>
                  </a:cubicBezTo>
                  <a:cubicBezTo>
                    <a:pt x="82032" y="17116"/>
                    <a:pt x="82297" y="17578"/>
                    <a:pt x="82644" y="17974"/>
                  </a:cubicBezTo>
                  <a:cubicBezTo>
                    <a:pt x="82993" y="18370"/>
                    <a:pt x="83411" y="18682"/>
                    <a:pt x="83906" y="18913"/>
                  </a:cubicBezTo>
                  <a:cubicBezTo>
                    <a:pt x="84398" y="19131"/>
                    <a:pt x="84961" y="19244"/>
                    <a:pt x="85589" y="19244"/>
                  </a:cubicBezTo>
                  <a:cubicBezTo>
                    <a:pt x="86385" y="19244"/>
                    <a:pt x="87090" y="19088"/>
                    <a:pt x="87711" y="18782"/>
                  </a:cubicBezTo>
                  <a:cubicBezTo>
                    <a:pt x="88333" y="18473"/>
                    <a:pt x="88870" y="18037"/>
                    <a:pt x="89326" y="17475"/>
                  </a:cubicBezTo>
                  <a:lnTo>
                    <a:pt x="91067" y="19097"/>
                  </a:lnTo>
                  <a:cubicBezTo>
                    <a:pt x="90747" y="19546"/>
                    <a:pt x="90333" y="19976"/>
                    <a:pt x="89821" y="20391"/>
                  </a:cubicBezTo>
                  <a:cubicBezTo>
                    <a:pt x="89310" y="20797"/>
                    <a:pt x="88685" y="21124"/>
                    <a:pt x="87944" y="21380"/>
                  </a:cubicBezTo>
                  <a:cubicBezTo>
                    <a:pt x="87213" y="21636"/>
                    <a:pt x="86365" y="21764"/>
                    <a:pt x="85398" y="21764"/>
                  </a:cubicBezTo>
                  <a:close/>
                  <a:moveTo>
                    <a:pt x="102940" y="18542"/>
                  </a:moveTo>
                  <a:lnTo>
                    <a:pt x="102940" y="1226"/>
                  </a:lnTo>
                  <a:lnTo>
                    <a:pt x="106254" y="1226"/>
                  </a:lnTo>
                  <a:lnTo>
                    <a:pt x="106254" y="21498"/>
                  </a:lnTo>
                  <a:lnTo>
                    <a:pt x="103254" y="21498"/>
                  </a:lnTo>
                  <a:lnTo>
                    <a:pt x="102940" y="18542"/>
                  </a:lnTo>
                  <a:close/>
                  <a:moveTo>
                    <a:pt x="93300" y="14518"/>
                  </a:moveTo>
                  <a:lnTo>
                    <a:pt x="93300" y="14241"/>
                  </a:lnTo>
                  <a:cubicBezTo>
                    <a:pt x="93300" y="13159"/>
                    <a:pt x="93433" y="12173"/>
                    <a:pt x="93695" y="11284"/>
                  </a:cubicBezTo>
                  <a:cubicBezTo>
                    <a:pt x="93960" y="10386"/>
                    <a:pt x="94345" y="9616"/>
                    <a:pt x="94847" y="8973"/>
                  </a:cubicBezTo>
                  <a:cubicBezTo>
                    <a:pt x="95348" y="8324"/>
                    <a:pt x="95960" y="7825"/>
                    <a:pt x="96682" y="7482"/>
                  </a:cubicBezTo>
                  <a:cubicBezTo>
                    <a:pt x="97403" y="7130"/>
                    <a:pt x="98216" y="6955"/>
                    <a:pt x="99118" y="6955"/>
                  </a:cubicBezTo>
                  <a:cubicBezTo>
                    <a:pt x="100015" y="6955"/>
                    <a:pt x="100798" y="7120"/>
                    <a:pt x="101474" y="7457"/>
                  </a:cubicBezTo>
                  <a:cubicBezTo>
                    <a:pt x="102151" y="7791"/>
                    <a:pt x="102727" y="8271"/>
                    <a:pt x="103199" y="8895"/>
                  </a:cubicBezTo>
                  <a:cubicBezTo>
                    <a:pt x="103675" y="9509"/>
                    <a:pt x="104053" y="10249"/>
                    <a:pt x="104335" y="11113"/>
                  </a:cubicBezTo>
                  <a:cubicBezTo>
                    <a:pt x="104620" y="11967"/>
                    <a:pt x="104820" y="12915"/>
                    <a:pt x="104940" y="13963"/>
                  </a:cubicBezTo>
                  <a:lnTo>
                    <a:pt x="104940" y="14846"/>
                  </a:lnTo>
                  <a:cubicBezTo>
                    <a:pt x="104820" y="15869"/>
                    <a:pt x="104620" y="16801"/>
                    <a:pt x="104335" y="17647"/>
                  </a:cubicBezTo>
                  <a:cubicBezTo>
                    <a:pt x="104053" y="18489"/>
                    <a:pt x="103675" y="19222"/>
                    <a:pt x="103199" y="19836"/>
                  </a:cubicBezTo>
                  <a:cubicBezTo>
                    <a:pt x="102727" y="20454"/>
                    <a:pt x="102144" y="20928"/>
                    <a:pt x="101461" y="21261"/>
                  </a:cubicBezTo>
                  <a:cubicBezTo>
                    <a:pt x="100785" y="21595"/>
                    <a:pt x="99995" y="21764"/>
                    <a:pt x="99093" y="21764"/>
                  </a:cubicBezTo>
                  <a:cubicBezTo>
                    <a:pt x="98196" y="21764"/>
                    <a:pt x="97390" y="21583"/>
                    <a:pt x="96669" y="21221"/>
                  </a:cubicBezTo>
                  <a:cubicBezTo>
                    <a:pt x="95957" y="20862"/>
                    <a:pt x="95348" y="20354"/>
                    <a:pt x="94847" y="19705"/>
                  </a:cubicBezTo>
                  <a:cubicBezTo>
                    <a:pt x="94345" y="19053"/>
                    <a:pt x="93960" y="18289"/>
                    <a:pt x="93695" y="17406"/>
                  </a:cubicBezTo>
                  <a:cubicBezTo>
                    <a:pt x="93433" y="16518"/>
                    <a:pt x="93300" y="15557"/>
                    <a:pt x="93300" y="14518"/>
                  </a:cubicBezTo>
                  <a:close/>
                  <a:moveTo>
                    <a:pt x="96601" y="14241"/>
                  </a:moveTo>
                  <a:lnTo>
                    <a:pt x="96601" y="14518"/>
                  </a:lnTo>
                  <a:cubicBezTo>
                    <a:pt x="96601" y="15167"/>
                    <a:pt x="96659" y="15775"/>
                    <a:pt x="96779" y="16340"/>
                  </a:cubicBezTo>
                  <a:cubicBezTo>
                    <a:pt x="96905" y="16901"/>
                    <a:pt x="97102" y="17400"/>
                    <a:pt x="97365" y="17831"/>
                  </a:cubicBezTo>
                  <a:cubicBezTo>
                    <a:pt x="97630" y="18252"/>
                    <a:pt x="97973" y="18585"/>
                    <a:pt x="98394" y="18832"/>
                  </a:cubicBezTo>
                  <a:cubicBezTo>
                    <a:pt x="98821" y="19072"/>
                    <a:pt x="99332" y="19191"/>
                    <a:pt x="99928" y="19191"/>
                  </a:cubicBezTo>
                  <a:cubicBezTo>
                    <a:pt x="100675" y="19191"/>
                    <a:pt x="101293" y="19031"/>
                    <a:pt x="101775" y="18713"/>
                  </a:cubicBezTo>
                  <a:cubicBezTo>
                    <a:pt x="102261" y="18398"/>
                    <a:pt x="102639" y="17971"/>
                    <a:pt x="102911" y="17435"/>
                  </a:cubicBezTo>
                  <a:cubicBezTo>
                    <a:pt x="103196" y="16889"/>
                    <a:pt x="103387" y="16281"/>
                    <a:pt x="103487" y="15613"/>
                  </a:cubicBezTo>
                  <a:lnTo>
                    <a:pt x="103487" y="13224"/>
                  </a:lnTo>
                  <a:cubicBezTo>
                    <a:pt x="103432" y="12703"/>
                    <a:pt x="103319" y="12220"/>
                    <a:pt x="103144" y="11771"/>
                  </a:cubicBezTo>
                  <a:cubicBezTo>
                    <a:pt x="102982" y="11325"/>
                    <a:pt x="102756" y="10932"/>
                    <a:pt x="102474" y="10598"/>
                  </a:cubicBezTo>
                  <a:cubicBezTo>
                    <a:pt x="102189" y="10255"/>
                    <a:pt x="101840" y="9990"/>
                    <a:pt x="101419" y="9806"/>
                  </a:cubicBezTo>
                  <a:cubicBezTo>
                    <a:pt x="101008" y="9612"/>
                    <a:pt x="100520" y="9516"/>
                    <a:pt x="99953" y="9516"/>
                  </a:cubicBezTo>
                  <a:cubicBezTo>
                    <a:pt x="99351" y="9516"/>
                    <a:pt x="98840" y="9637"/>
                    <a:pt x="98419" y="9884"/>
                  </a:cubicBezTo>
                  <a:cubicBezTo>
                    <a:pt x="98002" y="10130"/>
                    <a:pt x="97653" y="10470"/>
                    <a:pt x="97381" y="10900"/>
                  </a:cubicBezTo>
                  <a:cubicBezTo>
                    <a:pt x="97115" y="11331"/>
                    <a:pt x="96918" y="11833"/>
                    <a:pt x="96792" y="12407"/>
                  </a:cubicBezTo>
                  <a:cubicBezTo>
                    <a:pt x="96662" y="12978"/>
                    <a:pt x="96601" y="13589"/>
                    <a:pt x="96601" y="14241"/>
                  </a:cubicBezTo>
                  <a:close/>
                  <a:moveTo>
                    <a:pt x="109772" y="13910"/>
                  </a:moveTo>
                  <a:lnTo>
                    <a:pt x="109772" y="13686"/>
                  </a:lnTo>
                  <a:cubicBezTo>
                    <a:pt x="109772" y="11802"/>
                    <a:pt x="109982" y="10096"/>
                    <a:pt x="110403" y="8564"/>
                  </a:cubicBezTo>
                  <a:cubicBezTo>
                    <a:pt x="110833" y="7024"/>
                    <a:pt x="111390" y="5679"/>
                    <a:pt x="112072" y="4526"/>
                  </a:cubicBezTo>
                  <a:cubicBezTo>
                    <a:pt x="112758" y="3365"/>
                    <a:pt x="113490" y="2405"/>
                    <a:pt x="114266" y="1650"/>
                  </a:cubicBezTo>
                  <a:cubicBezTo>
                    <a:pt x="115050" y="883"/>
                    <a:pt x="115804" y="334"/>
                    <a:pt x="116525" y="0"/>
                  </a:cubicBezTo>
                  <a:lnTo>
                    <a:pt x="117182" y="1821"/>
                  </a:lnTo>
                  <a:cubicBezTo>
                    <a:pt x="116651" y="2199"/>
                    <a:pt x="116124" y="2723"/>
                    <a:pt x="115593" y="3390"/>
                  </a:cubicBezTo>
                  <a:cubicBezTo>
                    <a:pt x="115072" y="4061"/>
                    <a:pt x="114593" y="4881"/>
                    <a:pt x="114156" y="5860"/>
                  </a:cubicBezTo>
                  <a:cubicBezTo>
                    <a:pt x="113726" y="6827"/>
                    <a:pt x="113380" y="7962"/>
                    <a:pt x="113114" y="9263"/>
                  </a:cubicBezTo>
                  <a:cubicBezTo>
                    <a:pt x="112859" y="10557"/>
                    <a:pt x="112733" y="12023"/>
                    <a:pt x="112733" y="13661"/>
                  </a:cubicBezTo>
                  <a:lnTo>
                    <a:pt x="112733" y="13935"/>
                  </a:lnTo>
                  <a:cubicBezTo>
                    <a:pt x="112733" y="15573"/>
                    <a:pt x="112859" y="17042"/>
                    <a:pt x="113114" y="18345"/>
                  </a:cubicBezTo>
                  <a:cubicBezTo>
                    <a:pt x="113380" y="19640"/>
                    <a:pt x="113726" y="20775"/>
                    <a:pt x="114156" y="21751"/>
                  </a:cubicBezTo>
                  <a:cubicBezTo>
                    <a:pt x="114593" y="22727"/>
                    <a:pt x="115072" y="23554"/>
                    <a:pt x="115593" y="24231"/>
                  </a:cubicBezTo>
                  <a:cubicBezTo>
                    <a:pt x="116124" y="24917"/>
                    <a:pt x="116651" y="25463"/>
                    <a:pt x="117182" y="25868"/>
                  </a:cubicBezTo>
                  <a:lnTo>
                    <a:pt x="116525" y="27611"/>
                  </a:lnTo>
                  <a:cubicBezTo>
                    <a:pt x="115804" y="27268"/>
                    <a:pt x="115050" y="26713"/>
                    <a:pt x="114266" y="25946"/>
                  </a:cubicBezTo>
                  <a:cubicBezTo>
                    <a:pt x="113490" y="25191"/>
                    <a:pt x="112758" y="24231"/>
                    <a:pt x="112072" y="23070"/>
                  </a:cubicBezTo>
                  <a:cubicBezTo>
                    <a:pt x="111390" y="21916"/>
                    <a:pt x="110833" y="20575"/>
                    <a:pt x="110403" y="19044"/>
                  </a:cubicBezTo>
                  <a:cubicBezTo>
                    <a:pt x="109982" y="17503"/>
                    <a:pt x="109772" y="15794"/>
                    <a:pt x="109772" y="13910"/>
                  </a:cubicBezTo>
                  <a:close/>
                  <a:moveTo>
                    <a:pt x="123111" y="10451"/>
                  </a:moveTo>
                  <a:lnTo>
                    <a:pt x="125085" y="10451"/>
                  </a:lnTo>
                  <a:cubicBezTo>
                    <a:pt x="125852" y="10451"/>
                    <a:pt x="126486" y="10324"/>
                    <a:pt x="126987" y="10071"/>
                  </a:cubicBezTo>
                  <a:cubicBezTo>
                    <a:pt x="127499" y="9815"/>
                    <a:pt x="127877" y="9463"/>
                    <a:pt x="128123" y="9014"/>
                  </a:cubicBezTo>
                  <a:cubicBezTo>
                    <a:pt x="128369" y="8564"/>
                    <a:pt x="128492" y="8050"/>
                    <a:pt x="128492" y="7470"/>
                  </a:cubicBezTo>
                  <a:cubicBezTo>
                    <a:pt x="128492" y="6862"/>
                    <a:pt x="128379" y="6344"/>
                    <a:pt x="128152" y="5913"/>
                  </a:cubicBezTo>
                  <a:cubicBezTo>
                    <a:pt x="127932" y="5471"/>
                    <a:pt x="127593" y="5134"/>
                    <a:pt x="127136" y="4897"/>
                  </a:cubicBezTo>
                  <a:cubicBezTo>
                    <a:pt x="126690" y="4660"/>
                    <a:pt x="126120" y="4538"/>
                    <a:pt x="125424" y="4538"/>
                  </a:cubicBezTo>
                  <a:cubicBezTo>
                    <a:pt x="124842" y="4538"/>
                    <a:pt x="124311" y="4653"/>
                    <a:pt x="123839" y="4881"/>
                  </a:cubicBezTo>
                  <a:cubicBezTo>
                    <a:pt x="123373" y="5103"/>
                    <a:pt x="123001" y="5421"/>
                    <a:pt x="122729" y="5832"/>
                  </a:cubicBezTo>
                  <a:cubicBezTo>
                    <a:pt x="122454" y="6238"/>
                    <a:pt x="122318" y="6721"/>
                    <a:pt x="122318" y="7286"/>
                  </a:cubicBezTo>
                  <a:lnTo>
                    <a:pt x="119004" y="7286"/>
                  </a:lnTo>
                  <a:cubicBezTo>
                    <a:pt x="119004" y="6263"/>
                    <a:pt x="119282" y="5358"/>
                    <a:pt x="119839" y="4566"/>
                  </a:cubicBezTo>
                  <a:cubicBezTo>
                    <a:pt x="120396" y="3774"/>
                    <a:pt x="121153" y="3153"/>
                    <a:pt x="122111" y="2704"/>
                  </a:cubicBezTo>
                  <a:cubicBezTo>
                    <a:pt x="123078" y="2249"/>
                    <a:pt x="124166" y="2018"/>
                    <a:pt x="125369" y="2018"/>
                  </a:cubicBezTo>
                  <a:cubicBezTo>
                    <a:pt x="126657" y="2018"/>
                    <a:pt x="127780" y="2224"/>
                    <a:pt x="128738" y="2639"/>
                  </a:cubicBezTo>
                  <a:cubicBezTo>
                    <a:pt x="129709" y="3044"/>
                    <a:pt x="130460" y="3649"/>
                    <a:pt x="131000" y="4460"/>
                  </a:cubicBezTo>
                  <a:cubicBezTo>
                    <a:pt x="131537" y="5271"/>
                    <a:pt x="131806" y="6272"/>
                    <a:pt x="131806" y="7470"/>
                  </a:cubicBezTo>
                  <a:cubicBezTo>
                    <a:pt x="131806" y="8016"/>
                    <a:pt x="131673" y="8571"/>
                    <a:pt x="131411" y="9132"/>
                  </a:cubicBezTo>
                  <a:cubicBezTo>
                    <a:pt x="131146" y="9697"/>
                    <a:pt x="130754" y="10211"/>
                    <a:pt x="130233" y="10676"/>
                  </a:cubicBezTo>
                  <a:cubicBezTo>
                    <a:pt x="129712" y="11134"/>
                    <a:pt x="129065" y="11509"/>
                    <a:pt x="128288" y="11799"/>
                  </a:cubicBezTo>
                  <a:cubicBezTo>
                    <a:pt x="127512" y="12079"/>
                    <a:pt x="126612" y="12220"/>
                    <a:pt x="125589" y="12220"/>
                  </a:cubicBezTo>
                  <a:lnTo>
                    <a:pt x="123111" y="12220"/>
                  </a:lnTo>
                  <a:lnTo>
                    <a:pt x="123111" y="10451"/>
                  </a:lnTo>
                  <a:close/>
                  <a:moveTo>
                    <a:pt x="123111" y="12934"/>
                  </a:moveTo>
                  <a:lnTo>
                    <a:pt x="123111" y="11191"/>
                  </a:lnTo>
                  <a:lnTo>
                    <a:pt x="125589" y="11191"/>
                  </a:lnTo>
                  <a:cubicBezTo>
                    <a:pt x="126758" y="11191"/>
                    <a:pt x="127754" y="11325"/>
                    <a:pt x="128576" y="11587"/>
                  </a:cubicBezTo>
                  <a:cubicBezTo>
                    <a:pt x="129405" y="11852"/>
                    <a:pt x="130081" y="12217"/>
                    <a:pt x="130602" y="12681"/>
                  </a:cubicBezTo>
                  <a:cubicBezTo>
                    <a:pt x="131123" y="13140"/>
                    <a:pt x="131502" y="13664"/>
                    <a:pt x="131738" y="14253"/>
                  </a:cubicBezTo>
                  <a:cubicBezTo>
                    <a:pt x="131984" y="14843"/>
                    <a:pt x="132110" y="15467"/>
                    <a:pt x="132110" y="16128"/>
                  </a:cubicBezTo>
                  <a:cubicBezTo>
                    <a:pt x="132110" y="17026"/>
                    <a:pt x="131939" y="17824"/>
                    <a:pt x="131602" y="18529"/>
                  </a:cubicBezTo>
                  <a:cubicBezTo>
                    <a:pt x="131272" y="19225"/>
                    <a:pt x="130803" y="19814"/>
                    <a:pt x="130191" y="20298"/>
                  </a:cubicBezTo>
                  <a:cubicBezTo>
                    <a:pt x="129579" y="20781"/>
                    <a:pt x="128864" y="21146"/>
                    <a:pt x="128042" y="21392"/>
                  </a:cubicBezTo>
                  <a:cubicBezTo>
                    <a:pt x="127230" y="21639"/>
                    <a:pt x="126343" y="21764"/>
                    <a:pt x="125386" y="21764"/>
                  </a:cubicBezTo>
                  <a:cubicBezTo>
                    <a:pt x="124528" y="21764"/>
                    <a:pt x="123706" y="21648"/>
                    <a:pt x="122920" y="21420"/>
                  </a:cubicBezTo>
                  <a:cubicBezTo>
                    <a:pt x="122133" y="21193"/>
                    <a:pt x="121431" y="20853"/>
                    <a:pt x="120810" y="20404"/>
                  </a:cubicBezTo>
                  <a:cubicBezTo>
                    <a:pt x="120188" y="19945"/>
                    <a:pt x="119697" y="19378"/>
                    <a:pt x="119331" y="18701"/>
                  </a:cubicBezTo>
                  <a:cubicBezTo>
                    <a:pt x="118975" y="18015"/>
                    <a:pt x="118797" y="17222"/>
                    <a:pt x="118797" y="16324"/>
                  </a:cubicBezTo>
                  <a:lnTo>
                    <a:pt x="122098" y="16324"/>
                  </a:lnTo>
                  <a:cubicBezTo>
                    <a:pt x="122098" y="16898"/>
                    <a:pt x="122234" y="17403"/>
                    <a:pt x="122509" y="17843"/>
                  </a:cubicBezTo>
                  <a:cubicBezTo>
                    <a:pt x="122790" y="18274"/>
                    <a:pt x="123185" y="18614"/>
                    <a:pt x="123687" y="18860"/>
                  </a:cubicBezTo>
                  <a:cubicBezTo>
                    <a:pt x="124198" y="19106"/>
                    <a:pt x="124784" y="19228"/>
                    <a:pt x="125441" y="19228"/>
                  </a:cubicBezTo>
                  <a:cubicBezTo>
                    <a:pt x="126133" y="19228"/>
                    <a:pt x="126732" y="19109"/>
                    <a:pt x="127233" y="18872"/>
                  </a:cubicBezTo>
                  <a:cubicBezTo>
                    <a:pt x="127735" y="18635"/>
                    <a:pt x="128120" y="18283"/>
                    <a:pt x="128382" y="17818"/>
                  </a:cubicBezTo>
                  <a:cubicBezTo>
                    <a:pt x="128657" y="17350"/>
                    <a:pt x="128793" y="16789"/>
                    <a:pt x="128793" y="16128"/>
                  </a:cubicBezTo>
                  <a:cubicBezTo>
                    <a:pt x="128793" y="15379"/>
                    <a:pt x="128644" y="14771"/>
                    <a:pt x="128343" y="14306"/>
                  </a:cubicBezTo>
                  <a:cubicBezTo>
                    <a:pt x="128042" y="13838"/>
                    <a:pt x="127612" y="13495"/>
                    <a:pt x="127055" y="13277"/>
                  </a:cubicBezTo>
                  <a:cubicBezTo>
                    <a:pt x="126499" y="13049"/>
                    <a:pt x="125842" y="12934"/>
                    <a:pt x="125085" y="12934"/>
                  </a:cubicBezTo>
                  <a:lnTo>
                    <a:pt x="123111" y="12934"/>
                  </a:lnTo>
                  <a:close/>
                  <a:moveTo>
                    <a:pt x="141734" y="13686"/>
                  </a:moveTo>
                  <a:lnTo>
                    <a:pt x="141734" y="13910"/>
                  </a:lnTo>
                  <a:cubicBezTo>
                    <a:pt x="141734" y="15766"/>
                    <a:pt x="141517" y="17459"/>
                    <a:pt x="141077" y="18991"/>
                  </a:cubicBezTo>
                  <a:cubicBezTo>
                    <a:pt x="140650" y="20522"/>
                    <a:pt x="140087" y="21870"/>
                    <a:pt x="139394" y="23030"/>
                  </a:cubicBezTo>
                  <a:cubicBezTo>
                    <a:pt x="138708" y="24193"/>
                    <a:pt x="137964" y="25160"/>
                    <a:pt x="137162" y="25934"/>
                  </a:cubicBezTo>
                  <a:cubicBezTo>
                    <a:pt x="136369" y="26707"/>
                    <a:pt x="135605" y="27268"/>
                    <a:pt x="134874" y="27611"/>
                  </a:cubicBezTo>
                  <a:lnTo>
                    <a:pt x="134204" y="25868"/>
                  </a:lnTo>
                  <a:cubicBezTo>
                    <a:pt x="134735" y="25481"/>
                    <a:pt x="135259" y="24948"/>
                    <a:pt x="135780" y="24271"/>
                  </a:cubicBezTo>
                  <a:cubicBezTo>
                    <a:pt x="136307" y="23604"/>
                    <a:pt x="136786" y="22771"/>
                    <a:pt x="137217" y="21776"/>
                  </a:cubicBezTo>
                  <a:cubicBezTo>
                    <a:pt x="137653" y="20790"/>
                    <a:pt x="138003" y="19646"/>
                    <a:pt x="138259" y="18345"/>
                  </a:cubicBezTo>
                  <a:cubicBezTo>
                    <a:pt x="138521" y="17042"/>
                    <a:pt x="138653" y="15573"/>
                    <a:pt x="138653" y="13935"/>
                  </a:cubicBezTo>
                  <a:lnTo>
                    <a:pt x="138653" y="13661"/>
                  </a:lnTo>
                  <a:cubicBezTo>
                    <a:pt x="138653" y="12023"/>
                    <a:pt x="138517" y="10554"/>
                    <a:pt x="138242" y="9251"/>
                  </a:cubicBezTo>
                  <a:cubicBezTo>
                    <a:pt x="137980" y="7941"/>
                    <a:pt x="137621" y="6796"/>
                    <a:pt x="137175" y="5820"/>
                  </a:cubicBezTo>
                  <a:cubicBezTo>
                    <a:pt x="136728" y="4834"/>
                    <a:pt x="136243" y="4002"/>
                    <a:pt x="135725" y="3325"/>
                  </a:cubicBezTo>
                  <a:cubicBezTo>
                    <a:pt x="135204" y="2648"/>
                    <a:pt x="134696" y="2121"/>
                    <a:pt x="134204" y="1740"/>
                  </a:cubicBezTo>
                  <a:lnTo>
                    <a:pt x="134874" y="0"/>
                  </a:lnTo>
                  <a:cubicBezTo>
                    <a:pt x="135605" y="334"/>
                    <a:pt x="136369" y="889"/>
                    <a:pt x="137162" y="1662"/>
                  </a:cubicBezTo>
                  <a:cubicBezTo>
                    <a:pt x="137964" y="2436"/>
                    <a:pt x="138708" y="3409"/>
                    <a:pt x="139394" y="4579"/>
                  </a:cubicBezTo>
                  <a:cubicBezTo>
                    <a:pt x="140087" y="5742"/>
                    <a:pt x="140650" y="7086"/>
                    <a:pt x="141077" y="8617"/>
                  </a:cubicBezTo>
                  <a:cubicBezTo>
                    <a:pt x="141517" y="10149"/>
                    <a:pt x="141734" y="11839"/>
                    <a:pt x="141734" y="13686"/>
                  </a:cubicBezTo>
                  <a:close/>
                </a:path>
              </a:pathLst>
            </a:custGeom>
            <a:solidFill>
              <a:srgbClr val="8C95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A78A48E-F45E-23A3-6E8D-F9BDBC7A9867}"/>
                </a:ext>
              </a:extLst>
            </p:cNvPr>
            <p:cNvSpPr/>
            <p:nvPr/>
          </p:nvSpPr>
          <p:spPr>
            <a:xfrm>
              <a:off x="1014830" y="2106575"/>
              <a:ext cx="85616" cy="20537"/>
            </a:xfrm>
            <a:custGeom>
              <a:avLst/>
              <a:gdLst>
                <a:gd name="connsiteX0" fmla="*/ 13174 w 85616"/>
                <a:gd name="connsiteY0" fmla="*/ 9082 h 20537"/>
                <a:gd name="connsiteX1" fmla="*/ 13174 w 85616"/>
                <a:gd name="connsiteY1" fmla="*/ 11708 h 20537"/>
                <a:gd name="connsiteX2" fmla="*/ 2589 w 85616"/>
                <a:gd name="connsiteY2" fmla="*/ 11708 h 20537"/>
                <a:gd name="connsiteX3" fmla="*/ 2589 w 85616"/>
                <a:gd name="connsiteY3" fmla="*/ 9082 h 20537"/>
                <a:gd name="connsiteX4" fmla="*/ 13174 w 85616"/>
                <a:gd name="connsiteY4" fmla="*/ 9082 h 20537"/>
                <a:gd name="connsiteX5" fmla="*/ 3437 w 85616"/>
                <a:gd name="connsiteY5" fmla="*/ 1057 h 20537"/>
                <a:gd name="connsiteX6" fmla="*/ 3437 w 85616"/>
                <a:gd name="connsiteY6" fmla="*/ 20273 h 20537"/>
                <a:gd name="connsiteX7" fmla="*/ 0 w 85616"/>
                <a:gd name="connsiteY7" fmla="*/ 20273 h 20537"/>
                <a:gd name="connsiteX8" fmla="*/ 0 w 85616"/>
                <a:gd name="connsiteY8" fmla="*/ 1057 h 20537"/>
                <a:gd name="connsiteX9" fmla="*/ 3437 w 85616"/>
                <a:gd name="connsiteY9" fmla="*/ 1057 h 20537"/>
                <a:gd name="connsiteX10" fmla="*/ 15818 w 85616"/>
                <a:gd name="connsiteY10" fmla="*/ 1057 h 20537"/>
                <a:gd name="connsiteX11" fmla="*/ 15818 w 85616"/>
                <a:gd name="connsiteY11" fmla="*/ 20273 h 20537"/>
                <a:gd name="connsiteX12" fmla="*/ 12394 w 85616"/>
                <a:gd name="connsiteY12" fmla="*/ 20273 h 20537"/>
                <a:gd name="connsiteX13" fmla="*/ 12394 w 85616"/>
                <a:gd name="connsiteY13" fmla="*/ 1057 h 20537"/>
                <a:gd name="connsiteX14" fmla="*/ 15818 w 85616"/>
                <a:gd name="connsiteY14" fmla="*/ 1057 h 20537"/>
                <a:gd name="connsiteX15" fmla="*/ 23115 w 85616"/>
                <a:gd name="connsiteY15" fmla="*/ 5991 h 20537"/>
                <a:gd name="connsiteX16" fmla="*/ 23115 w 85616"/>
                <a:gd name="connsiteY16" fmla="*/ 20273 h 20537"/>
                <a:gd name="connsiteX17" fmla="*/ 19801 w 85616"/>
                <a:gd name="connsiteY17" fmla="*/ 20273 h 20537"/>
                <a:gd name="connsiteX18" fmla="*/ 19801 w 85616"/>
                <a:gd name="connsiteY18" fmla="*/ 5991 h 20537"/>
                <a:gd name="connsiteX19" fmla="*/ 23115 w 85616"/>
                <a:gd name="connsiteY19" fmla="*/ 5991 h 20537"/>
                <a:gd name="connsiteX20" fmla="*/ 19585 w 85616"/>
                <a:gd name="connsiteY20" fmla="*/ 2246 h 20537"/>
                <a:gd name="connsiteX21" fmla="*/ 20076 w 85616"/>
                <a:gd name="connsiteY21" fmla="*/ 1045 h 20537"/>
                <a:gd name="connsiteX22" fmla="*/ 21474 w 85616"/>
                <a:gd name="connsiteY22" fmla="*/ 555 h 20537"/>
                <a:gd name="connsiteX23" fmla="*/ 22856 w 85616"/>
                <a:gd name="connsiteY23" fmla="*/ 1045 h 20537"/>
                <a:gd name="connsiteX24" fmla="*/ 23364 w 85616"/>
                <a:gd name="connsiteY24" fmla="*/ 2246 h 20537"/>
                <a:gd name="connsiteX25" fmla="*/ 22856 w 85616"/>
                <a:gd name="connsiteY25" fmla="*/ 3434 h 20537"/>
                <a:gd name="connsiteX26" fmla="*/ 21474 w 85616"/>
                <a:gd name="connsiteY26" fmla="*/ 3908 h 20537"/>
                <a:gd name="connsiteX27" fmla="*/ 20076 w 85616"/>
                <a:gd name="connsiteY27" fmla="*/ 3434 h 20537"/>
                <a:gd name="connsiteX28" fmla="*/ 19585 w 85616"/>
                <a:gd name="connsiteY28" fmla="*/ 2246 h 20537"/>
                <a:gd name="connsiteX29" fmla="*/ 35771 w 85616"/>
                <a:gd name="connsiteY29" fmla="*/ 17316 h 20537"/>
                <a:gd name="connsiteX30" fmla="*/ 35771 w 85616"/>
                <a:gd name="connsiteY30" fmla="*/ 0 h 20537"/>
                <a:gd name="connsiteX31" fmla="*/ 39085 w 85616"/>
                <a:gd name="connsiteY31" fmla="*/ 0 h 20537"/>
                <a:gd name="connsiteX32" fmla="*/ 39085 w 85616"/>
                <a:gd name="connsiteY32" fmla="*/ 20273 h 20537"/>
                <a:gd name="connsiteX33" fmla="*/ 36085 w 85616"/>
                <a:gd name="connsiteY33" fmla="*/ 20273 h 20537"/>
                <a:gd name="connsiteX34" fmla="*/ 35771 w 85616"/>
                <a:gd name="connsiteY34" fmla="*/ 17316 h 20537"/>
                <a:gd name="connsiteX35" fmla="*/ 26128 w 85616"/>
                <a:gd name="connsiteY35" fmla="*/ 13293 h 20537"/>
                <a:gd name="connsiteX36" fmla="*/ 26128 w 85616"/>
                <a:gd name="connsiteY36" fmla="*/ 13015 h 20537"/>
                <a:gd name="connsiteX37" fmla="*/ 26526 w 85616"/>
                <a:gd name="connsiteY37" fmla="*/ 10058 h 20537"/>
                <a:gd name="connsiteX38" fmla="*/ 27678 w 85616"/>
                <a:gd name="connsiteY38" fmla="*/ 7747 h 20537"/>
                <a:gd name="connsiteX39" fmla="*/ 29513 w 85616"/>
                <a:gd name="connsiteY39" fmla="*/ 6257 h 20537"/>
                <a:gd name="connsiteX40" fmla="*/ 31950 w 85616"/>
                <a:gd name="connsiteY40" fmla="*/ 5729 h 20537"/>
                <a:gd name="connsiteX41" fmla="*/ 34305 w 85616"/>
                <a:gd name="connsiteY41" fmla="*/ 6232 h 20537"/>
                <a:gd name="connsiteX42" fmla="*/ 36030 w 85616"/>
                <a:gd name="connsiteY42" fmla="*/ 7669 h 20537"/>
                <a:gd name="connsiteX43" fmla="*/ 37166 w 85616"/>
                <a:gd name="connsiteY43" fmla="*/ 9887 h 20537"/>
                <a:gd name="connsiteX44" fmla="*/ 37768 w 85616"/>
                <a:gd name="connsiteY44" fmla="*/ 12738 h 20537"/>
                <a:gd name="connsiteX45" fmla="*/ 37768 w 85616"/>
                <a:gd name="connsiteY45" fmla="*/ 13620 h 20537"/>
                <a:gd name="connsiteX46" fmla="*/ 37166 w 85616"/>
                <a:gd name="connsiteY46" fmla="*/ 16421 h 20537"/>
                <a:gd name="connsiteX47" fmla="*/ 36030 w 85616"/>
                <a:gd name="connsiteY47" fmla="*/ 18610 h 20537"/>
                <a:gd name="connsiteX48" fmla="*/ 34292 w 85616"/>
                <a:gd name="connsiteY48" fmla="*/ 20036 h 20537"/>
                <a:gd name="connsiteX49" fmla="*/ 31920 w 85616"/>
                <a:gd name="connsiteY49" fmla="*/ 20538 h 20537"/>
                <a:gd name="connsiteX50" fmla="*/ 29497 w 85616"/>
                <a:gd name="connsiteY50" fmla="*/ 19995 h 20537"/>
                <a:gd name="connsiteX51" fmla="*/ 27678 w 85616"/>
                <a:gd name="connsiteY51" fmla="*/ 18479 h 20537"/>
                <a:gd name="connsiteX52" fmla="*/ 26526 w 85616"/>
                <a:gd name="connsiteY52" fmla="*/ 16181 h 20537"/>
                <a:gd name="connsiteX53" fmla="*/ 26128 w 85616"/>
                <a:gd name="connsiteY53" fmla="*/ 13293 h 20537"/>
                <a:gd name="connsiteX54" fmla="*/ 29429 w 85616"/>
                <a:gd name="connsiteY54" fmla="*/ 13015 h 20537"/>
                <a:gd name="connsiteX55" fmla="*/ 29429 w 85616"/>
                <a:gd name="connsiteY55" fmla="*/ 13293 h 20537"/>
                <a:gd name="connsiteX56" fmla="*/ 29607 w 85616"/>
                <a:gd name="connsiteY56" fmla="*/ 15114 h 20537"/>
                <a:gd name="connsiteX57" fmla="*/ 30196 w 85616"/>
                <a:gd name="connsiteY57" fmla="*/ 16605 h 20537"/>
                <a:gd name="connsiteX58" fmla="*/ 31225 w 85616"/>
                <a:gd name="connsiteY58" fmla="*/ 17606 h 20537"/>
                <a:gd name="connsiteX59" fmla="*/ 32759 w 85616"/>
                <a:gd name="connsiteY59" fmla="*/ 17965 h 20537"/>
                <a:gd name="connsiteX60" fmla="*/ 34606 w 85616"/>
                <a:gd name="connsiteY60" fmla="*/ 17488 h 20537"/>
                <a:gd name="connsiteX61" fmla="*/ 35742 w 85616"/>
                <a:gd name="connsiteY61" fmla="*/ 16209 h 20537"/>
                <a:gd name="connsiteX62" fmla="*/ 36318 w 85616"/>
                <a:gd name="connsiteY62" fmla="*/ 14387 h 20537"/>
                <a:gd name="connsiteX63" fmla="*/ 36318 w 85616"/>
                <a:gd name="connsiteY63" fmla="*/ 11998 h 20537"/>
                <a:gd name="connsiteX64" fmla="*/ 35975 w 85616"/>
                <a:gd name="connsiteY64" fmla="*/ 10545 h 20537"/>
                <a:gd name="connsiteX65" fmla="*/ 35305 w 85616"/>
                <a:gd name="connsiteY65" fmla="*/ 9372 h 20537"/>
                <a:gd name="connsiteX66" fmla="*/ 34250 w 85616"/>
                <a:gd name="connsiteY66" fmla="*/ 8580 h 20537"/>
                <a:gd name="connsiteX67" fmla="*/ 32784 w 85616"/>
                <a:gd name="connsiteY67" fmla="*/ 8290 h 20537"/>
                <a:gd name="connsiteX68" fmla="*/ 31251 w 85616"/>
                <a:gd name="connsiteY68" fmla="*/ 8658 h 20537"/>
                <a:gd name="connsiteX69" fmla="*/ 30209 w 85616"/>
                <a:gd name="connsiteY69" fmla="*/ 9675 h 20537"/>
                <a:gd name="connsiteX70" fmla="*/ 29623 w 85616"/>
                <a:gd name="connsiteY70" fmla="*/ 11181 h 20537"/>
                <a:gd name="connsiteX71" fmla="*/ 29429 w 85616"/>
                <a:gd name="connsiteY71" fmla="*/ 13015 h 20537"/>
                <a:gd name="connsiteX72" fmla="*/ 51573 w 85616"/>
                <a:gd name="connsiteY72" fmla="*/ 17316 h 20537"/>
                <a:gd name="connsiteX73" fmla="*/ 51573 w 85616"/>
                <a:gd name="connsiteY73" fmla="*/ 0 h 20537"/>
                <a:gd name="connsiteX74" fmla="*/ 54887 w 85616"/>
                <a:gd name="connsiteY74" fmla="*/ 0 h 20537"/>
                <a:gd name="connsiteX75" fmla="*/ 54887 w 85616"/>
                <a:gd name="connsiteY75" fmla="*/ 20273 h 20537"/>
                <a:gd name="connsiteX76" fmla="*/ 51887 w 85616"/>
                <a:gd name="connsiteY76" fmla="*/ 20273 h 20537"/>
                <a:gd name="connsiteX77" fmla="*/ 51573 w 85616"/>
                <a:gd name="connsiteY77" fmla="*/ 17316 h 20537"/>
                <a:gd name="connsiteX78" fmla="*/ 41933 w 85616"/>
                <a:gd name="connsiteY78" fmla="*/ 13293 h 20537"/>
                <a:gd name="connsiteX79" fmla="*/ 41933 w 85616"/>
                <a:gd name="connsiteY79" fmla="*/ 13015 h 20537"/>
                <a:gd name="connsiteX80" fmla="*/ 42331 w 85616"/>
                <a:gd name="connsiteY80" fmla="*/ 10058 h 20537"/>
                <a:gd name="connsiteX81" fmla="*/ 43480 w 85616"/>
                <a:gd name="connsiteY81" fmla="*/ 7747 h 20537"/>
                <a:gd name="connsiteX82" fmla="*/ 45315 w 85616"/>
                <a:gd name="connsiteY82" fmla="*/ 6257 h 20537"/>
                <a:gd name="connsiteX83" fmla="*/ 47751 w 85616"/>
                <a:gd name="connsiteY83" fmla="*/ 5729 h 20537"/>
                <a:gd name="connsiteX84" fmla="*/ 50107 w 85616"/>
                <a:gd name="connsiteY84" fmla="*/ 6232 h 20537"/>
                <a:gd name="connsiteX85" fmla="*/ 51832 w 85616"/>
                <a:gd name="connsiteY85" fmla="*/ 7669 h 20537"/>
                <a:gd name="connsiteX86" fmla="*/ 52971 w 85616"/>
                <a:gd name="connsiteY86" fmla="*/ 9887 h 20537"/>
                <a:gd name="connsiteX87" fmla="*/ 53573 w 85616"/>
                <a:gd name="connsiteY87" fmla="*/ 12738 h 20537"/>
                <a:gd name="connsiteX88" fmla="*/ 53573 w 85616"/>
                <a:gd name="connsiteY88" fmla="*/ 13620 h 20537"/>
                <a:gd name="connsiteX89" fmla="*/ 52971 w 85616"/>
                <a:gd name="connsiteY89" fmla="*/ 16421 h 20537"/>
                <a:gd name="connsiteX90" fmla="*/ 51832 w 85616"/>
                <a:gd name="connsiteY90" fmla="*/ 18610 h 20537"/>
                <a:gd name="connsiteX91" fmla="*/ 50094 w 85616"/>
                <a:gd name="connsiteY91" fmla="*/ 20036 h 20537"/>
                <a:gd name="connsiteX92" fmla="*/ 47725 w 85616"/>
                <a:gd name="connsiteY92" fmla="*/ 20538 h 20537"/>
                <a:gd name="connsiteX93" fmla="*/ 45302 w 85616"/>
                <a:gd name="connsiteY93" fmla="*/ 19995 h 20537"/>
                <a:gd name="connsiteX94" fmla="*/ 43480 w 85616"/>
                <a:gd name="connsiteY94" fmla="*/ 18479 h 20537"/>
                <a:gd name="connsiteX95" fmla="*/ 42331 w 85616"/>
                <a:gd name="connsiteY95" fmla="*/ 16181 h 20537"/>
                <a:gd name="connsiteX96" fmla="*/ 41933 w 85616"/>
                <a:gd name="connsiteY96" fmla="*/ 13293 h 20537"/>
                <a:gd name="connsiteX97" fmla="*/ 45234 w 85616"/>
                <a:gd name="connsiteY97" fmla="*/ 13015 h 20537"/>
                <a:gd name="connsiteX98" fmla="*/ 45234 w 85616"/>
                <a:gd name="connsiteY98" fmla="*/ 13293 h 20537"/>
                <a:gd name="connsiteX99" fmla="*/ 45412 w 85616"/>
                <a:gd name="connsiteY99" fmla="*/ 15114 h 20537"/>
                <a:gd name="connsiteX100" fmla="*/ 46001 w 85616"/>
                <a:gd name="connsiteY100" fmla="*/ 16605 h 20537"/>
                <a:gd name="connsiteX101" fmla="*/ 47026 w 85616"/>
                <a:gd name="connsiteY101" fmla="*/ 17606 h 20537"/>
                <a:gd name="connsiteX102" fmla="*/ 48560 w 85616"/>
                <a:gd name="connsiteY102" fmla="*/ 17965 h 20537"/>
                <a:gd name="connsiteX103" fmla="*/ 50408 w 85616"/>
                <a:gd name="connsiteY103" fmla="*/ 17488 h 20537"/>
                <a:gd name="connsiteX104" fmla="*/ 51547 w 85616"/>
                <a:gd name="connsiteY104" fmla="*/ 16209 h 20537"/>
                <a:gd name="connsiteX105" fmla="*/ 52120 w 85616"/>
                <a:gd name="connsiteY105" fmla="*/ 14387 h 20537"/>
                <a:gd name="connsiteX106" fmla="*/ 52120 w 85616"/>
                <a:gd name="connsiteY106" fmla="*/ 11998 h 20537"/>
                <a:gd name="connsiteX107" fmla="*/ 51780 w 85616"/>
                <a:gd name="connsiteY107" fmla="*/ 10545 h 20537"/>
                <a:gd name="connsiteX108" fmla="*/ 51107 w 85616"/>
                <a:gd name="connsiteY108" fmla="*/ 9372 h 20537"/>
                <a:gd name="connsiteX109" fmla="*/ 50052 w 85616"/>
                <a:gd name="connsiteY109" fmla="*/ 8580 h 20537"/>
                <a:gd name="connsiteX110" fmla="*/ 48589 w 85616"/>
                <a:gd name="connsiteY110" fmla="*/ 8290 h 20537"/>
                <a:gd name="connsiteX111" fmla="*/ 47056 w 85616"/>
                <a:gd name="connsiteY111" fmla="*/ 8658 h 20537"/>
                <a:gd name="connsiteX112" fmla="*/ 46013 w 85616"/>
                <a:gd name="connsiteY112" fmla="*/ 9675 h 20537"/>
                <a:gd name="connsiteX113" fmla="*/ 45425 w 85616"/>
                <a:gd name="connsiteY113" fmla="*/ 11181 h 20537"/>
                <a:gd name="connsiteX114" fmla="*/ 45234 w 85616"/>
                <a:gd name="connsiteY114" fmla="*/ 13015 h 20537"/>
                <a:gd name="connsiteX115" fmla="*/ 64870 w 85616"/>
                <a:gd name="connsiteY115" fmla="*/ 20538 h 20537"/>
                <a:gd name="connsiteX116" fmla="*/ 61899 w 85616"/>
                <a:gd name="connsiteY116" fmla="*/ 20023 h 20537"/>
                <a:gd name="connsiteX117" fmla="*/ 59653 w 85616"/>
                <a:gd name="connsiteY117" fmla="*/ 18557 h 20537"/>
                <a:gd name="connsiteX118" fmla="*/ 58243 w 85616"/>
                <a:gd name="connsiteY118" fmla="*/ 16352 h 20537"/>
                <a:gd name="connsiteX119" fmla="*/ 57751 w 85616"/>
                <a:gd name="connsiteY119" fmla="*/ 13620 h 20537"/>
                <a:gd name="connsiteX120" fmla="*/ 57751 w 85616"/>
                <a:gd name="connsiteY120" fmla="*/ 13093 h 20537"/>
                <a:gd name="connsiteX121" fmla="*/ 58255 w 85616"/>
                <a:gd name="connsiteY121" fmla="*/ 10058 h 20537"/>
                <a:gd name="connsiteX122" fmla="*/ 59666 w 85616"/>
                <a:gd name="connsiteY122" fmla="*/ 7735 h 20537"/>
                <a:gd name="connsiteX123" fmla="*/ 61802 w 85616"/>
                <a:gd name="connsiteY123" fmla="*/ 6244 h 20537"/>
                <a:gd name="connsiteX124" fmla="*/ 64472 w 85616"/>
                <a:gd name="connsiteY124" fmla="*/ 5729 h 20537"/>
                <a:gd name="connsiteX125" fmla="*/ 67252 w 85616"/>
                <a:gd name="connsiteY125" fmla="*/ 6244 h 20537"/>
                <a:gd name="connsiteX126" fmla="*/ 69226 w 85616"/>
                <a:gd name="connsiteY126" fmla="*/ 7694 h 20537"/>
                <a:gd name="connsiteX127" fmla="*/ 70404 w 85616"/>
                <a:gd name="connsiteY127" fmla="*/ 9899 h 20537"/>
                <a:gd name="connsiteX128" fmla="*/ 70798 w 85616"/>
                <a:gd name="connsiteY128" fmla="*/ 12725 h 20537"/>
                <a:gd name="connsiteX129" fmla="*/ 70798 w 85616"/>
                <a:gd name="connsiteY129" fmla="*/ 14085 h 20537"/>
                <a:gd name="connsiteX130" fmla="*/ 59353 w 85616"/>
                <a:gd name="connsiteY130" fmla="*/ 14085 h 20537"/>
                <a:gd name="connsiteX131" fmla="*/ 59353 w 85616"/>
                <a:gd name="connsiteY131" fmla="*/ 11799 h 20537"/>
                <a:gd name="connsiteX132" fmla="*/ 67540 w 85616"/>
                <a:gd name="connsiteY132" fmla="*/ 11799 h 20537"/>
                <a:gd name="connsiteX133" fmla="*/ 67540 w 85616"/>
                <a:gd name="connsiteY133" fmla="*/ 11549 h 20537"/>
                <a:gd name="connsiteX134" fmla="*/ 67184 w 85616"/>
                <a:gd name="connsiteY134" fmla="*/ 9940 h 20537"/>
                <a:gd name="connsiteX135" fmla="*/ 66213 w 85616"/>
                <a:gd name="connsiteY135" fmla="*/ 8724 h 20537"/>
                <a:gd name="connsiteX136" fmla="*/ 64459 w 85616"/>
                <a:gd name="connsiteY136" fmla="*/ 8262 h 20537"/>
                <a:gd name="connsiteX137" fmla="*/ 62993 w 85616"/>
                <a:gd name="connsiteY137" fmla="*/ 8605 h 20537"/>
                <a:gd name="connsiteX138" fmla="*/ 61938 w 85616"/>
                <a:gd name="connsiteY138" fmla="*/ 9569 h 20537"/>
                <a:gd name="connsiteX139" fmla="*/ 61281 w 85616"/>
                <a:gd name="connsiteY139" fmla="*/ 11100 h 20537"/>
                <a:gd name="connsiteX140" fmla="*/ 61064 w 85616"/>
                <a:gd name="connsiteY140" fmla="*/ 13093 h 20537"/>
                <a:gd name="connsiteX141" fmla="*/ 61064 w 85616"/>
                <a:gd name="connsiteY141" fmla="*/ 13620 h 20537"/>
                <a:gd name="connsiteX142" fmla="*/ 61323 w 85616"/>
                <a:gd name="connsiteY142" fmla="*/ 15364 h 20537"/>
                <a:gd name="connsiteX143" fmla="*/ 62116 w 85616"/>
                <a:gd name="connsiteY143" fmla="*/ 16748 h 20537"/>
                <a:gd name="connsiteX144" fmla="*/ 63378 w 85616"/>
                <a:gd name="connsiteY144" fmla="*/ 17687 h 20537"/>
                <a:gd name="connsiteX145" fmla="*/ 65061 w 85616"/>
                <a:gd name="connsiteY145" fmla="*/ 18018 h 20537"/>
                <a:gd name="connsiteX146" fmla="*/ 67184 w 85616"/>
                <a:gd name="connsiteY146" fmla="*/ 17556 h 20537"/>
                <a:gd name="connsiteX147" fmla="*/ 68802 w 85616"/>
                <a:gd name="connsiteY147" fmla="*/ 16249 h 20537"/>
                <a:gd name="connsiteX148" fmla="*/ 70540 w 85616"/>
                <a:gd name="connsiteY148" fmla="*/ 17871 h 20537"/>
                <a:gd name="connsiteX149" fmla="*/ 69294 w 85616"/>
                <a:gd name="connsiteY149" fmla="*/ 19166 h 20537"/>
                <a:gd name="connsiteX150" fmla="*/ 67417 w 85616"/>
                <a:gd name="connsiteY150" fmla="*/ 20154 h 20537"/>
                <a:gd name="connsiteX151" fmla="*/ 64870 w 85616"/>
                <a:gd name="connsiteY151" fmla="*/ 20538 h 20537"/>
                <a:gd name="connsiteX152" fmla="*/ 76646 w 85616"/>
                <a:gd name="connsiteY152" fmla="*/ 9042 h 20537"/>
                <a:gd name="connsiteX153" fmla="*/ 76646 w 85616"/>
                <a:gd name="connsiteY153" fmla="*/ 20273 h 20537"/>
                <a:gd name="connsiteX154" fmla="*/ 73348 w 85616"/>
                <a:gd name="connsiteY154" fmla="*/ 20273 h 20537"/>
                <a:gd name="connsiteX155" fmla="*/ 73348 w 85616"/>
                <a:gd name="connsiteY155" fmla="*/ 5991 h 20537"/>
                <a:gd name="connsiteX156" fmla="*/ 76455 w 85616"/>
                <a:gd name="connsiteY156" fmla="*/ 5991 h 20537"/>
                <a:gd name="connsiteX157" fmla="*/ 76646 w 85616"/>
                <a:gd name="connsiteY157" fmla="*/ 9042 h 20537"/>
                <a:gd name="connsiteX158" fmla="*/ 76057 w 85616"/>
                <a:gd name="connsiteY158" fmla="*/ 12607 h 20537"/>
                <a:gd name="connsiteX159" fmla="*/ 74989 w 85616"/>
                <a:gd name="connsiteY159" fmla="*/ 12591 h 20537"/>
                <a:gd name="connsiteX160" fmla="*/ 75429 w 85616"/>
                <a:gd name="connsiteY160" fmla="*/ 9806 h 20537"/>
                <a:gd name="connsiteX161" fmla="*/ 76633 w 85616"/>
                <a:gd name="connsiteY161" fmla="*/ 7629 h 20537"/>
                <a:gd name="connsiteX162" fmla="*/ 78497 w 85616"/>
                <a:gd name="connsiteY162" fmla="*/ 6232 h 20537"/>
                <a:gd name="connsiteX163" fmla="*/ 80905 w 85616"/>
                <a:gd name="connsiteY163" fmla="*/ 5729 h 20537"/>
                <a:gd name="connsiteX164" fmla="*/ 82837 w 85616"/>
                <a:gd name="connsiteY164" fmla="*/ 6019 h 20537"/>
                <a:gd name="connsiteX165" fmla="*/ 84328 w 85616"/>
                <a:gd name="connsiteY165" fmla="*/ 6930 h 20537"/>
                <a:gd name="connsiteX166" fmla="*/ 85290 w 85616"/>
                <a:gd name="connsiteY166" fmla="*/ 8580 h 20537"/>
                <a:gd name="connsiteX167" fmla="*/ 85616 w 85616"/>
                <a:gd name="connsiteY167" fmla="*/ 11047 h 20537"/>
                <a:gd name="connsiteX168" fmla="*/ 85616 w 85616"/>
                <a:gd name="connsiteY168" fmla="*/ 20273 h 20537"/>
                <a:gd name="connsiteX169" fmla="*/ 82303 w 85616"/>
                <a:gd name="connsiteY169" fmla="*/ 20273 h 20537"/>
                <a:gd name="connsiteX170" fmla="*/ 82303 w 85616"/>
                <a:gd name="connsiteY170" fmla="*/ 11035 h 20537"/>
                <a:gd name="connsiteX171" fmla="*/ 81989 w 85616"/>
                <a:gd name="connsiteY171" fmla="*/ 9413 h 20537"/>
                <a:gd name="connsiteX172" fmla="*/ 81099 w 85616"/>
                <a:gd name="connsiteY172" fmla="*/ 8552 h 20537"/>
                <a:gd name="connsiteX173" fmla="*/ 79659 w 85616"/>
                <a:gd name="connsiteY173" fmla="*/ 8290 h 20537"/>
                <a:gd name="connsiteX174" fmla="*/ 78141 w 85616"/>
                <a:gd name="connsiteY174" fmla="*/ 8633 h 20537"/>
                <a:gd name="connsiteX175" fmla="*/ 77002 w 85616"/>
                <a:gd name="connsiteY175" fmla="*/ 9569 h 20537"/>
                <a:gd name="connsiteX176" fmla="*/ 76306 w 85616"/>
                <a:gd name="connsiteY176" fmla="*/ 10941 h 20537"/>
                <a:gd name="connsiteX177" fmla="*/ 76057 w 85616"/>
                <a:gd name="connsiteY177" fmla="*/ 12607 h 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85616" h="20537">
                  <a:moveTo>
                    <a:pt x="13174" y="9082"/>
                  </a:moveTo>
                  <a:lnTo>
                    <a:pt x="13174" y="11708"/>
                  </a:lnTo>
                  <a:lnTo>
                    <a:pt x="2589" y="11708"/>
                  </a:lnTo>
                  <a:lnTo>
                    <a:pt x="2589" y="9082"/>
                  </a:lnTo>
                  <a:lnTo>
                    <a:pt x="13174" y="9082"/>
                  </a:lnTo>
                  <a:close/>
                  <a:moveTo>
                    <a:pt x="3437" y="1057"/>
                  </a:moveTo>
                  <a:lnTo>
                    <a:pt x="3437" y="20273"/>
                  </a:lnTo>
                  <a:lnTo>
                    <a:pt x="0" y="20273"/>
                  </a:lnTo>
                  <a:lnTo>
                    <a:pt x="0" y="1057"/>
                  </a:lnTo>
                  <a:lnTo>
                    <a:pt x="3437" y="1057"/>
                  </a:lnTo>
                  <a:close/>
                  <a:moveTo>
                    <a:pt x="15818" y="1057"/>
                  </a:moveTo>
                  <a:lnTo>
                    <a:pt x="15818" y="20273"/>
                  </a:lnTo>
                  <a:lnTo>
                    <a:pt x="12394" y="20273"/>
                  </a:lnTo>
                  <a:lnTo>
                    <a:pt x="12394" y="1057"/>
                  </a:lnTo>
                  <a:lnTo>
                    <a:pt x="15818" y="1057"/>
                  </a:lnTo>
                  <a:close/>
                  <a:moveTo>
                    <a:pt x="23115" y="5991"/>
                  </a:moveTo>
                  <a:lnTo>
                    <a:pt x="23115" y="20273"/>
                  </a:lnTo>
                  <a:lnTo>
                    <a:pt x="19801" y="20273"/>
                  </a:lnTo>
                  <a:lnTo>
                    <a:pt x="19801" y="5991"/>
                  </a:lnTo>
                  <a:lnTo>
                    <a:pt x="23115" y="5991"/>
                  </a:lnTo>
                  <a:close/>
                  <a:moveTo>
                    <a:pt x="19585" y="2246"/>
                  </a:moveTo>
                  <a:cubicBezTo>
                    <a:pt x="19585" y="1759"/>
                    <a:pt x="19746" y="1360"/>
                    <a:pt x="20076" y="1045"/>
                  </a:cubicBezTo>
                  <a:cubicBezTo>
                    <a:pt x="20413" y="717"/>
                    <a:pt x="20879" y="555"/>
                    <a:pt x="21474" y="555"/>
                  </a:cubicBezTo>
                  <a:cubicBezTo>
                    <a:pt x="22057" y="555"/>
                    <a:pt x="22520" y="717"/>
                    <a:pt x="22856" y="1045"/>
                  </a:cubicBezTo>
                  <a:cubicBezTo>
                    <a:pt x="23193" y="1360"/>
                    <a:pt x="23364" y="1759"/>
                    <a:pt x="23364" y="2246"/>
                  </a:cubicBezTo>
                  <a:cubicBezTo>
                    <a:pt x="23364" y="2720"/>
                    <a:pt x="23193" y="3116"/>
                    <a:pt x="22856" y="3434"/>
                  </a:cubicBezTo>
                  <a:cubicBezTo>
                    <a:pt x="22520" y="3749"/>
                    <a:pt x="22057" y="3908"/>
                    <a:pt x="21474" y="3908"/>
                  </a:cubicBezTo>
                  <a:cubicBezTo>
                    <a:pt x="20879" y="3908"/>
                    <a:pt x="20413" y="3749"/>
                    <a:pt x="20076" y="3434"/>
                  </a:cubicBezTo>
                  <a:cubicBezTo>
                    <a:pt x="19746" y="3116"/>
                    <a:pt x="19585" y="2720"/>
                    <a:pt x="19585" y="2246"/>
                  </a:cubicBezTo>
                  <a:close/>
                  <a:moveTo>
                    <a:pt x="35771" y="17316"/>
                  </a:moveTo>
                  <a:lnTo>
                    <a:pt x="35771" y="0"/>
                  </a:lnTo>
                  <a:lnTo>
                    <a:pt x="39085" y="0"/>
                  </a:lnTo>
                  <a:lnTo>
                    <a:pt x="39085" y="20273"/>
                  </a:lnTo>
                  <a:lnTo>
                    <a:pt x="36085" y="20273"/>
                  </a:lnTo>
                  <a:lnTo>
                    <a:pt x="35771" y="17316"/>
                  </a:lnTo>
                  <a:close/>
                  <a:moveTo>
                    <a:pt x="26128" y="13293"/>
                  </a:moveTo>
                  <a:lnTo>
                    <a:pt x="26128" y="13015"/>
                  </a:lnTo>
                  <a:cubicBezTo>
                    <a:pt x="26128" y="11933"/>
                    <a:pt x="26261" y="10947"/>
                    <a:pt x="26526" y="10058"/>
                  </a:cubicBezTo>
                  <a:cubicBezTo>
                    <a:pt x="26791" y="9160"/>
                    <a:pt x="27173" y="8390"/>
                    <a:pt x="27678" y="7747"/>
                  </a:cubicBezTo>
                  <a:cubicBezTo>
                    <a:pt x="28180" y="7099"/>
                    <a:pt x="28791" y="6600"/>
                    <a:pt x="29513" y="6257"/>
                  </a:cubicBezTo>
                  <a:cubicBezTo>
                    <a:pt x="30234" y="5904"/>
                    <a:pt x="31047" y="5729"/>
                    <a:pt x="31950" y="5729"/>
                  </a:cubicBezTo>
                  <a:cubicBezTo>
                    <a:pt x="32843" y="5729"/>
                    <a:pt x="33629" y="5895"/>
                    <a:pt x="34305" y="6232"/>
                  </a:cubicBezTo>
                  <a:cubicBezTo>
                    <a:pt x="34982" y="6565"/>
                    <a:pt x="35555" y="7046"/>
                    <a:pt x="36030" y="7669"/>
                  </a:cubicBezTo>
                  <a:cubicBezTo>
                    <a:pt x="36506" y="8284"/>
                    <a:pt x="36885" y="9023"/>
                    <a:pt x="37166" y="9887"/>
                  </a:cubicBezTo>
                  <a:cubicBezTo>
                    <a:pt x="37451" y="10741"/>
                    <a:pt x="37652" y="11690"/>
                    <a:pt x="37768" y="12738"/>
                  </a:cubicBezTo>
                  <a:lnTo>
                    <a:pt x="37768" y="13620"/>
                  </a:lnTo>
                  <a:cubicBezTo>
                    <a:pt x="37652" y="14643"/>
                    <a:pt x="37451" y="15576"/>
                    <a:pt x="37166" y="16421"/>
                  </a:cubicBezTo>
                  <a:cubicBezTo>
                    <a:pt x="36885" y="17263"/>
                    <a:pt x="36506" y="17996"/>
                    <a:pt x="36030" y="18610"/>
                  </a:cubicBezTo>
                  <a:cubicBezTo>
                    <a:pt x="35555" y="19228"/>
                    <a:pt x="34975" y="19702"/>
                    <a:pt x="34292" y="20036"/>
                  </a:cubicBezTo>
                  <a:cubicBezTo>
                    <a:pt x="33616" y="20369"/>
                    <a:pt x="32827" y="20538"/>
                    <a:pt x="31920" y="20538"/>
                  </a:cubicBezTo>
                  <a:cubicBezTo>
                    <a:pt x="31027" y="20538"/>
                    <a:pt x="30218" y="20357"/>
                    <a:pt x="29497" y="19995"/>
                  </a:cubicBezTo>
                  <a:cubicBezTo>
                    <a:pt x="28785" y="19637"/>
                    <a:pt x="28180" y="19128"/>
                    <a:pt x="27678" y="18479"/>
                  </a:cubicBezTo>
                  <a:cubicBezTo>
                    <a:pt x="27173" y="17828"/>
                    <a:pt x="26791" y="17063"/>
                    <a:pt x="26526" y="16181"/>
                  </a:cubicBezTo>
                  <a:cubicBezTo>
                    <a:pt x="26261" y="15292"/>
                    <a:pt x="26128" y="14331"/>
                    <a:pt x="26128" y="13293"/>
                  </a:cubicBezTo>
                  <a:close/>
                  <a:moveTo>
                    <a:pt x="29429" y="13015"/>
                  </a:moveTo>
                  <a:lnTo>
                    <a:pt x="29429" y="13293"/>
                  </a:lnTo>
                  <a:cubicBezTo>
                    <a:pt x="29429" y="13941"/>
                    <a:pt x="29490" y="14550"/>
                    <a:pt x="29607" y="15114"/>
                  </a:cubicBezTo>
                  <a:cubicBezTo>
                    <a:pt x="29736" y="15676"/>
                    <a:pt x="29930" y="16175"/>
                    <a:pt x="30196" y="16605"/>
                  </a:cubicBezTo>
                  <a:cubicBezTo>
                    <a:pt x="30461" y="17026"/>
                    <a:pt x="30804" y="17360"/>
                    <a:pt x="31225" y="17606"/>
                  </a:cubicBezTo>
                  <a:cubicBezTo>
                    <a:pt x="31652" y="17846"/>
                    <a:pt x="32163" y="17965"/>
                    <a:pt x="32759" y="17965"/>
                  </a:cubicBezTo>
                  <a:cubicBezTo>
                    <a:pt x="33506" y="17965"/>
                    <a:pt x="34121" y="17806"/>
                    <a:pt x="34606" y="17488"/>
                  </a:cubicBezTo>
                  <a:cubicBezTo>
                    <a:pt x="35089" y="17173"/>
                    <a:pt x="35467" y="16745"/>
                    <a:pt x="35742" y="16209"/>
                  </a:cubicBezTo>
                  <a:cubicBezTo>
                    <a:pt x="36027" y="15663"/>
                    <a:pt x="36218" y="15055"/>
                    <a:pt x="36318" y="14387"/>
                  </a:cubicBezTo>
                  <a:lnTo>
                    <a:pt x="36318" y="11998"/>
                  </a:lnTo>
                  <a:cubicBezTo>
                    <a:pt x="36263" y="11478"/>
                    <a:pt x="36150" y="10994"/>
                    <a:pt x="35975" y="10545"/>
                  </a:cubicBezTo>
                  <a:cubicBezTo>
                    <a:pt x="35810" y="10099"/>
                    <a:pt x="35587" y="9706"/>
                    <a:pt x="35305" y="9372"/>
                  </a:cubicBezTo>
                  <a:cubicBezTo>
                    <a:pt x="35021" y="9029"/>
                    <a:pt x="34671" y="8764"/>
                    <a:pt x="34250" y="8580"/>
                  </a:cubicBezTo>
                  <a:cubicBezTo>
                    <a:pt x="33839" y="8387"/>
                    <a:pt x="33351" y="8290"/>
                    <a:pt x="32784" y="8290"/>
                  </a:cubicBezTo>
                  <a:cubicBezTo>
                    <a:pt x="32183" y="8290"/>
                    <a:pt x="31671" y="8412"/>
                    <a:pt x="31251" y="8658"/>
                  </a:cubicBezTo>
                  <a:cubicBezTo>
                    <a:pt x="30830" y="8904"/>
                    <a:pt x="30484" y="9244"/>
                    <a:pt x="30209" y="9675"/>
                  </a:cubicBezTo>
                  <a:cubicBezTo>
                    <a:pt x="29946" y="10105"/>
                    <a:pt x="29749" y="10607"/>
                    <a:pt x="29623" y="11181"/>
                  </a:cubicBezTo>
                  <a:cubicBezTo>
                    <a:pt x="29493" y="11752"/>
                    <a:pt x="29429" y="12363"/>
                    <a:pt x="29429" y="13015"/>
                  </a:cubicBezTo>
                  <a:close/>
                  <a:moveTo>
                    <a:pt x="51573" y="17316"/>
                  </a:moveTo>
                  <a:lnTo>
                    <a:pt x="51573" y="0"/>
                  </a:lnTo>
                  <a:lnTo>
                    <a:pt x="54887" y="0"/>
                  </a:lnTo>
                  <a:lnTo>
                    <a:pt x="54887" y="20273"/>
                  </a:lnTo>
                  <a:lnTo>
                    <a:pt x="51887" y="20273"/>
                  </a:lnTo>
                  <a:lnTo>
                    <a:pt x="51573" y="17316"/>
                  </a:lnTo>
                  <a:close/>
                  <a:moveTo>
                    <a:pt x="41933" y="13293"/>
                  </a:moveTo>
                  <a:lnTo>
                    <a:pt x="41933" y="13015"/>
                  </a:lnTo>
                  <a:cubicBezTo>
                    <a:pt x="41933" y="11933"/>
                    <a:pt x="42065" y="10947"/>
                    <a:pt x="42331" y="10058"/>
                  </a:cubicBezTo>
                  <a:cubicBezTo>
                    <a:pt x="42593" y="9160"/>
                    <a:pt x="42978" y="8390"/>
                    <a:pt x="43480" y="7747"/>
                  </a:cubicBezTo>
                  <a:cubicBezTo>
                    <a:pt x="43981" y="7099"/>
                    <a:pt x="44593" y="6600"/>
                    <a:pt x="45315" y="6257"/>
                  </a:cubicBezTo>
                  <a:cubicBezTo>
                    <a:pt x="46036" y="5904"/>
                    <a:pt x="46848" y="5729"/>
                    <a:pt x="47751" y="5729"/>
                  </a:cubicBezTo>
                  <a:cubicBezTo>
                    <a:pt x="48648" y="5729"/>
                    <a:pt x="49431" y="5895"/>
                    <a:pt x="50107" y="6232"/>
                  </a:cubicBezTo>
                  <a:cubicBezTo>
                    <a:pt x="50783" y="6565"/>
                    <a:pt x="51359" y="7046"/>
                    <a:pt x="51832" y="7669"/>
                  </a:cubicBezTo>
                  <a:cubicBezTo>
                    <a:pt x="52308" y="8284"/>
                    <a:pt x="52686" y="9023"/>
                    <a:pt x="52971" y="9887"/>
                  </a:cubicBezTo>
                  <a:cubicBezTo>
                    <a:pt x="53253" y="10741"/>
                    <a:pt x="53453" y="11690"/>
                    <a:pt x="53573" y="12738"/>
                  </a:cubicBezTo>
                  <a:lnTo>
                    <a:pt x="53573" y="13620"/>
                  </a:lnTo>
                  <a:cubicBezTo>
                    <a:pt x="53453" y="14643"/>
                    <a:pt x="53253" y="15576"/>
                    <a:pt x="52971" y="16421"/>
                  </a:cubicBezTo>
                  <a:cubicBezTo>
                    <a:pt x="52686" y="17263"/>
                    <a:pt x="52308" y="17996"/>
                    <a:pt x="51832" y="18610"/>
                  </a:cubicBezTo>
                  <a:cubicBezTo>
                    <a:pt x="51359" y="19228"/>
                    <a:pt x="50780" y="19702"/>
                    <a:pt x="50094" y="20036"/>
                  </a:cubicBezTo>
                  <a:cubicBezTo>
                    <a:pt x="49418" y="20369"/>
                    <a:pt x="48628" y="20538"/>
                    <a:pt x="47725" y="20538"/>
                  </a:cubicBezTo>
                  <a:cubicBezTo>
                    <a:pt x="46829" y="20538"/>
                    <a:pt x="46023" y="20357"/>
                    <a:pt x="45302" y="19995"/>
                  </a:cubicBezTo>
                  <a:cubicBezTo>
                    <a:pt x="44590" y="19637"/>
                    <a:pt x="43981" y="19128"/>
                    <a:pt x="43480" y="18479"/>
                  </a:cubicBezTo>
                  <a:cubicBezTo>
                    <a:pt x="42978" y="17828"/>
                    <a:pt x="42593" y="17063"/>
                    <a:pt x="42331" y="16181"/>
                  </a:cubicBezTo>
                  <a:cubicBezTo>
                    <a:pt x="42065" y="15292"/>
                    <a:pt x="41933" y="14331"/>
                    <a:pt x="41933" y="13293"/>
                  </a:cubicBezTo>
                  <a:close/>
                  <a:moveTo>
                    <a:pt x="45234" y="13015"/>
                  </a:moveTo>
                  <a:lnTo>
                    <a:pt x="45234" y="13293"/>
                  </a:lnTo>
                  <a:cubicBezTo>
                    <a:pt x="45234" y="13941"/>
                    <a:pt x="45292" y="14550"/>
                    <a:pt x="45412" y="15114"/>
                  </a:cubicBezTo>
                  <a:cubicBezTo>
                    <a:pt x="45538" y="15676"/>
                    <a:pt x="45735" y="16175"/>
                    <a:pt x="46001" y="16605"/>
                  </a:cubicBezTo>
                  <a:cubicBezTo>
                    <a:pt x="46266" y="17026"/>
                    <a:pt x="46606" y="17360"/>
                    <a:pt x="47026" y="17606"/>
                  </a:cubicBezTo>
                  <a:cubicBezTo>
                    <a:pt x="47457" y="17846"/>
                    <a:pt x="47968" y="17965"/>
                    <a:pt x="48560" y="17965"/>
                  </a:cubicBezTo>
                  <a:cubicBezTo>
                    <a:pt x="49308" y="17965"/>
                    <a:pt x="49926" y="17806"/>
                    <a:pt x="50408" y="17488"/>
                  </a:cubicBezTo>
                  <a:cubicBezTo>
                    <a:pt x="50893" y="17173"/>
                    <a:pt x="51272" y="16745"/>
                    <a:pt x="51547" y="16209"/>
                  </a:cubicBezTo>
                  <a:cubicBezTo>
                    <a:pt x="51829" y="15663"/>
                    <a:pt x="52020" y="15055"/>
                    <a:pt x="52120" y="14387"/>
                  </a:cubicBezTo>
                  <a:lnTo>
                    <a:pt x="52120" y="11998"/>
                  </a:lnTo>
                  <a:cubicBezTo>
                    <a:pt x="52065" y="11478"/>
                    <a:pt x="51952" y="10994"/>
                    <a:pt x="51780" y="10545"/>
                  </a:cubicBezTo>
                  <a:cubicBezTo>
                    <a:pt x="51615" y="10099"/>
                    <a:pt x="51392" y="9706"/>
                    <a:pt x="51107" y="9372"/>
                  </a:cubicBezTo>
                  <a:cubicBezTo>
                    <a:pt x="50825" y="9029"/>
                    <a:pt x="50473" y="8764"/>
                    <a:pt x="50052" y="8580"/>
                  </a:cubicBezTo>
                  <a:cubicBezTo>
                    <a:pt x="49641" y="8387"/>
                    <a:pt x="49152" y="8290"/>
                    <a:pt x="48589" y="8290"/>
                  </a:cubicBezTo>
                  <a:cubicBezTo>
                    <a:pt x="47984" y="8290"/>
                    <a:pt x="47473" y="8412"/>
                    <a:pt x="47056" y="8658"/>
                  </a:cubicBezTo>
                  <a:cubicBezTo>
                    <a:pt x="46635" y="8904"/>
                    <a:pt x="46289" y="9244"/>
                    <a:pt x="46013" y="9675"/>
                  </a:cubicBezTo>
                  <a:cubicBezTo>
                    <a:pt x="45748" y="10105"/>
                    <a:pt x="45551" y="10607"/>
                    <a:pt x="45425" y="11181"/>
                  </a:cubicBezTo>
                  <a:cubicBezTo>
                    <a:pt x="45295" y="11752"/>
                    <a:pt x="45234" y="12363"/>
                    <a:pt x="45234" y="13015"/>
                  </a:cubicBezTo>
                  <a:close/>
                  <a:moveTo>
                    <a:pt x="64870" y="20538"/>
                  </a:moveTo>
                  <a:cubicBezTo>
                    <a:pt x="63776" y="20538"/>
                    <a:pt x="62783" y="20366"/>
                    <a:pt x="61899" y="20023"/>
                  </a:cubicBezTo>
                  <a:cubicBezTo>
                    <a:pt x="61022" y="19671"/>
                    <a:pt x="60275" y="19181"/>
                    <a:pt x="59653" y="18557"/>
                  </a:cubicBezTo>
                  <a:cubicBezTo>
                    <a:pt x="59042" y="17934"/>
                    <a:pt x="58569" y="17198"/>
                    <a:pt x="58243" y="16352"/>
                  </a:cubicBezTo>
                  <a:cubicBezTo>
                    <a:pt x="57912" y="15510"/>
                    <a:pt x="57751" y="14600"/>
                    <a:pt x="57751" y="13620"/>
                  </a:cubicBezTo>
                  <a:lnTo>
                    <a:pt x="57751" y="13093"/>
                  </a:lnTo>
                  <a:cubicBezTo>
                    <a:pt x="57751" y="11977"/>
                    <a:pt x="57919" y="10963"/>
                    <a:pt x="58255" y="10058"/>
                  </a:cubicBezTo>
                  <a:cubicBezTo>
                    <a:pt x="58595" y="9151"/>
                    <a:pt x="59065" y="8377"/>
                    <a:pt x="59666" y="7735"/>
                  </a:cubicBezTo>
                  <a:cubicBezTo>
                    <a:pt x="60268" y="7083"/>
                    <a:pt x="60980" y="6587"/>
                    <a:pt x="61802" y="6244"/>
                  </a:cubicBezTo>
                  <a:cubicBezTo>
                    <a:pt x="62624" y="5901"/>
                    <a:pt x="63514" y="5729"/>
                    <a:pt x="64472" y="5729"/>
                  </a:cubicBezTo>
                  <a:cubicBezTo>
                    <a:pt x="65533" y="5729"/>
                    <a:pt x="66459" y="5901"/>
                    <a:pt x="67252" y="6244"/>
                  </a:cubicBezTo>
                  <a:cubicBezTo>
                    <a:pt x="68048" y="6587"/>
                    <a:pt x="68705" y="7071"/>
                    <a:pt x="69226" y="7694"/>
                  </a:cubicBezTo>
                  <a:cubicBezTo>
                    <a:pt x="69753" y="8312"/>
                    <a:pt x="70148" y="9045"/>
                    <a:pt x="70404" y="9899"/>
                  </a:cubicBezTo>
                  <a:cubicBezTo>
                    <a:pt x="70669" y="10754"/>
                    <a:pt x="70798" y="11696"/>
                    <a:pt x="70798" y="12725"/>
                  </a:cubicBezTo>
                  <a:lnTo>
                    <a:pt x="70798" y="14085"/>
                  </a:lnTo>
                  <a:lnTo>
                    <a:pt x="59353" y="14085"/>
                  </a:lnTo>
                  <a:lnTo>
                    <a:pt x="59353" y="11799"/>
                  </a:lnTo>
                  <a:lnTo>
                    <a:pt x="67540" y="11799"/>
                  </a:lnTo>
                  <a:lnTo>
                    <a:pt x="67540" y="11549"/>
                  </a:lnTo>
                  <a:cubicBezTo>
                    <a:pt x="67524" y="10978"/>
                    <a:pt x="67404" y="10442"/>
                    <a:pt x="67184" y="9940"/>
                  </a:cubicBezTo>
                  <a:cubicBezTo>
                    <a:pt x="66973" y="9438"/>
                    <a:pt x="66650" y="9032"/>
                    <a:pt x="66213" y="8724"/>
                  </a:cubicBezTo>
                  <a:cubicBezTo>
                    <a:pt x="65773" y="8418"/>
                    <a:pt x="65190" y="8262"/>
                    <a:pt x="64459" y="8262"/>
                  </a:cubicBezTo>
                  <a:cubicBezTo>
                    <a:pt x="63912" y="8262"/>
                    <a:pt x="63423" y="8377"/>
                    <a:pt x="62993" y="8605"/>
                  </a:cubicBezTo>
                  <a:cubicBezTo>
                    <a:pt x="62576" y="8826"/>
                    <a:pt x="62223" y="9148"/>
                    <a:pt x="61938" y="9569"/>
                  </a:cubicBezTo>
                  <a:cubicBezTo>
                    <a:pt x="61657" y="9993"/>
                    <a:pt x="61437" y="10501"/>
                    <a:pt x="61281" y="11100"/>
                  </a:cubicBezTo>
                  <a:cubicBezTo>
                    <a:pt x="61136" y="11690"/>
                    <a:pt x="61064" y="12354"/>
                    <a:pt x="61064" y="13093"/>
                  </a:cubicBezTo>
                  <a:lnTo>
                    <a:pt x="61064" y="13620"/>
                  </a:lnTo>
                  <a:cubicBezTo>
                    <a:pt x="61064" y="14247"/>
                    <a:pt x="61149" y="14827"/>
                    <a:pt x="61323" y="15364"/>
                  </a:cubicBezTo>
                  <a:cubicBezTo>
                    <a:pt x="61504" y="15891"/>
                    <a:pt x="61770" y="16352"/>
                    <a:pt x="62116" y="16748"/>
                  </a:cubicBezTo>
                  <a:cubicBezTo>
                    <a:pt x="62466" y="17145"/>
                    <a:pt x="62883" y="17456"/>
                    <a:pt x="63378" y="17687"/>
                  </a:cubicBezTo>
                  <a:cubicBezTo>
                    <a:pt x="63870" y="17906"/>
                    <a:pt x="64433" y="18018"/>
                    <a:pt x="65061" y="18018"/>
                  </a:cubicBezTo>
                  <a:cubicBezTo>
                    <a:pt x="65857" y="18018"/>
                    <a:pt x="66562" y="17862"/>
                    <a:pt x="67184" y="17556"/>
                  </a:cubicBezTo>
                  <a:cubicBezTo>
                    <a:pt x="67805" y="17247"/>
                    <a:pt x="68346" y="16811"/>
                    <a:pt x="68802" y="16249"/>
                  </a:cubicBezTo>
                  <a:lnTo>
                    <a:pt x="70540" y="17871"/>
                  </a:lnTo>
                  <a:cubicBezTo>
                    <a:pt x="70219" y="18320"/>
                    <a:pt x="69805" y="18751"/>
                    <a:pt x="69294" y="19166"/>
                  </a:cubicBezTo>
                  <a:cubicBezTo>
                    <a:pt x="68782" y="19571"/>
                    <a:pt x="68158" y="19899"/>
                    <a:pt x="67417" y="20154"/>
                  </a:cubicBezTo>
                  <a:cubicBezTo>
                    <a:pt x="66685" y="20410"/>
                    <a:pt x="65838" y="20538"/>
                    <a:pt x="64870" y="20538"/>
                  </a:cubicBezTo>
                  <a:close/>
                  <a:moveTo>
                    <a:pt x="76646" y="9042"/>
                  </a:moveTo>
                  <a:lnTo>
                    <a:pt x="76646" y="20273"/>
                  </a:lnTo>
                  <a:lnTo>
                    <a:pt x="73348" y="20273"/>
                  </a:lnTo>
                  <a:lnTo>
                    <a:pt x="73348" y="5991"/>
                  </a:lnTo>
                  <a:lnTo>
                    <a:pt x="76455" y="5991"/>
                  </a:lnTo>
                  <a:lnTo>
                    <a:pt x="76646" y="9042"/>
                  </a:lnTo>
                  <a:close/>
                  <a:moveTo>
                    <a:pt x="76057" y="12607"/>
                  </a:moveTo>
                  <a:lnTo>
                    <a:pt x="74989" y="12591"/>
                  </a:lnTo>
                  <a:cubicBezTo>
                    <a:pt x="74999" y="11580"/>
                    <a:pt x="75144" y="10651"/>
                    <a:pt x="75429" y="9806"/>
                  </a:cubicBezTo>
                  <a:cubicBezTo>
                    <a:pt x="75721" y="8964"/>
                    <a:pt x="76122" y="8237"/>
                    <a:pt x="76633" y="7629"/>
                  </a:cubicBezTo>
                  <a:cubicBezTo>
                    <a:pt x="77154" y="7024"/>
                    <a:pt x="77775" y="6556"/>
                    <a:pt x="78497" y="6232"/>
                  </a:cubicBezTo>
                  <a:cubicBezTo>
                    <a:pt x="79219" y="5895"/>
                    <a:pt x="80021" y="5729"/>
                    <a:pt x="80905" y="5729"/>
                  </a:cubicBezTo>
                  <a:cubicBezTo>
                    <a:pt x="81620" y="5729"/>
                    <a:pt x="82261" y="5826"/>
                    <a:pt x="82837" y="6019"/>
                  </a:cubicBezTo>
                  <a:cubicBezTo>
                    <a:pt x="83422" y="6204"/>
                    <a:pt x="83917" y="6509"/>
                    <a:pt x="84328" y="6930"/>
                  </a:cubicBezTo>
                  <a:cubicBezTo>
                    <a:pt x="84749" y="7351"/>
                    <a:pt x="85069" y="7903"/>
                    <a:pt x="85290" y="8580"/>
                  </a:cubicBezTo>
                  <a:cubicBezTo>
                    <a:pt x="85506" y="9248"/>
                    <a:pt x="85616" y="10071"/>
                    <a:pt x="85616" y="11047"/>
                  </a:cubicBezTo>
                  <a:lnTo>
                    <a:pt x="85616" y="20273"/>
                  </a:lnTo>
                  <a:lnTo>
                    <a:pt x="82303" y="20273"/>
                  </a:lnTo>
                  <a:lnTo>
                    <a:pt x="82303" y="11035"/>
                  </a:lnTo>
                  <a:cubicBezTo>
                    <a:pt x="82303" y="10348"/>
                    <a:pt x="82199" y="9806"/>
                    <a:pt x="81989" y="9413"/>
                  </a:cubicBezTo>
                  <a:cubicBezTo>
                    <a:pt x="81788" y="9007"/>
                    <a:pt x="81490" y="8720"/>
                    <a:pt x="81099" y="8552"/>
                  </a:cubicBezTo>
                  <a:cubicBezTo>
                    <a:pt x="80714" y="8377"/>
                    <a:pt x="80235" y="8290"/>
                    <a:pt x="79659" y="8290"/>
                  </a:cubicBezTo>
                  <a:cubicBezTo>
                    <a:pt x="79092" y="8290"/>
                    <a:pt x="78588" y="8402"/>
                    <a:pt x="78141" y="8633"/>
                  </a:cubicBezTo>
                  <a:cubicBezTo>
                    <a:pt x="77691" y="8861"/>
                    <a:pt x="77313" y="9173"/>
                    <a:pt x="77002" y="9569"/>
                  </a:cubicBezTo>
                  <a:cubicBezTo>
                    <a:pt x="76701" y="9965"/>
                    <a:pt x="76468" y="10423"/>
                    <a:pt x="76306" y="10941"/>
                  </a:cubicBezTo>
                  <a:cubicBezTo>
                    <a:pt x="76141" y="11462"/>
                    <a:pt x="76057" y="12017"/>
                    <a:pt x="76057" y="12607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90264E7-4418-8D5D-0756-33D553393F01}"/>
                </a:ext>
              </a:extLst>
            </p:cNvPr>
            <p:cNvSpPr/>
            <p:nvPr/>
          </p:nvSpPr>
          <p:spPr>
            <a:xfrm>
              <a:off x="856714" y="1974368"/>
              <a:ext cx="149577" cy="49555"/>
            </a:xfrm>
            <a:custGeom>
              <a:avLst/>
              <a:gdLst>
                <a:gd name="connsiteX0" fmla="*/ 140229 w 149577"/>
                <a:gd name="connsiteY0" fmla="*/ 0 h 49555"/>
                <a:gd name="connsiteX1" fmla="*/ 149578 w 149577"/>
                <a:gd name="connsiteY1" fmla="*/ 0 h 49555"/>
                <a:gd name="connsiteX2" fmla="*/ 149578 w 149577"/>
                <a:gd name="connsiteY2" fmla="*/ 49556 h 49555"/>
                <a:gd name="connsiteX3" fmla="*/ 140229 w 149577"/>
                <a:gd name="connsiteY3" fmla="*/ 49556 h 49555"/>
                <a:gd name="connsiteX4" fmla="*/ 9349 w 149577"/>
                <a:gd name="connsiteY4" fmla="*/ 49556 h 49555"/>
                <a:gd name="connsiteX5" fmla="*/ 0 w 149577"/>
                <a:gd name="connsiteY5" fmla="*/ 49556 h 49555"/>
                <a:gd name="connsiteX6" fmla="*/ 0 w 149577"/>
                <a:gd name="connsiteY6" fmla="*/ 0 h 49555"/>
                <a:gd name="connsiteX7" fmla="*/ 9349 w 149577"/>
                <a:gd name="connsiteY7" fmla="*/ 0 h 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77" h="49555">
                  <a:moveTo>
                    <a:pt x="140229" y="0"/>
                  </a:moveTo>
                  <a:cubicBezTo>
                    <a:pt x="145392" y="0"/>
                    <a:pt x="149578" y="0"/>
                    <a:pt x="149578" y="0"/>
                  </a:cubicBezTo>
                  <a:lnTo>
                    <a:pt x="149578" y="49556"/>
                  </a:lnTo>
                  <a:cubicBezTo>
                    <a:pt x="149578" y="49556"/>
                    <a:pt x="145392" y="49556"/>
                    <a:pt x="140229" y="49556"/>
                  </a:cubicBezTo>
                  <a:lnTo>
                    <a:pt x="9349" y="49556"/>
                  </a:lnTo>
                  <a:cubicBezTo>
                    <a:pt x="4186" y="49556"/>
                    <a:pt x="0" y="49556"/>
                    <a:pt x="0" y="49556"/>
                  </a:cubicBezTo>
                  <a:lnTo>
                    <a:pt x="0" y="0"/>
                  </a:lnTo>
                  <a:cubicBezTo>
                    <a:pt x="0" y="0"/>
                    <a:pt x="4186" y="0"/>
                    <a:pt x="9349" y="0"/>
                  </a:cubicBez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6D4FFA4-FB86-8B88-E41C-B023201A0952}"/>
                </a:ext>
              </a:extLst>
            </p:cNvPr>
            <p:cNvSpPr/>
            <p:nvPr/>
          </p:nvSpPr>
          <p:spPr>
            <a:xfrm>
              <a:off x="872140" y="1986759"/>
              <a:ext cx="25709" cy="24776"/>
            </a:xfrm>
            <a:custGeom>
              <a:avLst/>
              <a:gdLst>
                <a:gd name="connsiteX0" fmla="*/ 19775 w 25709"/>
                <a:gd name="connsiteY0" fmla="*/ 3811 h 24776"/>
                <a:gd name="connsiteX1" fmla="*/ 17798 w 25709"/>
                <a:gd name="connsiteY1" fmla="*/ 5717 h 24776"/>
                <a:gd name="connsiteX2" fmla="*/ 19775 w 25709"/>
                <a:gd name="connsiteY2" fmla="*/ 7623 h 24776"/>
                <a:gd name="connsiteX3" fmla="*/ 21752 w 25709"/>
                <a:gd name="connsiteY3" fmla="*/ 5717 h 24776"/>
                <a:gd name="connsiteX4" fmla="*/ 19775 w 25709"/>
                <a:gd name="connsiteY4" fmla="*/ 3811 h 24776"/>
                <a:gd name="connsiteX5" fmla="*/ 25710 w 25709"/>
                <a:gd name="connsiteY5" fmla="*/ 5717 h 24776"/>
                <a:gd name="connsiteX6" fmla="*/ 19775 w 25709"/>
                <a:gd name="connsiteY6" fmla="*/ 11434 h 24776"/>
                <a:gd name="connsiteX7" fmla="*/ 14171 w 25709"/>
                <a:gd name="connsiteY7" fmla="*/ 7598 h 24776"/>
                <a:gd name="connsiteX8" fmla="*/ 13843 w 25709"/>
                <a:gd name="connsiteY8" fmla="*/ 7623 h 24776"/>
                <a:gd name="connsiteX9" fmla="*/ 1978 w 25709"/>
                <a:gd name="connsiteY9" fmla="*/ 7623 h 24776"/>
                <a:gd name="connsiteX10" fmla="*/ 0 w 25709"/>
                <a:gd name="connsiteY10" fmla="*/ 5717 h 24776"/>
                <a:gd name="connsiteX11" fmla="*/ 1978 w 25709"/>
                <a:gd name="connsiteY11" fmla="*/ 3811 h 24776"/>
                <a:gd name="connsiteX12" fmla="*/ 13843 w 25709"/>
                <a:gd name="connsiteY12" fmla="*/ 3811 h 24776"/>
                <a:gd name="connsiteX13" fmla="*/ 14171 w 25709"/>
                <a:gd name="connsiteY13" fmla="*/ 3836 h 24776"/>
                <a:gd name="connsiteX14" fmla="*/ 19775 w 25709"/>
                <a:gd name="connsiteY14" fmla="*/ 0 h 24776"/>
                <a:gd name="connsiteX15" fmla="*/ 25710 w 25709"/>
                <a:gd name="connsiteY15" fmla="*/ 5717 h 24776"/>
                <a:gd name="connsiteX16" fmla="*/ 5933 w 25709"/>
                <a:gd name="connsiteY16" fmla="*/ 16518 h 24776"/>
                <a:gd name="connsiteX17" fmla="*/ 3955 w 25709"/>
                <a:gd name="connsiteY17" fmla="*/ 18582 h 24776"/>
                <a:gd name="connsiteX18" fmla="*/ 5933 w 25709"/>
                <a:gd name="connsiteY18" fmla="*/ 20647 h 24776"/>
                <a:gd name="connsiteX19" fmla="*/ 7910 w 25709"/>
                <a:gd name="connsiteY19" fmla="*/ 18582 h 24776"/>
                <a:gd name="connsiteX20" fmla="*/ 5933 w 25709"/>
                <a:gd name="connsiteY20" fmla="*/ 16518 h 24776"/>
                <a:gd name="connsiteX21" fmla="*/ 5933 w 25709"/>
                <a:gd name="connsiteY21" fmla="*/ 24776 h 24776"/>
                <a:gd name="connsiteX22" fmla="*/ 11545 w 25709"/>
                <a:gd name="connsiteY22" fmla="*/ 20594 h 24776"/>
                <a:gd name="connsiteX23" fmla="*/ 12029 w 25709"/>
                <a:gd name="connsiteY23" fmla="*/ 20647 h 24776"/>
                <a:gd name="connsiteX24" fmla="*/ 23564 w 25709"/>
                <a:gd name="connsiteY24" fmla="*/ 20647 h 24776"/>
                <a:gd name="connsiteX25" fmla="*/ 25707 w 25709"/>
                <a:gd name="connsiteY25" fmla="*/ 18582 h 24776"/>
                <a:gd name="connsiteX26" fmla="*/ 23564 w 25709"/>
                <a:gd name="connsiteY26" fmla="*/ 16518 h 24776"/>
                <a:gd name="connsiteX27" fmla="*/ 12029 w 25709"/>
                <a:gd name="connsiteY27" fmla="*/ 16518 h 24776"/>
                <a:gd name="connsiteX28" fmla="*/ 11546 w 25709"/>
                <a:gd name="connsiteY28" fmla="*/ 16571 h 24776"/>
                <a:gd name="connsiteX29" fmla="*/ 5933 w 25709"/>
                <a:gd name="connsiteY29" fmla="*/ 12388 h 24776"/>
                <a:gd name="connsiteX30" fmla="*/ 0 w 25709"/>
                <a:gd name="connsiteY30" fmla="*/ 18582 h 24776"/>
                <a:gd name="connsiteX31" fmla="*/ 5933 w 25709"/>
                <a:gd name="connsiteY31" fmla="*/ 2477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709" h="24776">
                  <a:moveTo>
                    <a:pt x="19775" y="3811"/>
                  </a:moveTo>
                  <a:cubicBezTo>
                    <a:pt x="18684" y="3811"/>
                    <a:pt x="17798" y="4663"/>
                    <a:pt x="17798" y="5717"/>
                  </a:cubicBezTo>
                  <a:cubicBezTo>
                    <a:pt x="17798" y="6768"/>
                    <a:pt x="18684" y="7623"/>
                    <a:pt x="19775" y="7623"/>
                  </a:cubicBezTo>
                  <a:cubicBezTo>
                    <a:pt x="20869" y="7623"/>
                    <a:pt x="21752" y="6768"/>
                    <a:pt x="21752" y="5717"/>
                  </a:cubicBezTo>
                  <a:cubicBezTo>
                    <a:pt x="21752" y="4663"/>
                    <a:pt x="20869" y="3811"/>
                    <a:pt x="19775" y="3811"/>
                  </a:cubicBezTo>
                  <a:close/>
                  <a:moveTo>
                    <a:pt x="25710" y="5717"/>
                  </a:moveTo>
                  <a:cubicBezTo>
                    <a:pt x="25710" y="8873"/>
                    <a:pt x="23053" y="11434"/>
                    <a:pt x="19775" y="11434"/>
                  </a:cubicBezTo>
                  <a:cubicBezTo>
                    <a:pt x="17183" y="11434"/>
                    <a:pt x="14978" y="9831"/>
                    <a:pt x="14171" y="7598"/>
                  </a:cubicBezTo>
                  <a:cubicBezTo>
                    <a:pt x="14065" y="7613"/>
                    <a:pt x="13955" y="7623"/>
                    <a:pt x="13843" y="7623"/>
                  </a:cubicBezTo>
                  <a:lnTo>
                    <a:pt x="1978" y="7623"/>
                  </a:lnTo>
                  <a:cubicBezTo>
                    <a:pt x="886" y="7623"/>
                    <a:pt x="0" y="6768"/>
                    <a:pt x="0" y="5717"/>
                  </a:cubicBezTo>
                  <a:cubicBezTo>
                    <a:pt x="0" y="4663"/>
                    <a:pt x="886" y="3811"/>
                    <a:pt x="1978" y="3811"/>
                  </a:cubicBezTo>
                  <a:lnTo>
                    <a:pt x="13843" y="3811"/>
                  </a:lnTo>
                  <a:cubicBezTo>
                    <a:pt x="13955" y="3811"/>
                    <a:pt x="14064" y="3821"/>
                    <a:pt x="14171" y="3836"/>
                  </a:cubicBezTo>
                  <a:cubicBezTo>
                    <a:pt x="14978" y="1603"/>
                    <a:pt x="17183" y="0"/>
                    <a:pt x="19775" y="0"/>
                  </a:cubicBezTo>
                  <a:cubicBezTo>
                    <a:pt x="23053" y="0"/>
                    <a:pt x="25710" y="2557"/>
                    <a:pt x="25710" y="5717"/>
                  </a:cubicBezTo>
                  <a:close/>
                  <a:moveTo>
                    <a:pt x="5933" y="16518"/>
                  </a:moveTo>
                  <a:cubicBezTo>
                    <a:pt x="4841" y="16518"/>
                    <a:pt x="3955" y="17441"/>
                    <a:pt x="3955" y="18582"/>
                  </a:cubicBezTo>
                  <a:cubicBezTo>
                    <a:pt x="3955" y="19724"/>
                    <a:pt x="4841" y="20647"/>
                    <a:pt x="5933" y="20647"/>
                  </a:cubicBezTo>
                  <a:cubicBezTo>
                    <a:pt x="7025" y="20647"/>
                    <a:pt x="7910" y="19724"/>
                    <a:pt x="7910" y="18582"/>
                  </a:cubicBezTo>
                  <a:cubicBezTo>
                    <a:pt x="7910" y="17441"/>
                    <a:pt x="7025" y="16518"/>
                    <a:pt x="5933" y="16518"/>
                  </a:cubicBezTo>
                  <a:close/>
                  <a:moveTo>
                    <a:pt x="5933" y="24776"/>
                  </a:moveTo>
                  <a:cubicBezTo>
                    <a:pt x="8535" y="24776"/>
                    <a:pt x="10745" y="23027"/>
                    <a:pt x="11545" y="20594"/>
                  </a:cubicBezTo>
                  <a:cubicBezTo>
                    <a:pt x="11701" y="20628"/>
                    <a:pt x="11863" y="20647"/>
                    <a:pt x="12029" y="20647"/>
                  </a:cubicBezTo>
                  <a:lnTo>
                    <a:pt x="23564" y="20647"/>
                  </a:lnTo>
                  <a:cubicBezTo>
                    <a:pt x="24749" y="20647"/>
                    <a:pt x="25707" y="19724"/>
                    <a:pt x="25707" y="18582"/>
                  </a:cubicBezTo>
                  <a:cubicBezTo>
                    <a:pt x="25707" y="17441"/>
                    <a:pt x="24749" y="16518"/>
                    <a:pt x="23564" y="16518"/>
                  </a:cubicBezTo>
                  <a:lnTo>
                    <a:pt x="12029" y="16518"/>
                  </a:lnTo>
                  <a:cubicBezTo>
                    <a:pt x="11863" y="16518"/>
                    <a:pt x="11701" y="16536"/>
                    <a:pt x="11546" y="16571"/>
                  </a:cubicBezTo>
                  <a:cubicBezTo>
                    <a:pt x="10746" y="14138"/>
                    <a:pt x="8535" y="12388"/>
                    <a:pt x="5933" y="12388"/>
                  </a:cubicBezTo>
                  <a:cubicBezTo>
                    <a:pt x="2656" y="12388"/>
                    <a:pt x="0" y="15161"/>
                    <a:pt x="0" y="18582"/>
                  </a:cubicBezTo>
                  <a:cubicBezTo>
                    <a:pt x="0" y="22004"/>
                    <a:pt x="2656" y="24776"/>
                    <a:pt x="5933" y="24776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8688320-17A6-AF1F-60EA-CD35F0281489}"/>
                </a:ext>
              </a:extLst>
            </p:cNvPr>
            <p:cNvSpPr/>
            <p:nvPr/>
          </p:nvSpPr>
          <p:spPr>
            <a:xfrm>
              <a:off x="917001" y="1988013"/>
              <a:ext cx="68979" cy="18825"/>
            </a:xfrm>
            <a:custGeom>
              <a:avLst/>
              <a:gdLst>
                <a:gd name="connsiteX0" fmla="*/ 3152 w 68979"/>
                <a:gd name="connsiteY0" fmla="*/ 970 h 18825"/>
                <a:gd name="connsiteX1" fmla="*/ 3152 w 68979"/>
                <a:gd name="connsiteY1" fmla="*/ 18585 h 18825"/>
                <a:gd name="connsiteX2" fmla="*/ 0 w 68979"/>
                <a:gd name="connsiteY2" fmla="*/ 18585 h 18825"/>
                <a:gd name="connsiteX3" fmla="*/ 0 w 68979"/>
                <a:gd name="connsiteY3" fmla="*/ 970 h 18825"/>
                <a:gd name="connsiteX4" fmla="*/ 3152 w 68979"/>
                <a:gd name="connsiteY4" fmla="*/ 970 h 18825"/>
                <a:gd name="connsiteX5" fmla="*/ 10608 w 68979"/>
                <a:gd name="connsiteY5" fmla="*/ 8677 h 18825"/>
                <a:gd name="connsiteX6" fmla="*/ 10608 w 68979"/>
                <a:gd name="connsiteY6" fmla="*/ 11085 h 18825"/>
                <a:gd name="connsiteX7" fmla="*/ 2349 w 68979"/>
                <a:gd name="connsiteY7" fmla="*/ 11085 h 18825"/>
                <a:gd name="connsiteX8" fmla="*/ 2349 w 68979"/>
                <a:gd name="connsiteY8" fmla="*/ 8677 h 18825"/>
                <a:gd name="connsiteX9" fmla="*/ 10608 w 68979"/>
                <a:gd name="connsiteY9" fmla="*/ 8677 h 18825"/>
                <a:gd name="connsiteX10" fmla="*/ 11650 w 68979"/>
                <a:gd name="connsiteY10" fmla="*/ 970 h 18825"/>
                <a:gd name="connsiteX11" fmla="*/ 11650 w 68979"/>
                <a:gd name="connsiteY11" fmla="*/ 3387 h 18825"/>
                <a:gd name="connsiteX12" fmla="*/ 2349 w 68979"/>
                <a:gd name="connsiteY12" fmla="*/ 3387 h 18825"/>
                <a:gd name="connsiteX13" fmla="*/ 2349 w 68979"/>
                <a:gd name="connsiteY13" fmla="*/ 970 h 18825"/>
                <a:gd name="connsiteX14" fmla="*/ 11650 w 68979"/>
                <a:gd name="connsiteY14" fmla="*/ 970 h 18825"/>
                <a:gd name="connsiteX15" fmla="*/ 17096 w 68979"/>
                <a:gd name="connsiteY15" fmla="*/ 5492 h 18825"/>
                <a:gd name="connsiteX16" fmla="*/ 17096 w 68979"/>
                <a:gd name="connsiteY16" fmla="*/ 18585 h 18825"/>
                <a:gd name="connsiteX17" fmla="*/ 14061 w 68979"/>
                <a:gd name="connsiteY17" fmla="*/ 18585 h 18825"/>
                <a:gd name="connsiteX18" fmla="*/ 14061 w 68979"/>
                <a:gd name="connsiteY18" fmla="*/ 5492 h 18825"/>
                <a:gd name="connsiteX19" fmla="*/ 17096 w 68979"/>
                <a:gd name="connsiteY19" fmla="*/ 5492 h 18825"/>
                <a:gd name="connsiteX20" fmla="*/ 13860 w 68979"/>
                <a:gd name="connsiteY20" fmla="*/ 2058 h 18825"/>
                <a:gd name="connsiteX21" fmla="*/ 14310 w 68979"/>
                <a:gd name="connsiteY21" fmla="*/ 958 h 18825"/>
                <a:gd name="connsiteX22" fmla="*/ 15591 w 68979"/>
                <a:gd name="connsiteY22" fmla="*/ 508 h 18825"/>
                <a:gd name="connsiteX23" fmla="*/ 16860 w 68979"/>
                <a:gd name="connsiteY23" fmla="*/ 958 h 18825"/>
                <a:gd name="connsiteX24" fmla="*/ 17323 w 68979"/>
                <a:gd name="connsiteY24" fmla="*/ 2058 h 18825"/>
                <a:gd name="connsiteX25" fmla="*/ 16860 w 68979"/>
                <a:gd name="connsiteY25" fmla="*/ 3147 h 18825"/>
                <a:gd name="connsiteX26" fmla="*/ 15591 w 68979"/>
                <a:gd name="connsiteY26" fmla="*/ 3580 h 18825"/>
                <a:gd name="connsiteX27" fmla="*/ 14310 w 68979"/>
                <a:gd name="connsiteY27" fmla="*/ 3147 h 18825"/>
                <a:gd name="connsiteX28" fmla="*/ 13860 w 68979"/>
                <a:gd name="connsiteY28" fmla="*/ 2058 h 18825"/>
                <a:gd name="connsiteX29" fmla="*/ 23649 w 68979"/>
                <a:gd name="connsiteY29" fmla="*/ 0 h 18825"/>
                <a:gd name="connsiteX30" fmla="*/ 23649 w 68979"/>
                <a:gd name="connsiteY30" fmla="*/ 18585 h 18825"/>
                <a:gd name="connsiteX31" fmla="*/ 20614 w 68979"/>
                <a:gd name="connsiteY31" fmla="*/ 18585 h 18825"/>
                <a:gd name="connsiteX32" fmla="*/ 20614 w 68979"/>
                <a:gd name="connsiteY32" fmla="*/ 0 h 18825"/>
                <a:gd name="connsiteX33" fmla="*/ 23649 w 68979"/>
                <a:gd name="connsiteY33" fmla="*/ 0 h 18825"/>
                <a:gd name="connsiteX34" fmla="*/ 33192 w 68979"/>
                <a:gd name="connsiteY34" fmla="*/ 5492 h 18825"/>
                <a:gd name="connsiteX35" fmla="*/ 33192 w 68979"/>
                <a:gd name="connsiteY35" fmla="*/ 7623 h 18825"/>
                <a:gd name="connsiteX36" fmla="*/ 25532 w 68979"/>
                <a:gd name="connsiteY36" fmla="*/ 7623 h 18825"/>
                <a:gd name="connsiteX37" fmla="*/ 25532 w 68979"/>
                <a:gd name="connsiteY37" fmla="*/ 5492 h 18825"/>
                <a:gd name="connsiteX38" fmla="*/ 33192 w 68979"/>
                <a:gd name="connsiteY38" fmla="*/ 5492 h 18825"/>
                <a:gd name="connsiteX39" fmla="*/ 27743 w 68979"/>
                <a:gd name="connsiteY39" fmla="*/ 2286 h 18825"/>
                <a:gd name="connsiteX40" fmla="*/ 30768 w 68979"/>
                <a:gd name="connsiteY40" fmla="*/ 2286 h 18825"/>
                <a:gd name="connsiteX41" fmla="*/ 30768 w 68979"/>
                <a:gd name="connsiteY41" fmla="*/ 14968 h 18825"/>
                <a:gd name="connsiteX42" fmla="*/ 30943 w 68979"/>
                <a:gd name="connsiteY42" fmla="*/ 15897 h 18825"/>
                <a:gd name="connsiteX43" fmla="*/ 31458 w 68979"/>
                <a:gd name="connsiteY43" fmla="*/ 16321 h 18825"/>
                <a:gd name="connsiteX44" fmla="*/ 32225 w 68979"/>
                <a:gd name="connsiteY44" fmla="*/ 16430 h 18825"/>
                <a:gd name="connsiteX45" fmla="*/ 32827 w 68979"/>
                <a:gd name="connsiteY45" fmla="*/ 16393 h 18825"/>
                <a:gd name="connsiteX46" fmla="*/ 33293 w 68979"/>
                <a:gd name="connsiteY46" fmla="*/ 16321 h 18825"/>
                <a:gd name="connsiteX47" fmla="*/ 33302 w 68979"/>
                <a:gd name="connsiteY47" fmla="*/ 18548 h 18825"/>
                <a:gd name="connsiteX48" fmla="*/ 32425 w 68979"/>
                <a:gd name="connsiteY48" fmla="*/ 18741 h 18825"/>
                <a:gd name="connsiteX49" fmla="*/ 31296 w 68979"/>
                <a:gd name="connsiteY49" fmla="*/ 18826 h 18825"/>
                <a:gd name="connsiteX50" fmla="*/ 29451 w 68979"/>
                <a:gd name="connsiteY50" fmla="*/ 18476 h 18825"/>
                <a:gd name="connsiteX51" fmla="*/ 28196 w 68979"/>
                <a:gd name="connsiteY51" fmla="*/ 17300 h 18825"/>
                <a:gd name="connsiteX52" fmla="*/ 27743 w 68979"/>
                <a:gd name="connsiteY52" fmla="*/ 15148 h 18825"/>
                <a:gd name="connsiteX53" fmla="*/ 27743 w 68979"/>
                <a:gd name="connsiteY53" fmla="*/ 2286 h 18825"/>
                <a:gd name="connsiteX54" fmla="*/ 41512 w 68979"/>
                <a:gd name="connsiteY54" fmla="*/ 18826 h 18825"/>
                <a:gd name="connsiteX55" fmla="*/ 38791 w 68979"/>
                <a:gd name="connsiteY55" fmla="*/ 18355 h 18825"/>
                <a:gd name="connsiteX56" fmla="*/ 36729 w 68979"/>
                <a:gd name="connsiteY56" fmla="*/ 17010 h 18825"/>
                <a:gd name="connsiteX57" fmla="*/ 35438 w 68979"/>
                <a:gd name="connsiteY57" fmla="*/ 14989 h 18825"/>
                <a:gd name="connsiteX58" fmla="*/ 34985 w 68979"/>
                <a:gd name="connsiteY58" fmla="*/ 12488 h 18825"/>
                <a:gd name="connsiteX59" fmla="*/ 34985 w 68979"/>
                <a:gd name="connsiteY59" fmla="*/ 12001 h 18825"/>
                <a:gd name="connsiteX60" fmla="*/ 35451 w 68979"/>
                <a:gd name="connsiteY60" fmla="*/ 9219 h 18825"/>
                <a:gd name="connsiteX61" fmla="*/ 36742 w 68979"/>
                <a:gd name="connsiteY61" fmla="*/ 7089 h 18825"/>
                <a:gd name="connsiteX62" fmla="*/ 38700 w 68979"/>
                <a:gd name="connsiteY62" fmla="*/ 5723 h 18825"/>
                <a:gd name="connsiteX63" fmla="*/ 41150 w 68979"/>
                <a:gd name="connsiteY63" fmla="*/ 5252 h 18825"/>
                <a:gd name="connsiteX64" fmla="*/ 43696 w 68979"/>
                <a:gd name="connsiteY64" fmla="*/ 5723 h 18825"/>
                <a:gd name="connsiteX65" fmla="*/ 45505 w 68979"/>
                <a:gd name="connsiteY65" fmla="*/ 7055 h 18825"/>
                <a:gd name="connsiteX66" fmla="*/ 46586 w 68979"/>
                <a:gd name="connsiteY66" fmla="*/ 9076 h 18825"/>
                <a:gd name="connsiteX67" fmla="*/ 46949 w 68979"/>
                <a:gd name="connsiteY67" fmla="*/ 11665 h 18825"/>
                <a:gd name="connsiteX68" fmla="*/ 46949 w 68979"/>
                <a:gd name="connsiteY68" fmla="*/ 12909 h 18825"/>
                <a:gd name="connsiteX69" fmla="*/ 36454 w 68979"/>
                <a:gd name="connsiteY69" fmla="*/ 12909 h 18825"/>
                <a:gd name="connsiteX70" fmla="*/ 36454 w 68979"/>
                <a:gd name="connsiteY70" fmla="*/ 10816 h 18825"/>
                <a:gd name="connsiteX71" fmla="*/ 43962 w 68979"/>
                <a:gd name="connsiteY71" fmla="*/ 10816 h 18825"/>
                <a:gd name="connsiteX72" fmla="*/ 43962 w 68979"/>
                <a:gd name="connsiteY72" fmla="*/ 10585 h 18825"/>
                <a:gd name="connsiteX73" fmla="*/ 43635 w 68979"/>
                <a:gd name="connsiteY73" fmla="*/ 9110 h 18825"/>
                <a:gd name="connsiteX74" fmla="*/ 42745 w 68979"/>
                <a:gd name="connsiteY74" fmla="*/ 7997 h 18825"/>
                <a:gd name="connsiteX75" fmla="*/ 41137 w 68979"/>
                <a:gd name="connsiteY75" fmla="*/ 7576 h 18825"/>
                <a:gd name="connsiteX76" fmla="*/ 39794 w 68979"/>
                <a:gd name="connsiteY76" fmla="*/ 7888 h 18825"/>
                <a:gd name="connsiteX77" fmla="*/ 38826 w 68979"/>
                <a:gd name="connsiteY77" fmla="*/ 8773 h 18825"/>
                <a:gd name="connsiteX78" fmla="*/ 38224 w 68979"/>
                <a:gd name="connsiteY78" fmla="*/ 10177 h 18825"/>
                <a:gd name="connsiteX79" fmla="*/ 38024 w 68979"/>
                <a:gd name="connsiteY79" fmla="*/ 12001 h 18825"/>
                <a:gd name="connsiteX80" fmla="*/ 38024 w 68979"/>
                <a:gd name="connsiteY80" fmla="*/ 12488 h 18825"/>
                <a:gd name="connsiteX81" fmla="*/ 38263 w 68979"/>
                <a:gd name="connsiteY81" fmla="*/ 14085 h 18825"/>
                <a:gd name="connsiteX82" fmla="*/ 38991 w 68979"/>
                <a:gd name="connsiteY82" fmla="*/ 15354 h 18825"/>
                <a:gd name="connsiteX83" fmla="*/ 40147 w 68979"/>
                <a:gd name="connsiteY83" fmla="*/ 16212 h 18825"/>
                <a:gd name="connsiteX84" fmla="*/ 41690 w 68979"/>
                <a:gd name="connsiteY84" fmla="*/ 16514 h 18825"/>
                <a:gd name="connsiteX85" fmla="*/ 43635 w 68979"/>
                <a:gd name="connsiteY85" fmla="*/ 16090 h 18825"/>
                <a:gd name="connsiteX86" fmla="*/ 45117 w 68979"/>
                <a:gd name="connsiteY86" fmla="*/ 14893 h 18825"/>
                <a:gd name="connsiteX87" fmla="*/ 46709 w 68979"/>
                <a:gd name="connsiteY87" fmla="*/ 16384 h 18825"/>
                <a:gd name="connsiteX88" fmla="*/ 45567 w 68979"/>
                <a:gd name="connsiteY88" fmla="*/ 17569 h 18825"/>
                <a:gd name="connsiteX89" fmla="*/ 43849 w 68979"/>
                <a:gd name="connsiteY89" fmla="*/ 18476 h 18825"/>
                <a:gd name="connsiteX90" fmla="*/ 41512 w 68979"/>
                <a:gd name="connsiteY90" fmla="*/ 18826 h 18825"/>
                <a:gd name="connsiteX91" fmla="*/ 52346 w 68979"/>
                <a:gd name="connsiteY91" fmla="*/ 7984 h 18825"/>
                <a:gd name="connsiteX92" fmla="*/ 52346 w 68979"/>
                <a:gd name="connsiteY92" fmla="*/ 18585 h 18825"/>
                <a:gd name="connsiteX93" fmla="*/ 49321 w 68979"/>
                <a:gd name="connsiteY93" fmla="*/ 18585 h 18825"/>
                <a:gd name="connsiteX94" fmla="*/ 49321 w 68979"/>
                <a:gd name="connsiteY94" fmla="*/ 5492 h 18825"/>
                <a:gd name="connsiteX95" fmla="*/ 52207 w 68979"/>
                <a:gd name="connsiteY95" fmla="*/ 5492 h 18825"/>
                <a:gd name="connsiteX96" fmla="*/ 52346 w 68979"/>
                <a:gd name="connsiteY96" fmla="*/ 7984 h 18825"/>
                <a:gd name="connsiteX97" fmla="*/ 56502 w 68979"/>
                <a:gd name="connsiteY97" fmla="*/ 5408 h 18825"/>
                <a:gd name="connsiteX98" fmla="*/ 56476 w 68979"/>
                <a:gd name="connsiteY98" fmla="*/ 8118 h 18825"/>
                <a:gd name="connsiteX99" fmla="*/ 55874 w 68979"/>
                <a:gd name="connsiteY99" fmla="*/ 8047 h 18825"/>
                <a:gd name="connsiteX100" fmla="*/ 55246 w 68979"/>
                <a:gd name="connsiteY100" fmla="*/ 8022 h 18825"/>
                <a:gd name="connsiteX101" fmla="*/ 53877 w 68979"/>
                <a:gd name="connsiteY101" fmla="*/ 8240 h 18825"/>
                <a:gd name="connsiteX102" fmla="*/ 52887 w 68979"/>
                <a:gd name="connsiteY102" fmla="*/ 8845 h 18825"/>
                <a:gd name="connsiteX103" fmla="*/ 52285 w 68979"/>
                <a:gd name="connsiteY103" fmla="*/ 9787 h 18825"/>
                <a:gd name="connsiteX104" fmla="*/ 52033 w 68979"/>
                <a:gd name="connsiteY104" fmla="*/ 11035 h 18825"/>
                <a:gd name="connsiteX105" fmla="*/ 51343 w 68979"/>
                <a:gd name="connsiteY105" fmla="*/ 11085 h 18825"/>
                <a:gd name="connsiteX106" fmla="*/ 51592 w 68979"/>
                <a:gd name="connsiteY106" fmla="*/ 8795 h 18825"/>
                <a:gd name="connsiteX107" fmla="*/ 52346 w 68979"/>
                <a:gd name="connsiteY107" fmla="*/ 6946 h 18825"/>
                <a:gd name="connsiteX108" fmla="*/ 53628 w 68979"/>
                <a:gd name="connsiteY108" fmla="*/ 5698 h 18825"/>
                <a:gd name="connsiteX109" fmla="*/ 55421 w 68979"/>
                <a:gd name="connsiteY109" fmla="*/ 5252 h 18825"/>
                <a:gd name="connsiteX110" fmla="*/ 56013 w 68979"/>
                <a:gd name="connsiteY110" fmla="*/ 5299 h 18825"/>
                <a:gd name="connsiteX111" fmla="*/ 56502 w 68979"/>
                <a:gd name="connsiteY111" fmla="*/ 5408 h 18825"/>
                <a:gd name="connsiteX112" fmla="*/ 66016 w 68979"/>
                <a:gd name="connsiteY112" fmla="*/ 15039 h 18825"/>
                <a:gd name="connsiteX113" fmla="*/ 65792 w 68979"/>
                <a:gd name="connsiteY113" fmla="*/ 14253 h 18825"/>
                <a:gd name="connsiteX114" fmla="*/ 64925 w 68979"/>
                <a:gd name="connsiteY114" fmla="*/ 13598 h 18825"/>
                <a:gd name="connsiteX115" fmla="*/ 63068 w 68979"/>
                <a:gd name="connsiteY115" fmla="*/ 13068 h 18825"/>
                <a:gd name="connsiteX116" fmla="*/ 61084 w 68979"/>
                <a:gd name="connsiteY116" fmla="*/ 12522 h 18825"/>
                <a:gd name="connsiteX117" fmla="*/ 59553 w 68979"/>
                <a:gd name="connsiteY117" fmla="*/ 11736 h 18825"/>
                <a:gd name="connsiteX118" fmla="*/ 58560 w 68979"/>
                <a:gd name="connsiteY118" fmla="*/ 10648 h 18825"/>
                <a:gd name="connsiteX119" fmla="*/ 58210 w 68979"/>
                <a:gd name="connsiteY119" fmla="*/ 9194 h 18825"/>
                <a:gd name="connsiteX120" fmla="*/ 58573 w 68979"/>
                <a:gd name="connsiteY120" fmla="*/ 7682 h 18825"/>
                <a:gd name="connsiteX121" fmla="*/ 59615 w 68979"/>
                <a:gd name="connsiteY121" fmla="*/ 6425 h 18825"/>
                <a:gd name="connsiteX122" fmla="*/ 61259 w 68979"/>
                <a:gd name="connsiteY122" fmla="*/ 5567 h 18825"/>
                <a:gd name="connsiteX123" fmla="*/ 63443 w 68979"/>
                <a:gd name="connsiteY123" fmla="*/ 5252 h 18825"/>
                <a:gd name="connsiteX124" fmla="*/ 66368 w 68979"/>
                <a:gd name="connsiteY124" fmla="*/ 5807 h 18825"/>
                <a:gd name="connsiteX125" fmla="*/ 68252 w 68979"/>
                <a:gd name="connsiteY125" fmla="*/ 7295 h 18825"/>
                <a:gd name="connsiteX126" fmla="*/ 68905 w 68979"/>
                <a:gd name="connsiteY126" fmla="*/ 9400 h 18825"/>
                <a:gd name="connsiteX127" fmla="*/ 65880 w 68979"/>
                <a:gd name="connsiteY127" fmla="*/ 9400 h 18825"/>
                <a:gd name="connsiteX128" fmla="*/ 65601 w 68979"/>
                <a:gd name="connsiteY128" fmla="*/ 8433 h 18825"/>
                <a:gd name="connsiteX129" fmla="*/ 64799 w 68979"/>
                <a:gd name="connsiteY129" fmla="*/ 7694 h 18825"/>
                <a:gd name="connsiteX130" fmla="*/ 63443 w 68979"/>
                <a:gd name="connsiteY130" fmla="*/ 7404 h 18825"/>
                <a:gd name="connsiteX131" fmla="*/ 62152 w 68979"/>
                <a:gd name="connsiteY131" fmla="*/ 7647 h 18825"/>
                <a:gd name="connsiteX132" fmla="*/ 61398 w 68979"/>
                <a:gd name="connsiteY132" fmla="*/ 8253 h 18825"/>
                <a:gd name="connsiteX133" fmla="*/ 61158 w 68979"/>
                <a:gd name="connsiteY133" fmla="*/ 9076 h 18825"/>
                <a:gd name="connsiteX134" fmla="*/ 61284 w 68979"/>
                <a:gd name="connsiteY134" fmla="*/ 9669 h 18825"/>
                <a:gd name="connsiteX135" fmla="*/ 61738 w 68979"/>
                <a:gd name="connsiteY135" fmla="*/ 10140 h 18825"/>
                <a:gd name="connsiteX136" fmla="*/ 62589 w 68979"/>
                <a:gd name="connsiteY136" fmla="*/ 10526 h 18825"/>
                <a:gd name="connsiteX137" fmla="*/ 63970 w 68979"/>
                <a:gd name="connsiteY137" fmla="*/ 10879 h 18825"/>
                <a:gd name="connsiteX138" fmla="*/ 66643 w 68979"/>
                <a:gd name="connsiteY138" fmla="*/ 11686 h 18825"/>
                <a:gd name="connsiteX139" fmla="*/ 68378 w 68979"/>
                <a:gd name="connsiteY139" fmla="*/ 12946 h 18825"/>
                <a:gd name="connsiteX140" fmla="*/ 68980 w 68979"/>
                <a:gd name="connsiteY140" fmla="*/ 14883 h 18825"/>
                <a:gd name="connsiteX141" fmla="*/ 68591 w 68979"/>
                <a:gd name="connsiteY141" fmla="*/ 16480 h 18825"/>
                <a:gd name="connsiteX142" fmla="*/ 67485 w 68979"/>
                <a:gd name="connsiteY142" fmla="*/ 17725 h 18825"/>
                <a:gd name="connsiteX143" fmla="*/ 65741 w 68979"/>
                <a:gd name="connsiteY143" fmla="*/ 18536 h 18825"/>
                <a:gd name="connsiteX144" fmla="*/ 63482 w 68979"/>
                <a:gd name="connsiteY144" fmla="*/ 18826 h 18825"/>
                <a:gd name="connsiteX145" fmla="*/ 60356 w 68979"/>
                <a:gd name="connsiteY145" fmla="*/ 18196 h 18825"/>
                <a:gd name="connsiteX146" fmla="*/ 58411 w 68979"/>
                <a:gd name="connsiteY146" fmla="*/ 16564 h 18825"/>
                <a:gd name="connsiteX147" fmla="*/ 57757 w 68979"/>
                <a:gd name="connsiteY147" fmla="*/ 14484 h 18825"/>
                <a:gd name="connsiteX148" fmla="*/ 60683 w 68979"/>
                <a:gd name="connsiteY148" fmla="*/ 14484 h 18825"/>
                <a:gd name="connsiteX149" fmla="*/ 61145 w 68979"/>
                <a:gd name="connsiteY149" fmla="*/ 15778 h 18825"/>
                <a:gd name="connsiteX150" fmla="*/ 62200 w 68979"/>
                <a:gd name="connsiteY150" fmla="*/ 16468 h 18825"/>
                <a:gd name="connsiteX151" fmla="*/ 63517 w 68979"/>
                <a:gd name="connsiteY151" fmla="*/ 16674 h 18825"/>
                <a:gd name="connsiteX152" fmla="*/ 64886 w 68979"/>
                <a:gd name="connsiteY152" fmla="*/ 16468 h 18825"/>
                <a:gd name="connsiteX153" fmla="*/ 65728 w 68979"/>
                <a:gd name="connsiteY153" fmla="*/ 15888 h 18825"/>
                <a:gd name="connsiteX154" fmla="*/ 66016 w 68979"/>
                <a:gd name="connsiteY154" fmla="*/ 15039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8979" h="18825">
                  <a:moveTo>
                    <a:pt x="3152" y="970"/>
                  </a:moveTo>
                  <a:lnTo>
                    <a:pt x="3152" y="18585"/>
                  </a:lnTo>
                  <a:lnTo>
                    <a:pt x="0" y="18585"/>
                  </a:lnTo>
                  <a:lnTo>
                    <a:pt x="0" y="970"/>
                  </a:lnTo>
                  <a:lnTo>
                    <a:pt x="3152" y="970"/>
                  </a:lnTo>
                  <a:close/>
                  <a:moveTo>
                    <a:pt x="10608" y="8677"/>
                  </a:moveTo>
                  <a:lnTo>
                    <a:pt x="10608" y="11085"/>
                  </a:lnTo>
                  <a:lnTo>
                    <a:pt x="2349" y="11085"/>
                  </a:lnTo>
                  <a:lnTo>
                    <a:pt x="2349" y="8677"/>
                  </a:lnTo>
                  <a:lnTo>
                    <a:pt x="10608" y="8677"/>
                  </a:lnTo>
                  <a:close/>
                  <a:moveTo>
                    <a:pt x="11650" y="970"/>
                  </a:moveTo>
                  <a:lnTo>
                    <a:pt x="11650" y="3387"/>
                  </a:lnTo>
                  <a:lnTo>
                    <a:pt x="2349" y="3387"/>
                  </a:lnTo>
                  <a:lnTo>
                    <a:pt x="2349" y="970"/>
                  </a:lnTo>
                  <a:lnTo>
                    <a:pt x="11650" y="970"/>
                  </a:lnTo>
                  <a:close/>
                  <a:moveTo>
                    <a:pt x="17096" y="5492"/>
                  </a:moveTo>
                  <a:lnTo>
                    <a:pt x="17096" y="18585"/>
                  </a:lnTo>
                  <a:lnTo>
                    <a:pt x="14061" y="18585"/>
                  </a:lnTo>
                  <a:lnTo>
                    <a:pt x="14061" y="5492"/>
                  </a:lnTo>
                  <a:lnTo>
                    <a:pt x="17096" y="5492"/>
                  </a:lnTo>
                  <a:close/>
                  <a:moveTo>
                    <a:pt x="13860" y="2058"/>
                  </a:moveTo>
                  <a:cubicBezTo>
                    <a:pt x="13860" y="1612"/>
                    <a:pt x="14009" y="1248"/>
                    <a:pt x="14310" y="958"/>
                  </a:cubicBezTo>
                  <a:cubicBezTo>
                    <a:pt x="14621" y="658"/>
                    <a:pt x="15048" y="508"/>
                    <a:pt x="15591" y="508"/>
                  </a:cubicBezTo>
                  <a:cubicBezTo>
                    <a:pt x="16125" y="508"/>
                    <a:pt x="16549" y="658"/>
                    <a:pt x="16860" y="958"/>
                  </a:cubicBezTo>
                  <a:cubicBezTo>
                    <a:pt x="17167" y="1248"/>
                    <a:pt x="17323" y="1612"/>
                    <a:pt x="17323" y="2058"/>
                  </a:cubicBezTo>
                  <a:cubicBezTo>
                    <a:pt x="17323" y="2492"/>
                    <a:pt x="17167" y="2857"/>
                    <a:pt x="16860" y="3147"/>
                  </a:cubicBezTo>
                  <a:cubicBezTo>
                    <a:pt x="16549" y="3437"/>
                    <a:pt x="16125" y="3580"/>
                    <a:pt x="15591" y="3580"/>
                  </a:cubicBezTo>
                  <a:cubicBezTo>
                    <a:pt x="15048" y="3580"/>
                    <a:pt x="14621" y="3437"/>
                    <a:pt x="14310" y="3147"/>
                  </a:cubicBezTo>
                  <a:cubicBezTo>
                    <a:pt x="14009" y="2857"/>
                    <a:pt x="13860" y="2492"/>
                    <a:pt x="13860" y="2058"/>
                  </a:cubicBezTo>
                  <a:close/>
                  <a:moveTo>
                    <a:pt x="23649" y="0"/>
                  </a:moveTo>
                  <a:lnTo>
                    <a:pt x="23649" y="18585"/>
                  </a:lnTo>
                  <a:lnTo>
                    <a:pt x="20614" y="18585"/>
                  </a:lnTo>
                  <a:lnTo>
                    <a:pt x="20614" y="0"/>
                  </a:lnTo>
                  <a:lnTo>
                    <a:pt x="23649" y="0"/>
                  </a:lnTo>
                  <a:close/>
                  <a:moveTo>
                    <a:pt x="33192" y="5492"/>
                  </a:moveTo>
                  <a:lnTo>
                    <a:pt x="33192" y="7623"/>
                  </a:lnTo>
                  <a:lnTo>
                    <a:pt x="25532" y="7623"/>
                  </a:lnTo>
                  <a:lnTo>
                    <a:pt x="25532" y="5492"/>
                  </a:lnTo>
                  <a:lnTo>
                    <a:pt x="33192" y="5492"/>
                  </a:lnTo>
                  <a:close/>
                  <a:moveTo>
                    <a:pt x="27743" y="2286"/>
                  </a:moveTo>
                  <a:lnTo>
                    <a:pt x="30768" y="2286"/>
                  </a:lnTo>
                  <a:lnTo>
                    <a:pt x="30768" y="14968"/>
                  </a:lnTo>
                  <a:cubicBezTo>
                    <a:pt x="30768" y="15370"/>
                    <a:pt x="30827" y="15682"/>
                    <a:pt x="30943" y="15897"/>
                  </a:cubicBezTo>
                  <a:cubicBezTo>
                    <a:pt x="31069" y="16109"/>
                    <a:pt x="31241" y="16249"/>
                    <a:pt x="31458" y="16321"/>
                  </a:cubicBezTo>
                  <a:cubicBezTo>
                    <a:pt x="31675" y="16393"/>
                    <a:pt x="31930" y="16430"/>
                    <a:pt x="32225" y="16430"/>
                  </a:cubicBezTo>
                  <a:cubicBezTo>
                    <a:pt x="32432" y="16430"/>
                    <a:pt x="32636" y="16418"/>
                    <a:pt x="32827" y="16393"/>
                  </a:cubicBezTo>
                  <a:cubicBezTo>
                    <a:pt x="33021" y="16371"/>
                    <a:pt x="33173" y="16346"/>
                    <a:pt x="33293" y="16321"/>
                  </a:cubicBezTo>
                  <a:lnTo>
                    <a:pt x="33302" y="18548"/>
                  </a:lnTo>
                  <a:cubicBezTo>
                    <a:pt x="33053" y="18620"/>
                    <a:pt x="32759" y="18685"/>
                    <a:pt x="32425" y="18741"/>
                  </a:cubicBezTo>
                  <a:cubicBezTo>
                    <a:pt x="32098" y="18798"/>
                    <a:pt x="31723" y="18826"/>
                    <a:pt x="31296" y="18826"/>
                  </a:cubicBezTo>
                  <a:cubicBezTo>
                    <a:pt x="30600" y="18826"/>
                    <a:pt x="29985" y="18710"/>
                    <a:pt x="29451" y="18476"/>
                  </a:cubicBezTo>
                  <a:cubicBezTo>
                    <a:pt x="28914" y="18233"/>
                    <a:pt x="28497" y="17843"/>
                    <a:pt x="28196" y="17300"/>
                  </a:cubicBezTo>
                  <a:cubicBezTo>
                    <a:pt x="27895" y="16761"/>
                    <a:pt x="27743" y="16044"/>
                    <a:pt x="27743" y="15148"/>
                  </a:cubicBezTo>
                  <a:lnTo>
                    <a:pt x="27743" y="2286"/>
                  </a:lnTo>
                  <a:close/>
                  <a:moveTo>
                    <a:pt x="41512" y="18826"/>
                  </a:moveTo>
                  <a:cubicBezTo>
                    <a:pt x="40509" y="18826"/>
                    <a:pt x="39600" y="18670"/>
                    <a:pt x="38791" y="18355"/>
                  </a:cubicBezTo>
                  <a:cubicBezTo>
                    <a:pt x="37985" y="18030"/>
                    <a:pt x="37299" y="17584"/>
                    <a:pt x="36729" y="17010"/>
                  </a:cubicBezTo>
                  <a:cubicBezTo>
                    <a:pt x="36169" y="16440"/>
                    <a:pt x="35739" y="15766"/>
                    <a:pt x="35438" y="14989"/>
                  </a:cubicBezTo>
                  <a:cubicBezTo>
                    <a:pt x="35137" y="14216"/>
                    <a:pt x="34985" y="13383"/>
                    <a:pt x="34985" y="12488"/>
                  </a:cubicBezTo>
                  <a:lnTo>
                    <a:pt x="34985" y="12001"/>
                  </a:lnTo>
                  <a:cubicBezTo>
                    <a:pt x="34985" y="10978"/>
                    <a:pt x="35140" y="10052"/>
                    <a:pt x="35451" y="9219"/>
                  </a:cubicBezTo>
                  <a:cubicBezTo>
                    <a:pt x="35758" y="8390"/>
                    <a:pt x="36192" y="7679"/>
                    <a:pt x="36742" y="7089"/>
                  </a:cubicBezTo>
                  <a:cubicBezTo>
                    <a:pt x="37296" y="6494"/>
                    <a:pt x="37949" y="6038"/>
                    <a:pt x="38700" y="5723"/>
                  </a:cubicBezTo>
                  <a:cubicBezTo>
                    <a:pt x="39454" y="5408"/>
                    <a:pt x="40269" y="5252"/>
                    <a:pt x="41150" y="5252"/>
                  </a:cubicBezTo>
                  <a:cubicBezTo>
                    <a:pt x="42121" y="5252"/>
                    <a:pt x="42968" y="5408"/>
                    <a:pt x="43696" y="5723"/>
                  </a:cubicBezTo>
                  <a:cubicBezTo>
                    <a:pt x="44425" y="6038"/>
                    <a:pt x="45030" y="6481"/>
                    <a:pt x="45505" y="7055"/>
                  </a:cubicBezTo>
                  <a:cubicBezTo>
                    <a:pt x="45991" y="7619"/>
                    <a:pt x="46350" y="8293"/>
                    <a:pt x="46586" y="9076"/>
                  </a:cubicBezTo>
                  <a:cubicBezTo>
                    <a:pt x="46829" y="9856"/>
                    <a:pt x="46949" y="10720"/>
                    <a:pt x="46949" y="11665"/>
                  </a:cubicBezTo>
                  <a:lnTo>
                    <a:pt x="46949" y="12909"/>
                  </a:lnTo>
                  <a:lnTo>
                    <a:pt x="36454" y="12909"/>
                  </a:lnTo>
                  <a:lnTo>
                    <a:pt x="36454" y="10816"/>
                  </a:lnTo>
                  <a:lnTo>
                    <a:pt x="43962" y="10816"/>
                  </a:lnTo>
                  <a:lnTo>
                    <a:pt x="43962" y="10585"/>
                  </a:lnTo>
                  <a:cubicBezTo>
                    <a:pt x="43946" y="10062"/>
                    <a:pt x="43836" y="9572"/>
                    <a:pt x="43635" y="9110"/>
                  </a:cubicBezTo>
                  <a:cubicBezTo>
                    <a:pt x="43441" y="8652"/>
                    <a:pt x="43146" y="8281"/>
                    <a:pt x="42745" y="7997"/>
                  </a:cubicBezTo>
                  <a:cubicBezTo>
                    <a:pt x="42341" y="7716"/>
                    <a:pt x="41807" y="7576"/>
                    <a:pt x="41137" y="7576"/>
                  </a:cubicBezTo>
                  <a:cubicBezTo>
                    <a:pt x="40635" y="7576"/>
                    <a:pt x="40185" y="7679"/>
                    <a:pt x="39794" y="7888"/>
                  </a:cubicBezTo>
                  <a:cubicBezTo>
                    <a:pt x="39409" y="8090"/>
                    <a:pt x="39085" y="8384"/>
                    <a:pt x="38826" y="8773"/>
                  </a:cubicBezTo>
                  <a:cubicBezTo>
                    <a:pt x="38567" y="9160"/>
                    <a:pt x="38367" y="9628"/>
                    <a:pt x="38224" y="10177"/>
                  </a:cubicBezTo>
                  <a:cubicBezTo>
                    <a:pt x="38092" y="10717"/>
                    <a:pt x="38024" y="11325"/>
                    <a:pt x="38024" y="12001"/>
                  </a:cubicBezTo>
                  <a:lnTo>
                    <a:pt x="38024" y="12488"/>
                  </a:lnTo>
                  <a:cubicBezTo>
                    <a:pt x="38024" y="13059"/>
                    <a:pt x="38105" y="13592"/>
                    <a:pt x="38263" y="14085"/>
                  </a:cubicBezTo>
                  <a:cubicBezTo>
                    <a:pt x="38428" y="14568"/>
                    <a:pt x="38671" y="14989"/>
                    <a:pt x="38991" y="15354"/>
                  </a:cubicBezTo>
                  <a:cubicBezTo>
                    <a:pt x="39308" y="15716"/>
                    <a:pt x="39693" y="16003"/>
                    <a:pt x="40147" y="16212"/>
                  </a:cubicBezTo>
                  <a:cubicBezTo>
                    <a:pt x="40596" y="16415"/>
                    <a:pt x="41111" y="16514"/>
                    <a:pt x="41690" y="16514"/>
                  </a:cubicBezTo>
                  <a:cubicBezTo>
                    <a:pt x="42418" y="16514"/>
                    <a:pt x="43065" y="16374"/>
                    <a:pt x="43635" y="16090"/>
                  </a:cubicBezTo>
                  <a:cubicBezTo>
                    <a:pt x="44205" y="15810"/>
                    <a:pt x="44696" y="15410"/>
                    <a:pt x="45117" y="14893"/>
                  </a:cubicBezTo>
                  <a:lnTo>
                    <a:pt x="46709" y="16384"/>
                  </a:lnTo>
                  <a:cubicBezTo>
                    <a:pt x="46418" y="16792"/>
                    <a:pt x="46036" y="17188"/>
                    <a:pt x="45567" y="17569"/>
                  </a:cubicBezTo>
                  <a:cubicBezTo>
                    <a:pt x="45101" y="17940"/>
                    <a:pt x="44525" y="18242"/>
                    <a:pt x="43849" y="18476"/>
                  </a:cubicBezTo>
                  <a:cubicBezTo>
                    <a:pt x="43179" y="18710"/>
                    <a:pt x="42402" y="18826"/>
                    <a:pt x="41512" y="18826"/>
                  </a:cubicBezTo>
                  <a:close/>
                  <a:moveTo>
                    <a:pt x="52346" y="7984"/>
                  </a:moveTo>
                  <a:lnTo>
                    <a:pt x="52346" y="18585"/>
                  </a:lnTo>
                  <a:lnTo>
                    <a:pt x="49321" y="18585"/>
                  </a:lnTo>
                  <a:lnTo>
                    <a:pt x="49321" y="5492"/>
                  </a:lnTo>
                  <a:lnTo>
                    <a:pt x="52207" y="5492"/>
                  </a:lnTo>
                  <a:lnTo>
                    <a:pt x="52346" y="7984"/>
                  </a:lnTo>
                  <a:close/>
                  <a:moveTo>
                    <a:pt x="56502" y="5408"/>
                  </a:moveTo>
                  <a:lnTo>
                    <a:pt x="56476" y="8118"/>
                  </a:lnTo>
                  <a:cubicBezTo>
                    <a:pt x="56291" y="8087"/>
                    <a:pt x="56091" y="8062"/>
                    <a:pt x="55874" y="8047"/>
                  </a:cubicBezTo>
                  <a:cubicBezTo>
                    <a:pt x="55663" y="8031"/>
                    <a:pt x="55456" y="8022"/>
                    <a:pt x="55246" y="8022"/>
                  </a:cubicBezTo>
                  <a:cubicBezTo>
                    <a:pt x="54728" y="8022"/>
                    <a:pt x="54272" y="8094"/>
                    <a:pt x="53877" y="8240"/>
                  </a:cubicBezTo>
                  <a:cubicBezTo>
                    <a:pt x="53486" y="8377"/>
                    <a:pt x="53155" y="8580"/>
                    <a:pt x="52887" y="8845"/>
                  </a:cubicBezTo>
                  <a:cubicBezTo>
                    <a:pt x="52628" y="9104"/>
                    <a:pt x="52427" y="9419"/>
                    <a:pt x="52285" y="9787"/>
                  </a:cubicBezTo>
                  <a:cubicBezTo>
                    <a:pt x="52143" y="10158"/>
                    <a:pt x="52058" y="10576"/>
                    <a:pt x="52033" y="11035"/>
                  </a:cubicBezTo>
                  <a:lnTo>
                    <a:pt x="51343" y="11085"/>
                  </a:lnTo>
                  <a:cubicBezTo>
                    <a:pt x="51343" y="10261"/>
                    <a:pt x="51427" y="9497"/>
                    <a:pt x="51592" y="8795"/>
                  </a:cubicBezTo>
                  <a:cubicBezTo>
                    <a:pt x="51761" y="8094"/>
                    <a:pt x="52013" y="7479"/>
                    <a:pt x="52346" y="6946"/>
                  </a:cubicBezTo>
                  <a:cubicBezTo>
                    <a:pt x="52689" y="6412"/>
                    <a:pt x="53117" y="5998"/>
                    <a:pt x="53628" y="5698"/>
                  </a:cubicBezTo>
                  <a:cubicBezTo>
                    <a:pt x="54146" y="5402"/>
                    <a:pt x="54744" y="5252"/>
                    <a:pt x="55421" y="5252"/>
                  </a:cubicBezTo>
                  <a:cubicBezTo>
                    <a:pt x="55605" y="5252"/>
                    <a:pt x="55803" y="5268"/>
                    <a:pt x="56013" y="5299"/>
                  </a:cubicBezTo>
                  <a:cubicBezTo>
                    <a:pt x="56230" y="5333"/>
                    <a:pt x="56392" y="5368"/>
                    <a:pt x="56502" y="5408"/>
                  </a:cubicBezTo>
                  <a:close/>
                  <a:moveTo>
                    <a:pt x="66016" y="15039"/>
                  </a:moveTo>
                  <a:cubicBezTo>
                    <a:pt x="66016" y="14749"/>
                    <a:pt x="65941" y="14487"/>
                    <a:pt x="65792" y="14253"/>
                  </a:cubicBezTo>
                  <a:cubicBezTo>
                    <a:pt x="65640" y="14010"/>
                    <a:pt x="65352" y="13792"/>
                    <a:pt x="64925" y="13598"/>
                  </a:cubicBezTo>
                  <a:cubicBezTo>
                    <a:pt x="64508" y="13405"/>
                    <a:pt x="63886" y="13227"/>
                    <a:pt x="63068" y="13068"/>
                  </a:cubicBezTo>
                  <a:cubicBezTo>
                    <a:pt x="62346" y="12915"/>
                    <a:pt x="61686" y="12731"/>
                    <a:pt x="61084" y="12522"/>
                  </a:cubicBezTo>
                  <a:cubicBezTo>
                    <a:pt x="60488" y="12304"/>
                    <a:pt x="59980" y="12042"/>
                    <a:pt x="59553" y="11736"/>
                  </a:cubicBezTo>
                  <a:cubicBezTo>
                    <a:pt x="59126" y="11431"/>
                    <a:pt x="58796" y="11066"/>
                    <a:pt x="58560" y="10648"/>
                  </a:cubicBezTo>
                  <a:cubicBezTo>
                    <a:pt x="58327" y="10227"/>
                    <a:pt x="58210" y="9743"/>
                    <a:pt x="58210" y="9194"/>
                  </a:cubicBezTo>
                  <a:cubicBezTo>
                    <a:pt x="58210" y="8664"/>
                    <a:pt x="58330" y="8159"/>
                    <a:pt x="58573" y="7682"/>
                  </a:cubicBezTo>
                  <a:cubicBezTo>
                    <a:pt x="58815" y="7208"/>
                    <a:pt x="59162" y="6787"/>
                    <a:pt x="59615" y="6425"/>
                  </a:cubicBezTo>
                  <a:cubicBezTo>
                    <a:pt x="60068" y="6063"/>
                    <a:pt x="60615" y="5776"/>
                    <a:pt x="61259" y="5567"/>
                  </a:cubicBezTo>
                  <a:cubicBezTo>
                    <a:pt x="61912" y="5355"/>
                    <a:pt x="62640" y="5252"/>
                    <a:pt x="63443" y="5252"/>
                  </a:cubicBezTo>
                  <a:cubicBezTo>
                    <a:pt x="64582" y="5252"/>
                    <a:pt x="65556" y="5436"/>
                    <a:pt x="66368" y="5807"/>
                  </a:cubicBezTo>
                  <a:cubicBezTo>
                    <a:pt x="67187" y="6172"/>
                    <a:pt x="67815" y="6668"/>
                    <a:pt x="68252" y="7295"/>
                  </a:cubicBezTo>
                  <a:cubicBezTo>
                    <a:pt x="68685" y="7916"/>
                    <a:pt x="68905" y="8617"/>
                    <a:pt x="68905" y="9400"/>
                  </a:cubicBezTo>
                  <a:lnTo>
                    <a:pt x="65880" y="9400"/>
                  </a:lnTo>
                  <a:cubicBezTo>
                    <a:pt x="65880" y="9054"/>
                    <a:pt x="65786" y="8733"/>
                    <a:pt x="65601" y="8433"/>
                  </a:cubicBezTo>
                  <a:cubicBezTo>
                    <a:pt x="65427" y="8128"/>
                    <a:pt x="65158" y="7881"/>
                    <a:pt x="64799" y="7694"/>
                  </a:cubicBezTo>
                  <a:cubicBezTo>
                    <a:pt x="64440" y="7501"/>
                    <a:pt x="63987" y="7404"/>
                    <a:pt x="63443" y="7404"/>
                  </a:cubicBezTo>
                  <a:cubicBezTo>
                    <a:pt x="62925" y="7404"/>
                    <a:pt x="62495" y="7485"/>
                    <a:pt x="62152" y="7647"/>
                  </a:cubicBezTo>
                  <a:cubicBezTo>
                    <a:pt x="61815" y="7800"/>
                    <a:pt x="61566" y="8003"/>
                    <a:pt x="61398" y="8253"/>
                  </a:cubicBezTo>
                  <a:cubicBezTo>
                    <a:pt x="61239" y="8502"/>
                    <a:pt x="61158" y="8777"/>
                    <a:pt x="61158" y="9076"/>
                  </a:cubicBezTo>
                  <a:cubicBezTo>
                    <a:pt x="61158" y="9291"/>
                    <a:pt x="61200" y="9491"/>
                    <a:pt x="61284" y="9669"/>
                  </a:cubicBezTo>
                  <a:cubicBezTo>
                    <a:pt x="61375" y="9837"/>
                    <a:pt x="61527" y="9993"/>
                    <a:pt x="61738" y="10140"/>
                  </a:cubicBezTo>
                  <a:cubicBezTo>
                    <a:pt x="61945" y="10277"/>
                    <a:pt x="62229" y="10405"/>
                    <a:pt x="62589" y="10526"/>
                  </a:cubicBezTo>
                  <a:cubicBezTo>
                    <a:pt x="62957" y="10648"/>
                    <a:pt x="63417" y="10763"/>
                    <a:pt x="63970" y="10879"/>
                  </a:cubicBezTo>
                  <a:cubicBezTo>
                    <a:pt x="65009" y="11088"/>
                    <a:pt x="65899" y="11356"/>
                    <a:pt x="66643" y="11686"/>
                  </a:cubicBezTo>
                  <a:cubicBezTo>
                    <a:pt x="67397" y="12011"/>
                    <a:pt x="67977" y="12429"/>
                    <a:pt x="68378" y="12946"/>
                  </a:cubicBezTo>
                  <a:cubicBezTo>
                    <a:pt x="68779" y="13455"/>
                    <a:pt x="68980" y="14100"/>
                    <a:pt x="68980" y="14883"/>
                  </a:cubicBezTo>
                  <a:cubicBezTo>
                    <a:pt x="68980" y="15463"/>
                    <a:pt x="68850" y="15994"/>
                    <a:pt x="68591" y="16480"/>
                  </a:cubicBezTo>
                  <a:cubicBezTo>
                    <a:pt x="68339" y="16954"/>
                    <a:pt x="67970" y="17369"/>
                    <a:pt x="67485" y="17725"/>
                  </a:cubicBezTo>
                  <a:cubicBezTo>
                    <a:pt x="66999" y="18071"/>
                    <a:pt x="66420" y="18342"/>
                    <a:pt x="65741" y="18536"/>
                  </a:cubicBezTo>
                  <a:cubicBezTo>
                    <a:pt x="65071" y="18729"/>
                    <a:pt x="64317" y="18826"/>
                    <a:pt x="63482" y="18826"/>
                  </a:cubicBezTo>
                  <a:cubicBezTo>
                    <a:pt x="62252" y="18826"/>
                    <a:pt x="61210" y="18617"/>
                    <a:pt x="60356" y="18196"/>
                  </a:cubicBezTo>
                  <a:cubicBezTo>
                    <a:pt x="59501" y="17768"/>
                    <a:pt x="58854" y="17226"/>
                    <a:pt x="58411" y="16564"/>
                  </a:cubicBezTo>
                  <a:cubicBezTo>
                    <a:pt x="57974" y="15894"/>
                    <a:pt x="57757" y="15201"/>
                    <a:pt x="57757" y="14484"/>
                  </a:cubicBezTo>
                  <a:lnTo>
                    <a:pt x="60683" y="14484"/>
                  </a:lnTo>
                  <a:cubicBezTo>
                    <a:pt x="60715" y="15024"/>
                    <a:pt x="60870" y="15454"/>
                    <a:pt x="61145" y="15778"/>
                  </a:cubicBezTo>
                  <a:cubicBezTo>
                    <a:pt x="61430" y="16090"/>
                    <a:pt x="61783" y="16321"/>
                    <a:pt x="62200" y="16468"/>
                  </a:cubicBezTo>
                  <a:cubicBezTo>
                    <a:pt x="62627" y="16605"/>
                    <a:pt x="63068" y="16674"/>
                    <a:pt x="63517" y="16674"/>
                  </a:cubicBezTo>
                  <a:cubicBezTo>
                    <a:pt x="64064" y="16674"/>
                    <a:pt x="64521" y="16605"/>
                    <a:pt x="64886" y="16468"/>
                  </a:cubicBezTo>
                  <a:cubicBezTo>
                    <a:pt x="65255" y="16321"/>
                    <a:pt x="65537" y="16128"/>
                    <a:pt x="65728" y="15888"/>
                  </a:cubicBezTo>
                  <a:cubicBezTo>
                    <a:pt x="65922" y="15635"/>
                    <a:pt x="66016" y="15354"/>
                    <a:pt x="66016" y="15039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86CA928-FFFB-9F51-3D3B-BA98291F6AA5}"/>
                </a:ext>
              </a:extLst>
            </p:cNvPr>
            <p:cNvSpPr/>
            <p:nvPr/>
          </p:nvSpPr>
          <p:spPr>
            <a:xfrm>
              <a:off x="1020315" y="1974368"/>
              <a:ext cx="149577" cy="49555"/>
            </a:xfrm>
            <a:custGeom>
              <a:avLst/>
              <a:gdLst>
                <a:gd name="connsiteX0" fmla="*/ 140229 w 149577"/>
                <a:gd name="connsiteY0" fmla="*/ 0 h 49555"/>
                <a:gd name="connsiteX1" fmla="*/ 149578 w 149577"/>
                <a:gd name="connsiteY1" fmla="*/ 0 h 49555"/>
                <a:gd name="connsiteX2" fmla="*/ 149578 w 149577"/>
                <a:gd name="connsiteY2" fmla="*/ 49556 h 49555"/>
                <a:gd name="connsiteX3" fmla="*/ 140229 w 149577"/>
                <a:gd name="connsiteY3" fmla="*/ 49556 h 49555"/>
                <a:gd name="connsiteX4" fmla="*/ 9349 w 149577"/>
                <a:gd name="connsiteY4" fmla="*/ 49556 h 49555"/>
                <a:gd name="connsiteX5" fmla="*/ 0 w 149577"/>
                <a:gd name="connsiteY5" fmla="*/ 49556 h 49555"/>
                <a:gd name="connsiteX6" fmla="*/ 0 w 149577"/>
                <a:gd name="connsiteY6" fmla="*/ 0 h 49555"/>
                <a:gd name="connsiteX7" fmla="*/ 9349 w 149577"/>
                <a:gd name="connsiteY7" fmla="*/ 0 h 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577" h="49555">
                  <a:moveTo>
                    <a:pt x="140229" y="0"/>
                  </a:moveTo>
                  <a:cubicBezTo>
                    <a:pt x="145392" y="0"/>
                    <a:pt x="149578" y="0"/>
                    <a:pt x="149578" y="0"/>
                  </a:cubicBezTo>
                  <a:lnTo>
                    <a:pt x="149578" y="49556"/>
                  </a:lnTo>
                  <a:cubicBezTo>
                    <a:pt x="149578" y="49556"/>
                    <a:pt x="145392" y="49556"/>
                    <a:pt x="140229" y="49556"/>
                  </a:cubicBezTo>
                  <a:lnTo>
                    <a:pt x="9349" y="49556"/>
                  </a:lnTo>
                  <a:cubicBezTo>
                    <a:pt x="4185" y="49556"/>
                    <a:pt x="0" y="49556"/>
                    <a:pt x="0" y="49556"/>
                  </a:cubicBezTo>
                  <a:lnTo>
                    <a:pt x="0" y="0"/>
                  </a:lnTo>
                  <a:cubicBezTo>
                    <a:pt x="0" y="0"/>
                    <a:pt x="4185" y="0"/>
                    <a:pt x="9349" y="0"/>
                  </a:cubicBez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410E8FF-EDB1-2B44-6B1A-547C7BA8B5D6}"/>
                </a:ext>
              </a:extLst>
            </p:cNvPr>
            <p:cNvSpPr/>
            <p:nvPr/>
          </p:nvSpPr>
          <p:spPr>
            <a:xfrm>
              <a:off x="1035390" y="1988076"/>
              <a:ext cx="15961" cy="21813"/>
            </a:xfrm>
            <a:custGeom>
              <a:avLst/>
              <a:gdLst>
                <a:gd name="connsiteX0" fmla="*/ 9503 w 15961"/>
                <a:gd name="connsiteY0" fmla="*/ 611 h 21813"/>
                <a:gd name="connsiteX1" fmla="*/ 7982 w 15961"/>
                <a:gd name="connsiteY1" fmla="*/ 0 h 21813"/>
                <a:gd name="connsiteX2" fmla="*/ 6461 w 15961"/>
                <a:gd name="connsiteY2" fmla="*/ 611 h 21813"/>
                <a:gd name="connsiteX3" fmla="*/ 617 w 15961"/>
                <a:gd name="connsiteY3" fmla="*/ 6313 h 21813"/>
                <a:gd name="connsiteX4" fmla="*/ 636 w 15961"/>
                <a:gd name="connsiteY4" fmla="*/ 9226 h 21813"/>
                <a:gd name="connsiteX5" fmla="*/ 3658 w 15961"/>
                <a:gd name="connsiteY5" fmla="*/ 9210 h 21813"/>
                <a:gd name="connsiteX6" fmla="*/ 5959 w 15961"/>
                <a:gd name="connsiteY6" fmla="*/ 6968 h 21813"/>
                <a:gd name="connsiteX7" fmla="*/ 5959 w 15961"/>
                <a:gd name="connsiteY7" fmla="*/ 19908 h 21813"/>
                <a:gd name="connsiteX8" fmla="*/ 7936 w 15961"/>
                <a:gd name="connsiteY8" fmla="*/ 21813 h 21813"/>
                <a:gd name="connsiteX9" fmla="*/ 9914 w 15961"/>
                <a:gd name="connsiteY9" fmla="*/ 19908 h 21813"/>
                <a:gd name="connsiteX10" fmla="*/ 9914 w 15961"/>
                <a:gd name="connsiteY10" fmla="*/ 6880 h 21813"/>
                <a:gd name="connsiteX11" fmla="*/ 12302 w 15961"/>
                <a:gd name="connsiteY11" fmla="*/ 9210 h 21813"/>
                <a:gd name="connsiteX12" fmla="*/ 15328 w 15961"/>
                <a:gd name="connsiteY12" fmla="*/ 9226 h 21813"/>
                <a:gd name="connsiteX13" fmla="*/ 15344 w 15961"/>
                <a:gd name="connsiteY13" fmla="*/ 6313 h 21813"/>
                <a:gd name="connsiteX14" fmla="*/ 9503 w 15961"/>
                <a:gd name="connsiteY14" fmla="*/ 611 h 2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61" h="21813">
                  <a:moveTo>
                    <a:pt x="9503" y="611"/>
                  </a:moveTo>
                  <a:cubicBezTo>
                    <a:pt x="9101" y="221"/>
                    <a:pt x="8551" y="0"/>
                    <a:pt x="7982" y="0"/>
                  </a:cubicBezTo>
                  <a:cubicBezTo>
                    <a:pt x="7409" y="0"/>
                    <a:pt x="6862" y="221"/>
                    <a:pt x="6461" y="611"/>
                  </a:cubicBezTo>
                  <a:lnTo>
                    <a:pt x="617" y="6313"/>
                  </a:lnTo>
                  <a:cubicBezTo>
                    <a:pt x="-212" y="7120"/>
                    <a:pt x="-205" y="8427"/>
                    <a:pt x="636" y="9226"/>
                  </a:cubicBezTo>
                  <a:cubicBezTo>
                    <a:pt x="1474" y="10027"/>
                    <a:pt x="2830" y="10018"/>
                    <a:pt x="3658" y="9210"/>
                  </a:cubicBezTo>
                  <a:lnTo>
                    <a:pt x="5959" y="6968"/>
                  </a:lnTo>
                  <a:lnTo>
                    <a:pt x="5959" y="19908"/>
                  </a:lnTo>
                  <a:cubicBezTo>
                    <a:pt x="5959" y="20959"/>
                    <a:pt x="6843" y="21813"/>
                    <a:pt x="7936" y="21813"/>
                  </a:cubicBezTo>
                  <a:cubicBezTo>
                    <a:pt x="9030" y="21813"/>
                    <a:pt x="9914" y="20959"/>
                    <a:pt x="9914" y="19908"/>
                  </a:cubicBezTo>
                  <a:lnTo>
                    <a:pt x="9914" y="6880"/>
                  </a:lnTo>
                  <a:lnTo>
                    <a:pt x="12302" y="9210"/>
                  </a:lnTo>
                  <a:cubicBezTo>
                    <a:pt x="13134" y="10018"/>
                    <a:pt x="14486" y="10027"/>
                    <a:pt x="15328" y="9226"/>
                  </a:cubicBezTo>
                  <a:cubicBezTo>
                    <a:pt x="16166" y="8427"/>
                    <a:pt x="16175" y="7120"/>
                    <a:pt x="15344" y="6313"/>
                  </a:cubicBezTo>
                  <a:lnTo>
                    <a:pt x="9503" y="611"/>
                  </a:ln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DCDE1EB-34AA-7A1E-B1CB-AE29EB1A4947}"/>
                </a:ext>
              </a:extLst>
            </p:cNvPr>
            <p:cNvSpPr/>
            <p:nvPr/>
          </p:nvSpPr>
          <p:spPr>
            <a:xfrm>
              <a:off x="1089033" y="1988740"/>
              <a:ext cx="46822" cy="18098"/>
            </a:xfrm>
            <a:custGeom>
              <a:avLst/>
              <a:gdLst>
                <a:gd name="connsiteX0" fmla="*/ 10533 w 46822"/>
                <a:gd name="connsiteY0" fmla="*/ 13321 h 18098"/>
                <a:gd name="connsiteX1" fmla="*/ 10359 w 46822"/>
                <a:gd name="connsiteY1" fmla="*/ 12354 h 18098"/>
                <a:gd name="connsiteX2" fmla="*/ 9766 w 46822"/>
                <a:gd name="connsiteY2" fmla="*/ 11577 h 18098"/>
                <a:gd name="connsiteX3" fmla="*/ 8563 w 46822"/>
                <a:gd name="connsiteY3" fmla="*/ 10900 h 18098"/>
                <a:gd name="connsiteX4" fmla="*/ 6605 w 46822"/>
                <a:gd name="connsiteY4" fmla="*/ 10211 h 18098"/>
                <a:gd name="connsiteX5" fmla="*/ 4194 w 46822"/>
                <a:gd name="connsiteY5" fmla="*/ 9354 h 18098"/>
                <a:gd name="connsiteX6" fmla="*/ 2285 w 46822"/>
                <a:gd name="connsiteY6" fmla="*/ 8240 h 18098"/>
                <a:gd name="connsiteX7" fmla="*/ 1016 w 46822"/>
                <a:gd name="connsiteY7" fmla="*/ 6774 h 18098"/>
                <a:gd name="connsiteX8" fmla="*/ 566 w 46822"/>
                <a:gd name="connsiteY8" fmla="*/ 4853 h 18098"/>
                <a:gd name="connsiteX9" fmla="*/ 1029 w 46822"/>
                <a:gd name="connsiteY9" fmla="*/ 2891 h 18098"/>
                <a:gd name="connsiteX10" fmla="*/ 2372 w 46822"/>
                <a:gd name="connsiteY10" fmla="*/ 1366 h 18098"/>
                <a:gd name="connsiteX11" fmla="*/ 4443 w 46822"/>
                <a:gd name="connsiteY11" fmla="*/ 362 h 18098"/>
                <a:gd name="connsiteX12" fmla="*/ 7081 w 46822"/>
                <a:gd name="connsiteY12" fmla="*/ 0 h 18098"/>
                <a:gd name="connsiteX13" fmla="*/ 10582 w 46822"/>
                <a:gd name="connsiteY13" fmla="*/ 727 h 18098"/>
                <a:gd name="connsiteX14" fmla="*/ 12857 w 46822"/>
                <a:gd name="connsiteY14" fmla="*/ 2673 h 18098"/>
                <a:gd name="connsiteX15" fmla="*/ 13659 w 46822"/>
                <a:gd name="connsiteY15" fmla="*/ 5371 h 18098"/>
                <a:gd name="connsiteX16" fmla="*/ 10533 w 46822"/>
                <a:gd name="connsiteY16" fmla="*/ 5371 h 18098"/>
                <a:gd name="connsiteX17" fmla="*/ 10145 w 46822"/>
                <a:gd name="connsiteY17" fmla="*/ 3836 h 18098"/>
                <a:gd name="connsiteX18" fmla="*/ 8990 w 46822"/>
                <a:gd name="connsiteY18" fmla="*/ 2770 h 18098"/>
                <a:gd name="connsiteX19" fmla="*/ 7042 w 46822"/>
                <a:gd name="connsiteY19" fmla="*/ 2383 h 18098"/>
                <a:gd name="connsiteX20" fmla="*/ 5184 w 46822"/>
                <a:gd name="connsiteY20" fmla="*/ 2710 h 18098"/>
                <a:gd name="connsiteX21" fmla="*/ 4081 w 46822"/>
                <a:gd name="connsiteY21" fmla="*/ 3593 h 18098"/>
                <a:gd name="connsiteX22" fmla="*/ 3715 w 46822"/>
                <a:gd name="connsiteY22" fmla="*/ 4853 h 18098"/>
                <a:gd name="connsiteX23" fmla="*/ 3954 w 46822"/>
                <a:gd name="connsiteY23" fmla="*/ 5757 h 18098"/>
                <a:gd name="connsiteX24" fmla="*/ 4683 w 46822"/>
                <a:gd name="connsiteY24" fmla="*/ 6509 h 18098"/>
                <a:gd name="connsiteX25" fmla="*/ 5912 w 46822"/>
                <a:gd name="connsiteY25" fmla="*/ 7152 h 18098"/>
                <a:gd name="connsiteX26" fmla="*/ 7660 w 46822"/>
                <a:gd name="connsiteY26" fmla="*/ 7732 h 18098"/>
                <a:gd name="connsiteX27" fmla="*/ 10307 w 46822"/>
                <a:gd name="connsiteY27" fmla="*/ 8699 h 18098"/>
                <a:gd name="connsiteX28" fmla="*/ 12190 w 46822"/>
                <a:gd name="connsiteY28" fmla="*/ 9884 h 18098"/>
                <a:gd name="connsiteX29" fmla="*/ 13320 w 46822"/>
                <a:gd name="connsiteY29" fmla="*/ 11396 h 18098"/>
                <a:gd name="connsiteX30" fmla="*/ 13695 w 46822"/>
                <a:gd name="connsiteY30" fmla="*/ 13296 h 18098"/>
                <a:gd name="connsiteX31" fmla="*/ 13232 w 46822"/>
                <a:gd name="connsiteY31" fmla="*/ 15304 h 18098"/>
                <a:gd name="connsiteX32" fmla="*/ 11902 w 46822"/>
                <a:gd name="connsiteY32" fmla="*/ 16817 h 18098"/>
                <a:gd name="connsiteX33" fmla="*/ 9844 w 46822"/>
                <a:gd name="connsiteY33" fmla="*/ 17771 h 18098"/>
                <a:gd name="connsiteX34" fmla="*/ 7181 w 46822"/>
                <a:gd name="connsiteY34" fmla="*/ 18099 h 18098"/>
                <a:gd name="connsiteX35" fmla="*/ 4582 w 46822"/>
                <a:gd name="connsiteY35" fmla="*/ 17762 h 18098"/>
                <a:gd name="connsiteX36" fmla="*/ 2272 w 46822"/>
                <a:gd name="connsiteY36" fmla="*/ 16733 h 18098"/>
                <a:gd name="connsiteX37" fmla="*/ 615 w 46822"/>
                <a:gd name="connsiteY37" fmla="*/ 14989 h 18098"/>
                <a:gd name="connsiteX38" fmla="*/ 0 w 46822"/>
                <a:gd name="connsiteY38" fmla="*/ 12535 h 18098"/>
                <a:gd name="connsiteX39" fmla="*/ 3152 w 46822"/>
                <a:gd name="connsiteY39" fmla="*/ 12535 h 18098"/>
                <a:gd name="connsiteX40" fmla="*/ 3453 w 46822"/>
                <a:gd name="connsiteY40" fmla="*/ 13998 h 18098"/>
                <a:gd name="connsiteX41" fmla="*/ 4320 w 46822"/>
                <a:gd name="connsiteY41" fmla="*/ 14989 h 18098"/>
                <a:gd name="connsiteX42" fmla="*/ 5598 w 46822"/>
                <a:gd name="connsiteY42" fmla="*/ 15548 h 18098"/>
                <a:gd name="connsiteX43" fmla="*/ 7181 w 46822"/>
                <a:gd name="connsiteY43" fmla="*/ 15729 h 18098"/>
                <a:gd name="connsiteX44" fmla="*/ 9025 w 46822"/>
                <a:gd name="connsiteY44" fmla="*/ 15426 h 18098"/>
                <a:gd name="connsiteX45" fmla="*/ 10155 w 46822"/>
                <a:gd name="connsiteY45" fmla="*/ 14578 h 18098"/>
                <a:gd name="connsiteX46" fmla="*/ 10533 w 46822"/>
                <a:gd name="connsiteY46" fmla="*/ 13321 h 18098"/>
                <a:gd name="connsiteX47" fmla="*/ 15604 w 46822"/>
                <a:gd name="connsiteY47" fmla="*/ 11459 h 18098"/>
                <a:gd name="connsiteX48" fmla="*/ 15604 w 46822"/>
                <a:gd name="connsiteY48" fmla="*/ 11178 h 18098"/>
                <a:gd name="connsiteX49" fmla="*/ 16031 w 46822"/>
                <a:gd name="connsiteY49" fmla="*/ 8555 h 18098"/>
                <a:gd name="connsiteX50" fmla="*/ 17261 w 46822"/>
                <a:gd name="connsiteY50" fmla="*/ 6437 h 18098"/>
                <a:gd name="connsiteX51" fmla="*/ 19245 w 46822"/>
                <a:gd name="connsiteY51" fmla="*/ 5034 h 18098"/>
                <a:gd name="connsiteX52" fmla="*/ 21905 w 46822"/>
                <a:gd name="connsiteY52" fmla="*/ 4526 h 18098"/>
                <a:gd name="connsiteX53" fmla="*/ 24568 w 46822"/>
                <a:gd name="connsiteY53" fmla="*/ 5034 h 18098"/>
                <a:gd name="connsiteX54" fmla="*/ 26565 w 46822"/>
                <a:gd name="connsiteY54" fmla="*/ 6437 h 18098"/>
                <a:gd name="connsiteX55" fmla="*/ 27807 w 46822"/>
                <a:gd name="connsiteY55" fmla="*/ 8555 h 18098"/>
                <a:gd name="connsiteX56" fmla="*/ 28231 w 46822"/>
                <a:gd name="connsiteY56" fmla="*/ 11178 h 18098"/>
                <a:gd name="connsiteX57" fmla="*/ 28231 w 46822"/>
                <a:gd name="connsiteY57" fmla="*/ 11459 h 18098"/>
                <a:gd name="connsiteX58" fmla="*/ 27807 w 46822"/>
                <a:gd name="connsiteY58" fmla="*/ 14082 h 18098"/>
                <a:gd name="connsiteX59" fmla="*/ 26565 w 46822"/>
                <a:gd name="connsiteY59" fmla="*/ 16199 h 18098"/>
                <a:gd name="connsiteX60" fmla="*/ 24581 w 46822"/>
                <a:gd name="connsiteY60" fmla="*/ 17603 h 18098"/>
                <a:gd name="connsiteX61" fmla="*/ 21931 w 46822"/>
                <a:gd name="connsiteY61" fmla="*/ 18099 h 18098"/>
                <a:gd name="connsiteX62" fmla="*/ 19258 w 46822"/>
                <a:gd name="connsiteY62" fmla="*/ 17603 h 18098"/>
                <a:gd name="connsiteX63" fmla="*/ 17274 w 46822"/>
                <a:gd name="connsiteY63" fmla="*/ 16199 h 18098"/>
                <a:gd name="connsiteX64" fmla="*/ 16031 w 46822"/>
                <a:gd name="connsiteY64" fmla="*/ 14082 h 18098"/>
                <a:gd name="connsiteX65" fmla="*/ 15604 w 46822"/>
                <a:gd name="connsiteY65" fmla="*/ 11459 h 18098"/>
                <a:gd name="connsiteX66" fmla="*/ 18630 w 46822"/>
                <a:gd name="connsiteY66" fmla="*/ 11178 h 18098"/>
                <a:gd name="connsiteX67" fmla="*/ 18630 w 46822"/>
                <a:gd name="connsiteY67" fmla="*/ 11459 h 18098"/>
                <a:gd name="connsiteX68" fmla="*/ 18818 w 46822"/>
                <a:gd name="connsiteY68" fmla="*/ 13127 h 18098"/>
                <a:gd name="connsiteX69" fmla="*/ 19407 w 46822"/>
                <a:gd name="connsiteY69" fmla="*/ 14506 h 18098"/>
                <a:gd name="connsiteX70" fmla="*/ 20436 w 46822"/>
                <a:gd name="connsiteY70" fmla="*/ 15438 h 18098"/>
                <a:gd name="connsiteX71" fmla="*/ 21931 w 46822"/>
                <a:gd name="connsiteY71" fmla="*/ 15775 h 18098"/>
                <a:gd name="connsiteX72" fmla="*/ 23387 w 46822"/>
                <a:gd name="connsiteY72" fmla="*/ 15438 h 18098"/>
                <a:gd name="connsiteX73" fmla="*/ 24416 w 46822"/>
                <a:gd name="connsiteY73" fmla="*/ 14506 h 18098"/>
                <a:gd name="connsiteX74" fmla="*/ 25005 w 46822"/>
                <a:gd name="connsiteY74" fmla="*/ 13127 h 18098"/>
                <a:gd name="connsiteX75" fmla="*/ 25209 w 46822"/>
                <a:gd name="connsiteY75" fmla="*/ 11459 h 18098"/>
                <a:gd name="connsiteX76" fmla="*/ 25209 w 46822"/>
                <a:gd name="connsiteY76" fmla="*/ 11178 h 18098"/>
                <a:gd name="connsiteX77" fmla="*/ 25005 w 46822"/>
                <a:gd name="connsiteY77" fmla="*/ 9534 h 18098"/>
                <a:gd name="connsiteX78" fmla="*/ 24403 w 46822"/>
                <a:gd name="connsiteY78" fmla="*/ 8143 h 18098"/>
                <a:gd name="connsiteX79" fmla="*/ 23374 w 46822"/>
                <a:gd name="connsiteY79" fmla="*/ 7198 h 18098"/>
                <a:gd name="connsiteX80" fmla="*/ 21905 w 46822"/>
                <a:gd name="connsiteY80" fmla="*/ 6849 h 18098"/>
                <a:gd name="connsiteX81" fmla="*/ 20426 w 46822"/>
                <a:gd name="connsiteY81" fmla="*/ 7198 h 18098"/>
                <a:gd name="connsiteX82" fmla="*/ 19407 w 46822"/>
                <a:gd name="connsiteY82" fmla="*/ 8143 h 18098"/>
                <a:gd name="connsiteX83" fmla="*/ 18818 w 46822"/>
                <a:gd name="connsiteY83" fmla="*/ 9534 h 18098"/>
                <a:gd name="connsiteX84" fmla="*/ 18630 w 46822"/>
                <a:gd name="connsiteY84" fmla="*/ 11178 h 18098"/>
                <a:gd name="connsiteX85" fmla="*/ 33807 w 46822"/>
                <a:gd name="connsiteY85" fmla="*/ 7258 h 18098"/>
                <a:gd name="connsiteX86" fmla="*/ 33807 w 46822"/>
                <a:gd name="connsiteY86" fmla="*/ 17859 h 18098"/>
                <a:gd name="connsiteX87" fmla="*/ 30781 w 46822"/>
                <a:gd name="connsiteY87" fmla="*/ 17859 h 18098"/>
                <a:gd name="connsiteX88" fmla="*/ 30781 w 46822"/>
                <a:gd name="connsiteY88" fmla="*/ 4766 h 18098"/>
                <a:gd name="connsiteX89" fmla="*/ 33668 w 46822"/>
                <a:gd name="connsiteY89" fmla="*/ 4766 h 18098"/>
                <a:gd name="connsiteX90" fmla="*/ 33807 w 46822"/>
                <a:gd name="connsiteY90" fmla="*/ 7258 h 18098"/>
                <a:gd name="connsiteX91" fmla="*/ 37962 w 46822"/>
                <a:gd name="connsiteY91" fmla="*/ 4681 h 18098"/>
                <a:gd name="connsiteX92" fmla="*/ 37936 w 46822"/>
                <a:gd name="connsiteY92" fmla="*/ 7392 h 18098"/>
                <a:gd name="connsiteX93" fmla="*/ 37334 w 46822"/>
                <a:gd name="connsiteY93" fmla="*/ 7320 h 18098"/>
                <a:gd name="connsiteX94" fmla="*/ 36707 w 46822"/>
                <a:gd name="connsiteY94" fmla="*/ 7295 h 18098"/>
                <a:gd name="connsiteX95" fmla="*/ 35338 w 46822"/>
                <a:gd name="connsiteY95" fmla="*/ 7513 h 18098"/>
                <a:gd name="connsiteX96" fmla="*/ 34348 w 46822"/>
                <a:gd name="connsiteY96" fmla="*/ 8118 h 18098"/>
                <a:gd name="connsiteX97" fmla="*/ 33742 w 46822"/>
                <a:gd name="connsiteY97" fmla="*/ 9060 h 18098"/>
                <a:gd name="connsiteX98" fmla="*/ 33493 w 46822"/>
                <a:gd name="connsiteY98" fmla="*/ 10308 h 18098"/>
                <a:gd name="connsiteX99" fmla="*/ 32801 w 46822"/>
                <a:gd name="connsiteY99" fmla="*/ 10358 h 18098"/>
                <a:gd name="connsiteX100" fmla="*/ 33053 w 46822"/>
                <a:gd name="connsiteY100" fmla="*/ 8069 h 18098"/>
                <a:gd name="connsiteX101" fmla="*/ 33807 w 46822"/>
                <a:gd name="connsiteY101" fmla="*/ 6219 h 18098"/>
                <a:gd name="connsiteX102" fmla="*/ 35085 w 46822"/>
                <a:gd name="connsiteY102" fmla="*/ 4971 h 18098"/>
                <a:gd name="connsiteX103" fmla="*/ 36881 w 46822"/>
                <a:gd name="connsiteY103" fmla="*/ 4526 h 18098"/>
                <a:gd name="connsiteX104" fmla="*/ 37470 w 46822"/>
                <a:gd name="connsiteY104" fmla="*/ 4572 h 18098"/>
                <a:gd name="connsiteX105" fmla="*/ 37962 w 46822"/>
                <a:gd name="connsiteY105" fmla="*/ 4681 h 18098"/>
                <a:gd name="connsiteX106" fmla="*/ 46709 w 46822"/>
                <a:gd name="connsiteY106" fmla="*/ 4766 h 18098"/>
                <a:gd name="connsiteX107" fmla="*/ 46709 w 46822"/>
                <a:gd name="connsiteY107" fmla="*/ 6896 h 18098"/>
                <a:gd name="connsiteX108" fmla="*/ 39053 w 46822"/>
                <a:gd name="connsiteY108" fmla="*/ 6896 h 18098"/>
                <a:gd name="connsiteX109" fmla="*/ 39053 w 46822"/>
                <a:gd name="connsiteY109" fmla="*/ 4766 h 18098"/>
                <a:gd name="connsiteX110" fmla="*/ 46709 w 46822"/>
                <a:gd name="connsiteY110" fmla="*/ 4766 h 18098"/>
                <a:gd name="connsiteX111" fmla="*/ 41263 w 46822"/>
                <a:gd name="connsiteY111" fmla="*/ 1559 h 18098"/>
                <a:gd name="connsiteX112" fmla="*/ 44289 w 46822"/>
                <a:gd name="connsiteY112" fmla="*/ 1559 h 18098"/>
                <a:gd name="connsiteX113" fmla="*/ 44289 w 46822"/>
                <a:gd name="connsiteY113" fmla="*/ 14241 h 18098"/>
                <a:gd name="connsiteX114" fmla="*/ 44463 w 46822"/>
                <a:gd name="connsiteY114" fmla="*/ 15170 h 18098"/>
                <a:gd name="connsiteX115" fmla="*/ 44978 w 46822"/>
                <a:gd name="connsiteY115" fmla="*/ 15594 h 18098"/>
                <a:gd name="connsiteX116" fmla="*/ 45745 w 46822"/>
                <a:gd name="connsiteY116" fmla="*/ 15704 h 18098"/>
                <a:gd name="connsiteX117" fmla="*/ 46347 w 46822"/>
                <a:gd name="connsiteY117" fmla="*/ 15666 h 18098"/>
                <a:gd name="connsiteX118" fmla="*/ 46813 w 46822"/>
                <a:gd name="connsiteY118" fmla="*/ 15594 h 18098"/>
                <a:gd name="connsiteX119" fmla="*/ 46823 w 46822"/>
                <a:gd name="connsiteY119" fmla="*/ 17821 h 18098"/>
                <a:gd name="connsiteX120" fmla="*/ 45946 w 46822"/>
                <a:gd name="connsiteY120" fmla="*/ 18015 h 18098"/>
                <a:gd name="connsiteX121" fmla="*/ 44816 w 46822"/>
                <a:gd name="connsiteY121" fmla="*/ 18099 h 18098"/>
                <a:gd name="connsiteX122" fmla="*/ 42972 w 46822"/>
                <a:gd name="connsiteY122" fmla="*/ 17750 h 18098"/>
                <a:gd name="connsiteX123" fmla="*/ 41716 w 46822"/>
                <a:gd name="connsiteY123" fmla="*/ 16574 h 18098"/>
                <a:gd name="connsiteX124" fmla="*/ 41263 w 46822"/>
                <a:gd name="connsiteY124" fmla="*/ 14422 h 18098"/>
                <a:gd name="connsiteX125" fmla="*/ 41263 w 46822"/>
                <a:gd name="connsiteY125" fmla="*/ 1559 h 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6822" h="18098">
                  <a:moveTo>
                    <a:pt x="10533" y="13321"/>
                  </a:moveTo>
                  <a:cubicBezTo>
                    <a:pt x="10533" y="12959"/>
                    <a:pt x="10475" y="12635"/>
                    <a:pt x="10359" y="12354"/>
                  </a:cubicBezTo>
                  <a:cubicBezTo>
                    <a:pt x="10249" y="12070"/>
                    <a:pt x="10051" y="11811"/>
                    <a:pt x="9766" y="11577"/>
                  </a:cubicBezTo>
                  <a:cubicBezTo>
                    <a:pt x="9482" y="11343"/>
                    <a:pt x="9080" y="11119"/>
                    <a:pt x="8563" y="10900"/>
                  </a:cubicBezTo>
                  <a:cubicBezTo>
                    <a:pt x="8051" y="10676"/>
                    <a:pt x="7398" y="10445"/>
                    <a:pt x="6605" y="10211"/>
                  </a:cubicBezTo>
                  <a:cubicBezTo>
                    <a:pt x="5734" y="9952"/>
                    <a:pt x="4929" y="9665"/>
                    <a:pt x="4194" y="9354"/>
                  </a:cubicBezTo>
                  <a:cubicBezTo>
                    <a:pt x="3466" y="9029"/>
                    <a:pt x="2828" y="8658"/>
                    <a:pt x="2285" y="8240"/>
                  </a:cubicBezTo>
                  <a:cubicBezTo>
                    <a:pt x="1741" y="7813"/>
                    <a:pt x="1320" y="7323"/>
                    <a:pt x="1016" y="6774"/>
                  </a:cubicBezTo>
                  <a:cubicBezTo>
                    <a:pt x="715" y="6219"/>
                    <a:pt x="566" y="5577"/>
                    <a:pt x="566" y="4853"/>
                  </a:cubicBezTo>
                  <a:cubicBezTo>
                    <a:pt x="566" y="4133"/>
                    <a:pt x="722" y="3481"/>
                    <a:pt x="1029" y="2891"/>
                  </a:cubicBezTo>
                  <a:cubicBezTo>
                    <a:pt x="1349" y="2302"/>
                    <a:pt x="1796" y="1793"/>
                    <a:pt x="2372" y="1366"/>
                  </a:cubicBezTo>
                  <a:cubicBezTo>
                    <a:pt x="2958" y="933"/>
                    <a:pt x="3650" y="596"/>
                    <a:pt x="4443" y="362"/>
                  </a:cubicBezTo>
                  <a:cubicBezTo>
                    <a:pt x="5239" y="122"/>
                    <a:pt x="6119" y="0"/>
                    <a:pt x="7081" y="0"/>
                  </a:cubicBezTo>
                  <a:cubicBezTo>
                    <a:pt x="8436" y="0"/>
                    <a:pt x="9605" y="243"/>
                    <a:pt x="10582" y="727"/>
                  </a:cubicBezTo>
                  <a:cubicBezTo>
                    <a:pt x="11572" y="1210"/>
                    <a:pt x="12329" y="1859"/>
                    <a:pt x="12857" y="2673"/>
                  </a:cubicBezTo>
                  <a:cubicBezTo>
                    <a:pt x="13391" y="3487"/>
                    <a:pt x="13659" y="4388"/>
                    <a:pt x="13659" y="5371"/>
                  </a:cubicBezTo>
                  <a:lnTo>
                    <a:pt x="10533" y="5371"/>
                  </a:lnTo>
                  <a:cubicBezTo>
                    <a:pt x="10533" y="4791"/>
                    <a:pt x="10404" y="4279"/>
                    <a:pt x="10145" y="3836"/>
                  </a:cubicBezTo>
                  <a:cubicBezTo>
                    <a:pt x="9893" y="3384"/>
                    <a:pt x="9508" y="3028"/>
                    <a:pt x="8990" y="2770"/>
                  </a:cubicBezTo>
                  <a:cubicBezTo>
                    <a:pt x="8479" y="2514"/>
                    <a:pt x="7831" y="2383"/>
                    <a:pt x="7042" y="2383"/>
                  </a:cubicBezTo>
                  <a:cubicBezTo>
                    <a:pt x="6297" y="2383"/>
                    <a:pt x="5679" y="2492"/>
                    <a:pt x="5184" y="2710"/>
                  </a:cubicBezTo>
                  <a:cubicBezTo>
                    <a:pt x="4692" y="2929"/>
                    <a:pt x="4323" y="3222"/>
                    <a:pt x="4081" y="3593"/>
                  </a:cubicBezTo>
                  <a:cubicBezTo>
                    <a:pt x="3838" y="3964"/>
                    <a:pt x="3715" y="4385"/>
                    <a:pt x="3715" y="4853"/>
                  </a:cubicBezTo>
                  <a:cubicBezTo>
                    <a:pt x="3715" y="5184"/>
                    <a:pt x="3796" y="5486"/>
                    <a:pt x="3954" y="5757"/>
                  </a:cubicBezTo>
                  <a:cubicBezTo>
                    <a:pt x="4113" y="6026"/>
                    <a:pt x="4356" y="6275"/>
                    <a:pt x="4683" y="6509"/>
                  </a:cubicBezTo>
                  <a:cubicBezTo>
                    <a:pt x="5009" y="6734"/>
                    <a:pt x="5420" y="6949"/>
                    <a:pt x="5912" y="7152"/>
                  </a:cubicBezTo>
                  <a:cubicBezTo>
                    <a:pt x="6407" y="7351"/>
                    <a:pt x="6990" y="7545"/>
                    <a:pt x="7660" y="7732"/>
                  </a:cubicBezTo>
                  <a:cubicBezTo>
                    <a:pt x="8669" y="8022"/>
                    <a:pt x="9553" y="8343"/>
                    <a:pt x="10307" y="8699"/>
                  </a:cubicBezTo>
                  <a:cubicBezTo>
                    <a:pt x="11061" y="9045"/>
                    <a:pt x="11689" y="9441"/>
                    <a:pt x="12190" y="9884"/>
                  </a:cubicBezTo>
                  <a:cubicBezTo>
                    <a:pt x="12692" y="10327"/>
                    <a:pt x="13067" y="10832"/>
                    <a:pt x="13320" y="11396"/>
                  </a:cubicBezTo>
                  <a:cubicBezTo>
                    <a:pt x="13572" y="11955"/>
                    <a:pt x="13695" y="12588"/>
                    <a:pt x="13695" y="13296"/>
                  </a:cubicBezTo>
                  <a:cubicBezTo>
                    <a:pt x="13695" y="14038"/>
                    <a:pt x="13543" y="14709"/>
                    <a:pt x="13232" y="15304"/>
                  </a:cubicBezTo>
                  <a:cubicBezTo>
                    <a:pt x="12922" y="15894"/>
                    <a:pt x="12478" y="16399"/>
                    <a:pt x="11902" y="16817"/>
                  </a:cubicBezTo>
                  <a:cubicBezTo>
                    <a:pt x="11333" y="17229"/>
                    <a:pt x="10647" y="17547"/>
                    <a:pt x="9844" y="17771"/>
                  </a:cubicBezTo>
                  <a:cubicBezTo>
                    <a:pt x="9048" y="17990"/>
                    <a:pt x="8161" y="18099"/>
                    <a:pt x="7181" y="18099"/>
                  </a:cubicBezTo>
                  <a:cubicBezTo>
                    <a:pt x="6304" y="18099"/>
                    <a:pt x="5437" y="17987"/>
                    <a:pt x="4582" y="17762"/>
                  </a:cubicBezTo>
                  <a:cubicBezTo>
                    <a:pt x="3738" y="17534"/>
                    <a:pt x="2967" y="17191"/>
                    <a:pt x="2272" y="16733"/>
                  </a:cubicBezTo>
                  <a:cubicBezTo>
                    <a:pt x="1579" y="16265"/>
                    <a:pt x="1026" y="15685"/>
                    <a:pt x="615" y="14989"/>
                  </a:cubicBezTo>
                  <a:cubicBezTo>
                    <a:pt x="207" y="14288"/>
                    <a:pt x="0" y="13470"/>
                    <a:pt x="0" y="12535"/>
                  </a:cubicBezTo>
                  <a:lnTo>
                    <a:pt x="3152" y="12535"/>
                  </a:lnTo>
                  <a:cubicBezTo>
                    <a:pt x="3152" y="13106"/>
                    <a:pt x="3252" y="13595"/>
                    <a:pt x="3453" y="13998"/>
                  </a:cubicBezTo>
                  <a:cubicBezTo>
                    <a:pt x="3663" y="14400"/>
                    <a:pt x="3951" y="14730"/>
                    <a:pt x="4320" y="14989"/>
                  </a:cubicBezTo>
                  <a:cubicBezTo>
                    <a:pt x="4686" y="15239"/>
                    <a:pt x="5113" y="15426"/>
                    <a:pt x="5598" y="15548"/>
                  </a:cubicBezTo>
                  <a:cubicBezTo>
                    <a:pt x="6094" y="15666"/>
                    <a:pt x="6621" y="15729"/>
                    <a:pt x="7181" y="15729"/>
                  </a:cubicBezTo>
                  <a:cubicBezTo>
                    <a:pt x="7919" y="15729"/>
                    <a:pt x="8534" y="15629"/>
                    <a:pt x="9025" y="15426"/>
                  </a:cubicBezTo>
                  <a:cubicBezTo>
                    <a:pt x="9530" y="15223"/>
                    <a:pt x="9906" y="14943"/>
                    <a:pt x="10155" y="14578"/>
                  </a:cubicBezTo>
                  <a:cubicBezTo>
                    <a:pt x="10407" y="14216"/>
                    <a:pt x="10533" y="13795"/>
                    <a:pt x="10533" y="13321"/>
                  </a:cubicBezTo>
                  <a:close/>
                  <a:moveTo>
                    <a:pt x="15604" y="11459"/>
                  </a:moveTo>
                  <a:lnTo>
                    <a:pt x="15604" y="11178"/>
                  </a:lnTo>
                  <a:cubicBezTo>
                    <a:pt x="15604" y="10236"/>
                    <a:pt x="15747" y="9360"/>
                    <a:pt x="16031" y="8555"/>
                  </a:cubicBezTo>
                  <a:cubicBezTo>
                    <a:pt x="16316" y="7738"/>
                    <a:pt x="16727" y="7033"/>
                    <a:pt x="17261" y="6437"/>
                  </a:cubicBezTo>
                  <a:cubicBezTo>
                    <a:pt x="17805" y="5832"/>
                    <a:pt x="18465" y="5364"/>
                    <a:pt x="19245" y="5034"/>
                  </a:cubicBezTo>
                  <a:cubicBezTo>
                    <a:pt x="20031" y="4694"/>
                    <a:pt x="20918" y="4526"/>
                    <a:pt x="21905" y="4526"/>
                  </a:cubicBezTo>
                  <a:cubicBezTo>
                    <a:pt x="22902" y="4526"/>
                    <a:pt x="23788" y="4694"/>
                    <a:pt x="24568" y="5034"/>
                  </a:cubicBezTo>
                  <a:cubicBezTo>
                    <a:pt x="25355" y="5364"/>
                    <a:pt x="26018" y="5832"/>
                    <a:pt x="26565" y="6437"/>
                  </a:cubicBezTo>
                  <a:cubicBezTo>
                    <a:pt x="27108" y="7033"/>
                    <a:pt x="27523" y="7738"/>
                    <a:pt x="27807" y="8555"/>
                  </a:cubicBezTo>
                  <a:cubicBezTo>
                    <a:pt x="28089" y="9360"/>
                    <a:pt x="28231" y="10236"/>
                    <a:pt x="28231" y="11178"/>
                  </a:cubicBezTo>
                  <a:lnTo>
                    <a:pt x="28231" y="11459"/>
                  </a:lnTo>
                  <a:cubicBezTo>
                    <a:pt x="28231" y="12401"/>
                    <a:pt x="28089" y="13277"/>
                    <a:pt x="27807" y="14082"/>
                  </a:cubicBezTo>
                  <a:cubicBezTo>
                    <a:pt x="27523" y="14890"/>
                    <a:pt x="27108" y="15594"/>
                    <a:pt x="26565" y="16199"/>
                  </a:cubicBezTo>
                  <a:cubicBezTo>
                    <a:pt x="26018" y="16798"/>
                    <a:pt x="25358" y="17266"/>
                    <a:pt x="24581" y="17603"/>
                  </a:cubicBezTo>
                  <a:cubicBezTo>
                    <a:pt x="23801" y="17934"/>
                    <a:pt x="22918" y="18099"/>
                    <a:pt x="21931" y="18099"/>
                  </a:cubicBezTo>
                  <a:cubicBezTo>
                    <a:pt x="20934" y="18099"/>
                    <a:pt x="20044" y="17934"/>
                    <a:pt x="19258" y="17603"/>
                  </a:cubicBezTo>
                  <a:cubicBezTo>
                    <a:pt x="18478" y="17266"/>
                    <a:pt x="17818" y="16798"/>
                    <a:pt x="17274" y="16199"/>
                  </a:cubicBezTo>
                  <a:cubicBezTo>
                    <a:pt x="16730" y="15594"/>
                    <a:pt x="16316" y="14890"/>
                    <a:pt x="16031" y="14082"/>
                  </a:cubicBezTo>
                  <a:cubicBezTo>
                    <a:pt x="15747" y="13277"/>
                    <a:pt x="15604" y="12401"/>
                    <a:pt x="15604" y="11459"/>
                  </a:cubicBezTo>
                  <a:close/>
                  <a:moveTo>
                    <a:pt x="18630" y="11178"/>
                  </a:moveTo>
                  <a:lnTo>
                    <a:pt x="18630" y="11459"/>
                  </a:lnTo>
                  <a:cubicBezTo>
                    <a:pt x="18630" y="12045"/>
                    <a:pt x="18691" y="12603"/>
                    <a:pt x="18818" y="13127"/>
                  </a:cubicBezTo>
                  <a:cubicBezTo>
                    <a:pt x="18944" y="13651"/>
                    <a:pt x="19141" y="14110"/>
                    <a:pt x="19407" y="14506"/>
                  </a:cubicBezTo>
                  <a:cubicBezTo>
                    <a:pt x="19675" y="14902"/>
                    <a:pt x="20018" y="15211"/>
                    <a:pt x="20436" y="15438"/>
                  </a:cubicBezTo>
                  <a:cubicBezTo>
                    <a:pt x="20856" y="15663"/>
                    <a:pt x="21355" y="15775"/>
                    <a:pt x="21931" y="15775"/>
                  </a:cubicBezTo>
                  <a:cubicBezTo>
                    <a:pt x="22491" y="15775"/>
                    <a:pt x="22976" y="15663"/>
                    <a:pt x="23387" y="15438"/>
                  </a:cubicBezTo>
                  <a:cubicBezTo>
                    <a:pt x="23804" y="15211"/>
                    <a:pt x="24147" y="14902"/>
                    <a:pt x="24416" y="14506"/>
                  </a:cubicBezTo>
                  <a:cubicBezTo>
                    <a:pt x="24685" y="14110"/>
                    <a:pt x="24882" y="13651"/>
                    <a:pt x="25005" y="13127"/>
                  </a:cubicBezTo>
                  <a:cubicBezTo>
                    <a:pt x="25141" y="12603"/>
                    <a:pt x="25209" y="12045"/>
                    <a:pt x="25209" y="11459"/>
                  </a:cubicBezTo>
                  <a:lnTo>
                    <a:pt x="25209" y="11178"/>
                  </a:lnTo>
                  <a:cubicBezTo>
                    <a:pt x="25209" y="10598"/>
                    <a:pt x="25141" y="10049"/>
                    <a:pt x="25005" y="9534"/>
                  </a:cubicBezTo>
                  <a:cubicBezTo>
                    <a:pt x="24882" y="9010"/>
                    <a:pt x="24681" y="8546"/>
                    <a:pt x="24403" y="8143"/>
                  </a:cubicBezTo>
                  <a:cubicBezTo>
                    <a:pt x="24138" y="7738"/>
                    <a:pt x="23795" y="7423"/>
                    <a:pt x="23374" y="7198"/>
                  </a:cubicBezTo>
                  <a:cubicBezTo>
                    <a:pt x="22963" y="6964"/>
                    <a:pt x="22474" y="6849"/>
                    <a:pt x="21905" y="6849"/>
                  </a:cubicBezTo>
                  <a:cubicBezTo>
                    <a:pt x="21335" y="6849"/>
                    <a:pt x="20843" y="6964"/>
                    <a:pt x="20426" y="7198"/>
                  </a:cubicBezTo>
                  <a:cubicBezTo>
                    <a:pt x="20015" y="7423"/>
                    <a:pt x="19675" y="7738"/>
                    <a:pt x="19407" y="8143"/>
                  </a:cubicBezTo>
                  <a:cubicBezTo>
                    <a:pt x="19141" y="8546"/>
                    <a:pt x="18944" y="9010"/>
                    <a:pt x="18818" y="9534"/>
                  </a:cubicBezTo>
                  <a:cubicBezTo>
                    <a:pt x="18691" y="10049"/>
                    <a:pt x="18630" y="10598"/>
                    <a:pt x="18630" y="11178"/>
                  </a:cubicBezTo>
                  <a:close/>
                  <a:moveTo>
                    <a:pt x="33807" y="7258"/>
                  </a:moveTo>
                  <a:lnTo>
                    <a:pt x="33807" y="17859"/>
                  </a:lnTo>
                  <a:lnTo>
                    <a:pt x="30781" y="17859"/>
                  </a:lnTo>
                  <a:lnTo>
                    <a:pt x="30781" y="4766"/>
                  </a:lnTo>
                  <a:lnTo>
                    <a:pt x="33668" y="4766"/>
                  </a:lnTo>
                  <a:lnTo>
                    <a:pt x="33807" y="7258"/>
                  </a:lnTo>
                  <a:close/>
                  <a:moveTo>
                    <a:pt x="37962" y="4681"/>
                  </a:moveTo>
                  <a:lnTo>
                    <a:pt x="37936" y="7392"/>
                  </a:lnTo>
                  <a:cubicBezTo>
                    <a:pt x="37752" y="7361"/>
                    <a:pt x="37551" y="7336"/>
                    <a:pt x="37334" y="7320"/>
                  </a:cubicBezTo>
                  <a:cubicBezTo>
                    <a:pt x="37124" y="7304"/>
                    <a:pt x="36914" y="7295"/>
                    <a:pt x="36707" y="7295"/>
                  </a:cubicBezTo>
                  <a:cubicBezTo>
                    <a:pt x="36186" y="7295"/>
                    <a:pt x="35733" y="7367"/>
                    <a:pt x="35338" y="7513"/>
                  </a:cubicBezTo>
                  <a:cubicBezTo>
                    <a:pt x="34943" y="7651"/>
                    <a:pt x="34613" y="7853"/>
                    <a:pt x="34348" y="8118"/>
                  </a:cubicBezTo>
                  <a:cubicBezTo>
                    <a:pt x="34085" y="8377"/>
                    <a:pt x="33885" y="8692"/>
                    <a:pt x="33742" y="9060"/>
                  </a:cubicBezTo>
                  <a:cubicBezTo>
                    <a:pt x="33600" y="9432"/>
                    <a:pt x="33519" y="9849"/>
                    <a:pt x="33493" y="10308"/>
                  </a:cubicBezTo>
                  <a:lnTo>
                    <a:pt x="32801" y="10358"/>
                  </a:lnTo>
                  <a:cubicBezTo>
                    <a:pt x="32801" y="9534"/>
                    <a:pt x="32885" y="8770"/>
                    <a:pt x="33053" y="8069"/>
                  </a:cubicBezTo>
                  <a:cubicBezTo>
                    <a:pt x="33221" y="7367"/>
                    <a:pt x="33471" y="6752"/>
                    <a:pt x="33807" y="6219"/>
                  </a:cubicBezTo>
                  <a:cubicBezTo>
                    <a:pt x="34150" y="5686"/>
                    <a:pt x="34577" y="5271"/>
                    <a:pt x="35085" y="4971"/>
                  </a:cubicBezTo>
                  <a:cubicBezTo>
                    <a:pt x="35606" y="4675"/>
                    <a:pt x="36205" y="4526"/>
                    <a:pt x="36881" y="4526"/>
                  </a:cubicBezTo>
                  <a:cubicBezTo>
                    <a:pt x="37066" y="4526"/>
                    <a:pt x="37263" y="4541"/>
                    <a:pt x="37470" y="4572"/>
                  </a:cubicBezTo>
                  <a:cubicBezTo>
                    <a:pt x="37690" y="4607"/>
                    <a:pt x="37852" y="4641"/>
                    <a:pt x="37962" y="4681"/>
                  </a:cubicBezTo>
                  <a:close/>
                  <a:moveTo>
                    <a:pt x="46709" y="4766"/>
                  </a:moveTo>
                  <a:lnTo>
                    <a:pt x="46709" y="6896"/>
                  </a:lnTo>
                  <a:lnTo>
                    <a:pt x="39053" y="6896"/>
                  </a:lnTo>
                  <a:lnTo>
                    <a:pt x="39053" y="4766"/>
                  </a:lnTo>
                  <a:lnTo>
                    <a:pt x="46709" y="4766"/>
                  </a:lnTo>
                  <a:close/>
                  <a:moveTo>
                    <a:pt x="41263" y="1559"/>
                  </a:moveTo>
                  <a:lnTo>
                    <a:pt x="44289" y="1559"/>
                  </a:lnTo>
                  <a:lnTo>
                    <a:pt x="44289" y="14241"/>
                  </a:lnTo>
                  <a:cubicBezTo>
                    <a:pt x="44289" y="14643"/>
                    <a:pt x="44347" y="14955"/>
                    <a:pt x="44463" y="15170"/>
                  </a:cubicBezTo>
                  <a:cubicBezTo>
                    <a:pt x="44590" y="15382"/>
                    <a:pt x="44761" y="15523"/>
                    <a:pt x="44978" y="15594"/>
                  </a:cubicBezTo>
                  <a:cubicBezTo>
                    <a:pt x="45195" y="15666"/>
                    <a:pt x="45450" y="15704"/>
                    <a:pt x="45745" y="15704"/>
                  </a:cubicBezTo>
                  <a:cubicBezTo>
                    <a:pt x="45952" y="15704"/>
                    <a:pt x="46156" y="15691"/>
                    <a:pt x="46347" y="15666"/>
                  </a:cubicBezTo>
                  <a:cubicBezTo>
                    <a:pt x="46538" y="15644"/>
                    <a:pt x="46693" y="15619"/>
                    <a:pt x="46813" y="15594"/>
                  </a:cubicBezTo>
                  <a:lnTo>
                    <a:pt x="46823" y="17821"/>
                  </a:lnTo>
                  <a:cubicBezTo>
                    <a:pt x="46573" y="17893"/>
                    <a:pt x="46279" y="17959"/>
                    <a:pt x="45946" y="18015"/>
                  </a:cubicBezTo>
                  <a:cubicBezTo>
                    <a:pt x="45619" y="18071"/>
                    <a:pt x="45243" y="18099"/>
                    <a:pt x="44816" y="18099"/>
                  </a:cubicBezTo>
                  <a:cubicBezTo>
                    <a:pt x="44120" y="18099"/>
                    <a:pt x="43506" y="17983"/>
                    <a:pt x="42972" y="17750"/>
                  </a:cubicBezTo>
                  <a:cubicBezTo>
                    <a:pt x="42434" y="17506"/>
                    <a:pt x="42017" y="17116"/>
                    <a:pt x="41716" y="16574"/>
                  </a:cubicBezTo>
                  <a:cubicBezTo>
                    <a:pt x="41415" y="16034"/>
                    <a:pt x="41263" y="15317"/>
                    <a:pt x="41263" y="14422"/>
                  </a:cubicBezTo>
                  <a:lnTo>
                    <a:pt x="41263" y="1559"/>
                  </a:ln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4E4A754-2B5B-9902-DEB9-94F545E47657}"/>
                </a:ext>
              </a:extLst>
            </p:cNvPr>
            <p:cNvSpPr/>
            <p:nvPr/>
          </p:nvSpPr>
          <p:spPr>
            <a:xfrm>
              <a:off x="1054203" y="1990137"/>
              <a:ext cx="14022" cy="4054"/>
            </a:xfrm>
            <a:custGeom>
              <a:avLst/>
              <a:gdLst>
                <a:gd name="connsiteX0" fmla="*/ 11919 w 14022"/>
                <a:gd name="connsiteY0" fmla="*/ 0 h 4054"/>
                <a:gd name="connsiteX1" fmla="*/ 14023 w 14022"/>
                <a:gd name="connsiteY1" fmla="*/ 0 h 4054"/>
                <a:gd name="connsiteX2" fmla="*/ 14023 w 14022"/>
                <a:gd name="connsiteY2" fmla="*/ 4055 h 4054"/>
                <a:gd name="connsiteX3" fmla="*/ 11919 w 14022"/>
                <a:gd name="connsiteY3" fmla="*/ 4055 h 4054"/>
                <a:gd name="connsiteX4" fmla="*/ 2103 w 14022"/>
                <a:gd name="connsiteY4" fmla="*/ 4055 h 4054"/>
                <a:gd name="connsiteX5" fmla="*/ 0 w 14022"/>
                <a:gd name="connsiteY5" fmla="*/ 4055 h 4054"/>
                <a:gd name="connsiteX6" fmla="*/ 0 w 14022"/>
                <a:gd name="connsiteY6" fmla="*/ 0 h 4054"/>
                <a:gd name="connsiteX7" fmla="*/ 2103 w 14022"/>
                <a:gd name="connsiteY7" fmla="*/ 0 h 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2" h="4054">
                  <a:moveTo>
                    <a:pt x="11919" y="0"/>
                  </a:moveTo>
                  <a:cubicBezTo>
                    <a:pt x="13081" y="0"/>
                    <a:pt x="14023" y="0"/>
                    <a:pt x="14023" y="0"/>
                  </a:cubicBezTo>
                  <a:lnTo>
                    <a:pt x="14023" y="4055"/>
                  </a:lnTo>
                  <a:cubicBezTo>
                    <a:pt x="14023" y="4055"/>
                    <a:pt x="13081" y="4055"/>
                    <a:pt x="11919" y="4055"/>
                  </a:cubicBezTo>
                  <a:lnTo>
                    <a:pt x="2103" y="4055"/>
                  </a:lnTo>
                  <a:cubicBezTo>
                    <a:pt x="942" y="4055"/>
                    <a:pt x="0" y="4055"/>
                    <a:pt x="0" y="4055"/>
                  </a:cubicBezTo>
                  <a:lnTo>
                    <a:pt x="0" y="0"/>
                  </a:lnTo>
                  <a:cubicBezTo>
                    <a:pt x="0" y="0"/>
                    <a:pt x="942" y="0"/>
                    <a:pt x="2103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B8D08CC-633D-523A-2F87-25BEEF585CCD}"/>
                </a:ext>
              </a:extLst>
            </p:cNvPr>
            <p:cNvSpPr/>
            <p:nvPr/>
          </p:nvSpPr>
          <p:spPr>
            <a:xfrm>
              <a:off x="1054203" y="1996896"/>
              <a:ext cx="11685" cy="4505"/>
            </a:xfrm>
            <a:custGeom>
              <a:avLst/>
              <a:gdLst>
                <a:gd name="connsiteX0" fmla="*/ 9349 w 11685"/>
                <a:gd name="connsiteY0" fmla="*/ 0 h 4505"/>
                <a:gd name="connsiteX1" fmla="*/ 11686 w 11685"/>
                <a:gd name="connsiteY1" fmla="*/ 0 h 4505"/>
                <a:gd name="connsiteX2" fmla="*/ 11686 w 11685"/>
                <a:gd name="connsiteY2" fmla="*/ 4505 h 4505"/>
                <a:gd name="connsiteX3" fmla="*/ 9349 w 11685"/>
                <a:gd name="connsiteY3" fmla="*/ 4505 h 4505"/>
                <a:gd name="connsiteX4" fmla="*/ 2337 w 11685"/>
                <a:gd name="connsiteY4" fmla="*/ 4505 h 4505"/>
                <a:gd name="connsiteX5" fmla="*/ 0 w 11685"/>
                <a:gd name="connsiteY5" fmla="*/ 4505 h 4505"/>
                <a:gd name="connsiteX6" fmla="*/ 0 w 11685"/>
                <a:gd name="connsiteY6" fmla="*/ 0 h 4505"/>
                <a:gd name="connsiteX7" fmla="*/ 2337 w 11685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5" h="4505">
                  <a:moveTo>
                    <a:pt x="9349" y="0"/>
                  </a:moveTo>
                  <a:cubicBezTo>
                    <a:pt x="10639" y="0"/>
                    <a:pt x="11686" y="0"/>
                    <a:pt x="11686" y="0"/>
                  </a:cubicBezTo>
                  <a:lnTo>
                    <a:pt x="11686" y="4505"/>
                  </a:lnTo>
                  <a:cubicBezTo>
                    <a:pt x="11686" y="4505"/>
                    <a:pt x="10639" y="4505"/>
                    <a:pt x="9349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448FC02-4F47-7BDC-1FA4-8BED48AA7CFC}"/>
                </a:ext>
              </a:extLst>
            </p:cNvPr>
            <p:cNvSpPr/>
            <p:nvPr/>
          </p:nvSpPr>
          <p:spPr>
            <a:xfrm>
              <a:off x="1054203" y="2004104"/>
              <a:ext cx="7011" cy="4505"/>
            </a:xfrm>
            <a:custGeom>
              <a:avLst/>
              <a:gdLst>
                <a:gd name="connsiteX0" fmla="*/ 4674 w 7011"/>
                <a:gd name="connsiteY0" fmla="*/ 0 h 4505"/>
                <a:gd name="connsiteX1" fmla="*/ 7011 w 7011"/>
                <a:gd name="connsiteY1" fmla="*/ 0 h 4505"/>
                <a:gd name="connsiteX2" fmla="*/ 7011 w 7011"/>
                <a:gd name="connsiteY2" fmla="*/ 4505 h 4505"/>
                <a:gd name="connsiteX3" fmla="*/ 4674 w 7011"/>
                <a:gd name="connsiteY3" fmla="*/ 4505 h 4505"/>
                <a:gd name="connsiteX4" fmla="*/ 2337 w 7011"/>
                <a:gd name="connsiteY4" fmla="*/ 4505 h 4505"/>
                <a:gd name="connsiteX5" fmla="*/ 0 w 7011"/>
                <a:gd name="connsiteY5" fmla="*/ 4505 h 4505"/>
                <a:gd name="connsiteX6" fmla="*/ 0 w 7011"/>
                <a:gd name="connsiteY6" fmla="*/ 0 h 4505"/>
                <a:gd name="connsiteX7" fmla="*/ 2337 w 7011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11" h="4505">
                  <a:moveTo>
                    <a:pt x="4674" y="0"/>
                  </a:moveTo>
                  <a:cubicBezTo>
                    <a:pt x="5965" y="0"/>
                    <a:pt x="7011" y="0"/>
                    <a:pt x="7011" y="0"/>
                  </a:cubicBezTo>
                  <a:lnTo>
                    <a:pt x="7011" y="4505"/>
                  </a:lnTo>
                  <a:cubicBezTo>
                    <a:pt x="7011" y="4505"/>
                    <a:pt x="5965" y="4505"/>
                    <a:pt x="4674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8C5707C-ABE7-96FF-269D-C6E51AAE6B4D}"/>
                </a:ext>
              </a:extLst>
            </p:cNvPr>
            <p:cNvSpPr/>
            <p:nvPr/>
          </p:nvSpPr>
          <p:spPr>
            <a:xfrm>
              <a:off x="1183914" y="1974368"/>
              <a:ext cx="172951" cy="49555"/>
            </a:xfrm>
            <a:custGeom>
              <a:avLst/>
              <a:gdLst>
                <a:gd name="connsiteX0" fmla="*/ 0 w 172951"/>
                <a:gd name="connsiteY0" fmla="*/ 9010 h 49555"/>
                <a:gd name="connsiteX1" fmla="*/ 9349 w 172951"/>
                <a:gd name="connsiteY1" fmla="*/ 0 h 49555"/>
                <a:gd name="connsiteX2" fmla="*/ 163602 w 172951"/>
                <a:gd name="connsiteY2" fmla="*/ 0 h 49555"/>
                <a:gd name="connsiteX3" fmla="*/ 172951 w 172951"/>
                <a:gd name="connsiteY3" fmla="*/ 9010 h 49555"/>
                <a:gd name="connsiteX4" fmla="*/ 172951 w 172951"/>
                <a:gd name="connsiteY4" fmla="*/ 40546 h 49555"/>
                <a:gd name="connsiteX5" fmla="*/ 163602 w 172951"/>
                <a:gd name="connsiteY5" fmla="*/ 49556 h 49555"/>
                <a:gd name="connsiteX6" fmla="*/ 9349 w 172951"/>
                <a:gd name="connsiteY6" fmla="*/ 49556 h 49555"/>
                <a:gd name="connsiteX7" fmla="*/ 0 w 172951"/>
                <a:gd name="connsiteY7" fmla="*/ 40546 h 49555"/>
                <a:gd name="connsiteX8" fmla="*/ 0 w 172951"/>
                <a:gd name="connsiteY8" fmla="*/ 9010 h 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51" h="49555">
                  <a:moveTo>
                    <a:pt x="0" y="9010"/>
                  </a:moveTo>
                  <a:cubicBezTo>
                    <a:pt x="0" y="4036"/>
                    <a:pt x="4187" y="0"/>
                    <a:pt x="9349" y="0"/>
                  </a:cubicBezTo>
                  <a:lnTo>
                    <a:pt x="163602" y="0"/>
                  </a:lnTo>
                  <a:cubicBezTo>
                    <a:pt x="168764" y="0"/>
                    <a:pt x="172951" y="4036"/>
                    <a:pt x="172951" y="9010"/>
                  </a:cubicBezTo>
                  <a:lnTo>
                    <a:pt x="172951" y="40546"/>
                  </a:lnTo>
                  <a:cubicBezTo>
                    <a:pt x="172951" y="45523"/>
                    <a:pt x="168764" y="49556"/>
                    <a:pt x="163602" y="49556"/>
                  </a:cubicBezTo>
                  <a:lnTo>
                    <a:pt x="9349" y="49556"/>
                  </a:lnTo>
                  <a:cubicBezTo>
                    <a:pt x="4187" y="49556"/>
                    <a:pt x="0" y="45523"/>
                    <a:pt x="0" y="40546"/>
                  </a:cubicBezTo>
                  <a:lnTo>
                    <a:pt x="0" y="9010"/>
                  </a:ln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23B1D83-E000-291B-86F1-F3412D319F87}"/>
                </a:ext>
              </a:extLst>
            </p:cNvPr>
            <p:cNvSpPr/>
            <p:nvPr/>
          </p:nvSpPr>
          <p:spPr>
            <a:xfrm>
              <a:off x="1197939" y="1990137"/>
              <a:ext cx="9348" cy="4054"/>
            </a:xfrm>
            <a:custGeom>
              <a:avLst/>
              <a:gdLst>
                <a:gd name="connsiteX0" fmla="*/ 7245 w 9348"/>
                <a:gd name="connsiteY0" fmla="*/ 0 h 4054"/>
                <a:gd name="connsiteX1" fmla="*/ 9349 w 9348"/>
                <a:gd name="connsiteY1" fmla="*/ 0 h 4054"/>
                <a:gd name="connsiteX2" fmla="*/ 9349 w 9348"/>
                <a:gd name="connsiteY2" fmla="*/ 4055 h 4054"/>
                <a:gd name="connsiteX3" fmla="*/ 7245 w 9348"/>
                <a:gd name="connsiteY3" fmla="*/ 4055 h 4054"/>
                <a:gd name="connsiteX4" fmla="*/ 2103 w 9348"/>
                <a:gd name="connsiteY4" fmla="*/ 4055 h 4054"/>
                <a:gd name="connsiteX5" fmla="*/ 0 w 9348"/>
                <a:gd name="connsiteY5" fmla="*/ 4055 h 4054"/>
                <a:gd name="connsiteX6" fmla="*/ 0 w 9348"/>
                <a:gd name="connsiteY6" fmla="*/ 0 h 4054"/>
                <a:gd name="connsiteX7" fmla="*/ 2103 w 9348"/>
                <a:gd name="connsiteY7" fmla="*/ 0 h 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054">
                  <a:moveTo>
                    <a:pt x="7245" y="0"/>
                  </a:moveTo>
                  <a:cubicBezTo>
                    <a:pt x="8407" y="0"/>
                    <a:pt x="9349" y="0"/>
                    <a:pt x="9349" y="0"/>
                  </a:cubicBezTo>
                  <a:lnTo>
                    <a:pt x="9349" y="4055"/>
                  </a:lnTo>
                  <a:cubicBezTo>
                    <a:pt x="9349" y="4055"/>
                    <a:pt x="8407" y="4055"/>
                    <a:pt x="7245" y="4055"/>
                  </a:cubicBezTo>
                  <a:lnTo>
                    <a:pt x="2103" y="4055"/>
                  </a:lnTo>
                  <a:cubicBezTo>
                    <a:pt x="942" y="4055"/>
                    <a:pt x="0" y="4055"/>
                    <a:pt x="0" y="4055"/>
                  </a:cubicBezTo>
                  <a:lnTo>
                    <a:pt x="0" y="0"/>
                  </a:lnTo>
                  <a:cubicBezTo>
                    <a:pt x="0" y="0"/>
                    <a:pt x="942" y="0"/>
                    <a:pt x="2103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4BF708-B8E0-733A-A22B-C5CDB6D22376}"/>
                </a:ext>
              </a:extLst>
            </p:cNvPr>
            <p:cNvSpPr/>
            <p:nvPr/>
          </p:nvSpPr>
          <p:spPr>
            <a:xfrm>
              <a:off x="1197939" y="1996896"/>
              <a:ext cx="9348" cy="4505"/>
            </a:xfrm>
            <a:custGeom>
              <a:avLst/>
              <a:gdLst>
                <a:gd name="connsiteX0" fmla="*/ 7011 w 9348"/>
                <a:gd name="connsiteY0" fmla="*/ 0 h 4505"/>
                <a:gd name="connsiteX1" fmla="*/ 9349 w 9348"/>
                <a:gd name="connsiteY1" fmla="*/ 0 h 4505"/>
                <a:gd name="connsiteX2" fmla="*/ 9349 w 9348"/>
                <a:gd name="connsiteY2" fmla="*/ 4505 h 4505"/>
                <a:gd name="connsiteX3" fmla="*/ 7011 w 9348"/>
                <a:gd name="connsiteY3" fmla="*/ 4505 h 4505"/>
                <a:gd name="connsiteX4" fmla="*/ 2337 w 9348"/>
                <a:gd name="connsiteY4" fmla="*/ 4505 h 4505"/>
                <a:gd name="connsiteX5" fmla="*/ 0 w 9348"/>
                <a:gd name="connsiteY5" fmla="*/ 4505 h 4505"/>
                <a:gd name="connsiteX6" fmla="*/ 0 w 9348"/>
                <a:gd name="connsiteY6" fmla="*/ 0 h 4505"/>
                <a:gd name="connsiteX7" fmla="*/ 2337 w 9348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505">
                  <a:moveTo>
                    <a:pt x="7011" y="0"/>
                  </a:moveTo>
                  <a:cubicBezTo>
                    <a:pt x="8302" y="0"/>
                    <a:pt x="9349" y="0"/>
                    <a:pt x="9349" y="0"/>
                  </a:cubicBezTo>
                  <a:lnTo>
                    <a:pt x="9349" y="4505"/>
                  </a:lnTo>
                  <a:cubicBezTo>
                    <a:pt x="9349" y="4505"/>
                    <a:pt x="8302" y="4505"/>
                    <a:pt x="7011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8A90D59-2ED8-7AAE-94BD-7F5B5F415B92}"/>
                </a:ext>
              </a:extLst>
            </p:cNvPr>
            <p:cNvSpPr/>
            <p:nvPr/>
          </p:nvSpPr>
          <p:spPr>
            <a:xfrm>
              <a:off x="1197939" y="2004100"/>
              <a:ext cx="9348" cy="4505"/>
            </a:xfrm>
            <a:custGeom>
              <a:avLst/>
              <a:gdLst>
                <a:gd name="connsiteX0" fmla="*/ 7011 w 9348"/>
                <a:gd name="connsiteY0" fmla="*/ 0 h 4505"/>
                <a:gd name="connsiteX1" fmla="*/ 9349 w 9348"/>
                <a:gd name="connsiteY1" fmla="*/ 0 h 4505"/>
                <a:gd name="connsiteX2" fmla="*/ 9349 w 9348"/>
                <a:gd name="connsiteY2" fmla="*/ 4505 h 4505"/>
                <a:gd name="connsiteX3" fmla="*/ 7011 w 9348"/>
                <a:gd name="connsiteY3" fmla="*/ 4505 h 4505"/>
                <a:gd name="connsiteX4" fmla="*/ 2337 w 9348"/>
                <a:gd name="connsiteY4" fmla="*/ 4505 h 4505"/>
                <a:gd name="connsiteX5" fmla="*/ 0 w 9348"/>
                <a:gd name="connsiteY5" fmla="*/ 4505 h 4505"/>
                <a:gd name="connsiteX6" fmla="*/ 0 w 9348"/>
                <a:gd name="connsiteY6" fmla="*/ 0 h 4505"/>
                <a:gd name="connsiteX7" fmla="*/ 2337 w 9348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505">
                  <a:moveTo>
                    <a:pt x="7011" y="0"/>
                  </a:moveTo>
                  <a:cubicBezTo>
                    <a:pt x="8302" y="0"/>
                    <a:pt x="9349" y="0"/>
                    <a:pt x="9349" y="0"/>
                  </a:cubicBezTo>
                  <a:lnTo>
                    <a:pt x="9349" y="4505"/>
                  </a:lnTo>
                  <a:cubicBezTo>
                    <a:pt x="9349" y="4505"/>
                    <a:pt x="8302" y="4505"/>
                    <a:pt x="7011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1B571FB-A5D4-6BE0-3B16-58636411B00A}"/>
                </a:ext>
              </a:extLst>
            </p:cNvPr>
            <p:cNvSpPr/>
            <p:nvPr/>
          </p:nvSpPr>
          <p:spPr>
            <a:xfrm>
              <a:off x="1209624" y="1990137"/>
              <a:ext cx="9348" cy="4054"/>
            </a:xfrm>
            <a:custGeom>
              <a:avLst/>
              <a:gdLst>
                <a:gd name="connsiteX0" fmla="*/ 7245 w 9348"/>
                <a:gd name="connsiteY0" fmla="*/ 0 h 4054"/>
                <a:gd name="connsiteX1" fmla="*/ 9349 w 9348"/>
                <a:gd name="connsiteY1" fmla="*/ 0 h 4054"/>
                <a:gd name="connsiteX2" fmla="*/ 9349 w 9348"/>
                <a:gd name="connsiteY2" fmla="*/ 4055 h 4054"/>
                <a:gd name="connsiteX3" fmla="*/ 7245 w 9348"/>
                <a:gd name="connsiteY3" fmla="*/ 4055 h 4054"/>
                <a:gd name="connsiteX4" fmla="*/ 2103 w 9348"/>
                <a:gd name="connsiteY4" fmla="*/ 4055 h 4054"/>
                <a:gd name="connsiteX5" fmla="*/ 0 w 9348"/>
                <a:gd name="connsiteY5" fmla="*/ 4055 h 4054"/>
                <a:gd name="connsiteX6" fmla="*/ 0 w 9348"/>
                <a:gd name="connsiteY6" fmla="*/ 0 h 4054"/>
                <a:gd name="connsiteX7" fmla="*/ 2103 w 9348"/>
                <a:gd name="connsiteY7" fmla="*/ 0 h 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054">
                  <a:moveTo>
                    <a:pt x="7245" y="0"/>
                  </a:moveTo>
                  <a:cubicBezTo>
                    <a:pt x="8407" y="0"/>
                    <a:pt x="9349" y="0"/>
                    <a:pt x="9349" y="0"/>
                  </a:cubicBezTo>
                  <a:lnTo>
                    <a:pt x="9349" y="4055"/>
                  </a:lnTo>
                  <a:cubicBezTo>
                    <a:pt x="9349" y="4055"/>
                    <a:pt x="8407" y="4055"/>
                    <a:pt x="7245" y="4055"/>
                  </a:cubicBezTo>
                  <a:lnTo>
                    <a:pt x="2103" y="4055"/>
                  </a:lnTo>
                  <a:cubicBezTo>
                    <a:pt x="942" y="4055"/>
                    <a:pt x="0" y="4055"/>
                    <a:pt x="0" y="4055"/>
                  </a:cubicBezTo>
                  <a:lnTo>
                    <a:pt x="0" y="0"/>
                  </a:lnTo>
                  <a:cubicBezTo>
                    <a:pt x="0" y="0"/>
                    <a:pt x="942" y="0"/>
                    <a:pt x="2103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CA52146-60DD-EDE5-DE85-DE9B3B983E9A}"/>
                </a:ext>
              </a:extLst>
            </p:cNvPr>
            <p:cNvSpPr/>
            <p:nvPr/>
          </p:nvSpPr>
          <p:spPr>
            <a:xfrm>
              <a:off x="1209624" y="1996896"/>
              <a:ext cx="9348" cy="4505"/>
            </a:xfrm>
            <a:custGeom>
              <a:avLst/>
              <a:gdLst>
                <a:gd name="connsiteX0" fmla="*/ 7011 w 9348"/>
                <a:gd name="connsiteY0" fmla="*/ 0 h 4505"/>
                <a:gd name="connsiteX1" fmla="*/ 9349 w 9348"/>
                <a:gd name="connsiteY1" fmla="*/ 0 h 4505"/>
                <a:gd name="connsiteX2" fmla="*/ 9349 w 9348"/>
                <a:gd name="connsiteY2" fmla="*/ 4505 h 4505"/>
                <a:gd name="connsiteX3" fmla="*/ 7011 w 9348"/>
                <a:gd name="connsiteY3" fmla="*/ 4505 h 4505"/>
                <a:gd name="connsiteX4" fmla="*/ 2337 w 9348"/>
                <a:gd name="connsiteY4" fmla="*/ 4505 h 4505"/>
                <a:gd name="connsiteX5" fmla="*/ 0 w 9348"/>
                <a:gd name="connsiteY5" fmla="*/ 4505 h 4505"/>
                <a:gd name="connsiteX6" fmla="*/ 0 w 9348"/>
                <a:gd name="connsiteY6" fmla="*/ 0 h 4505"/>
                <a:gd name="connsiteX7" fmla="*/ 2337 w 9348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505">
                  <a:moveTo>
                    <a:pt x="7011" y="0"/>
                  </a:moveTo>
                  <a:cubicBezTo>
                    <a:pt x="8302" y="0"/>
                    <a:pt x="9349" y="0"/>
                    <a:pt x="9349" y="0"/>
                  </a:cubicBezTo>
                  <a:lnTo>
                    <a:pt x="9349" y="4505"/>
                  </a:lnTo>
                  <a:cubicBezTo>
                    <a:pt x="9349" y="4505"/>
                    <a:pt x="8302" y="4505"/>
                    <a:pt x="7011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911B3F4-5779-D8FF-251A-ED913DF7B9F4}"/>
                </a:ext>
              </a:extLst>
            </p:cNvPr>
            <p:cNvSpPr/>
            <p:nvPr/>
          </p:nvSpPr>
          <p:spPr>
            <a:xfrm>
              <a:off x="1209624" y="2004100"/>
              <a:ext cx="9348" cy="4505"/>
            </a:xfrm>
            <a:custGeom>
              <a:avLst/>
              <a:gdLst>
                <a:gd name="connsiteX0" fmla="*/ 7011 w 9348"/>
                <a:gd name="connsiteY0" fmla="*/ 0 h 4505"/>
                <a:gd name="connsiteX1" fmla="*/ 9349 w 9348"/>
                <a:gd name="connsiteY1" fmla="*/ 0 h 4505"/>
                <a:gd name="connsiteX2" fmla="*/ 9349 w 9348"/>
                <a:gd name="connsiteY2" fmla="*/ 4505 h 4505"/>
                <a:gd name="connsiteX3" fmla="*/ 7011 w 9348"/>
                <a:gd name="connsiteY3" fmla="*/ 4505 h 4505"/>
                <a:gd name="connsiteX4" fmla="*/ 2337 w 9348"/>
                <a:gd name="connsiteY4" fmla="*/ 4505 h 4505"/>
                <a:gd name="connsiteX5" fmla="*/ 0 w 9348"/>
                <a:gd name="connsiteY5" fmla="*/ 4505 h 4505"/>
                <a:gd name="connsiteX6" fmla="*/ 0 w 9348"/>
                <a:gd name="connsiteY6" fmla="*/ 0 h 4505"/>
                <a:gd name="connsiteX7" fmla="*/ 2337 w 9348"/>
                <a:gd name="connsiteY7" fmla="*/ 0 h 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48" h="4505">
                  <a:moveTo>
                    <a:pt x="7011" y="0"/>
                  </a:moveTo>
                  <a:cubicBezTo>
                    <a:pt x="8302" y="0"/>
                    <a:pt x="9349" y="0"/>
                    <a:pt x="9349" y="0"/>
                  </a:cubicBezTo>
                  <a:lnTo>
                    <a:pt x="9349" y="4505"/>
                  </a:lnTo>
                  <a:cubicBezTo>
                    <a:pt x="9349" y="4505"/>
                    <a:pt x="8302" y="4505"/>
                    <a:pt x="7011" y="4505"/>
                  </a:cubicBezTo>
                  <a:lnTo>
                    <a:pt x="2337" y="4505"/>
                  </a:lnTo>
                  <a:cubicBezTo>
                    <a:pt x="1046" y="4505"/>
                    <a:pt x="0" y="4505"/>
                    <a:pt x="0" y="4505"/>
                  </a:cubicBezTo>
                  <a:lnTo>
                    <a:pt x="0" y="0"/>
                  </a:lnTo>
                  <a:cubicBezTo>
                    <a:pt x="0" y="0"/>
                    <a:pt x="1046" y="0"/>
                    <a:pt x="2337" y="0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608A1CD-D97B-3616-755A-AA73D697C571}"/>
                </a:ext>
              </a:extLst>
            </p:cNvPr>
            <p:cNvSpPr/>
            <p:nvPr/>
          </p:nvSpPr>
          <p:spPr>
            <a:xfrm>
              <a:off x="1234277" y="1989747"/>
              <a:ext cx="99809" cy="18825"/>
            </a:xfrm>
            <a:custGeom>
              <a:avLst/>
              <a:gdLst>
                <a:gd name="connsiteX0" fmla="*/ 11371 w 99809"/>
                <a:gd name="connsiteY0" fmla="*/ 12850 h 18825"/>
                <a:gd name="connsiteX1" fmla="*/ 14510 w 99809"/>
                <a:gd name="connsiteY1" fmla="*/ 12850 h 18825"/>
                <a:gd name="connsiteX2" fmla="*/ 13507 w 99809"/>
                <a:gd name="connsiteY2" fmla="*/ 15934 h 18825"/>
                <a:gd name="connsiteX3" fmla="*/ 11109 w 99809"/>
                <a:gd name="connsiteY3" fmla="*/ 18052 h 18825"/>
                <a:gd name="connsiteX4" fmla="*/ 7356 w 99809"/>
                <a:gd name="connsiteY4" fmla="*/ 18826 h 18825"/>
                <a:gd name="connsiteX5" fmla="*/ 4304 w 99809"/>
                <a:gd name="connsiteY5" fmla="*/ 18246 h 18825"/>
                <a:gd name="connsiteX6" fmla="*/ 1984 w 99809"/>
                <a:gd name="connsiteY6" fmla="*/ 16574 h 18825"/>
                <a:gd name="connsiteX7" fmla="*/ 502 w 99809"/>
                <a:gd name="connsiteY7" fmla="*/ 13951 h 18825"/>
                <a:gd name="connsiteX8" fmla="*/ 0 w 99809"/>
                <a:gd name="connsiteY8" fmla="*/ 10514 h 18825"/>
                <a:gd name="connsiteX9" fmla="*/ 0 w 99809"/>
                <a:gd name="connsiteY9" fmla="*/ 9051 h 18825"/>
                <a:gd name="connsiteX10" fmla="*/ 515 w 99809"/>
                <a:gd name="connsiteY10" fmla="*/ 5614 h 18825"/>
                <a:gd name="connsiteX11" fmla="*/ 2019 w 99809"/>
                <a:gd name="connsiteY11" fmla="*/ 2988 h 18825"/>
                <a:gd name="connsiteX12" fmla="*/ 4369 w 99809"/>
                <a:gd name="connsiteY12" fmla="*/ 1307 h 18825"/>
                <a:gd name="connsiteX13" fmla="*/ 7469 w 99809"/>
                <a:gd name="connsiteY13" fmla="*/ 727 h 18825"/>
                <a:gd name="connsiteX14" fmla="*/ 11158 w 99809"/>
                <a:gd name="connsiteY14" fmla="*/ 1500 h 18825"/>
                <a:gd name="connsiteX15" fmla="*/ 13494 w 99809"/>
                <a:gd name="connsiteY15" fmla="*/ 3643 h 18825"/>
                <a:gd name="connsiteX16" fmla="*/ 14523 w 99809"/>
                <a:gd name="connsiteY16" fmla="*/ 6774 h 18825"/>
                <a:gd name="connsiteX17" fmla="*/ 11384 w 99809"/>
                <a:gd name="connsiteY17" fmla="*/ 6774 h 18825"/>
                <a:gd name="connsiteX18" fmla="*/ 10834 w 99809"/>
                <a:gd name="connsiteY18" fmla="*/ 4828 h 18825"/>
                <a:gd name="connsiteX19" fmla="*/ 9601 w 99809"/>
                <a:gd name="connsiteY19" fmla="*/ 3593 h 18825"/>
                <a:gd name="connsiteX20" fmla="*/ 7469 w 99809"/>
                <a:gd name="connsiteY20" fmla="*/ 3156 h 18825"/>
                <a:gd name="connsiteX21" fmla="*/ 5585 w 99809"/>
                <a:gd name="connsiteY21" fmla="*/ 3546 h 18825"/>
                <a:gd name="connsiteX22" fmla="*/ 4242 w 99809"/>
                <a:gd name="connsiteY22" fmla="*/ 4681 h 18825"/>
                <a:gd name="connsiteX23" fmla="*/ 3427 w 99809"/>
                <a:gd name="connsiteY23" fmla="*/ 6534 h 18825"/>
                <a:gd name="connsiteX24" fmla="*/ 3162 w 99809"/>
                <a:gd name="connsiteY24" fmla="*/ 9026 h 18825"/>
                <a:gd name="connsiteX25" fmla="*/ 3162 w 99809"/>
                <a:gd name="connsiteY25" fmla="*/ 10514 h 18825"/>
                <a:gd name="connsiteX26" fmla="*/ 3401 w 99809"/>
                <a:gd name="connsiteY26" fmla="*/ 12934 h 18825"/>
                <a:gd name="connsiteX27" fmla="*/ 4155 w 99809"/>
                <a:gd name="connsiteY27" fmla="*/ 14784 h 18825"/>
                <a:gd name="connsiteX28" fmla="*/ 5459 w 99809"/>
                <a:gd name="connsiteY28" fmla="*/ 15981 h 18825"/>
                <a:gd name="connsiteX29" fmla="*/ 7356 w 99809"/>
                <a:gd name="connsiteY29" fmla="*/ 16405 h 18825"/>
                <a:gd name="connsiteX30" fmla="*/ 9527 w 99809"/>
                <a:gd name="connsiteY30" fmla="*/ 15994 h 18825"/>
                <a:gd name="connsiteX31" fmla="*/ 10795 w 99809"/>
                <a:gd name="connsiteY31" fmla="*/ 14796 h 18825"/>
                <a:gd name="connsiteX32" fmla="*/ 11371 w 99809"/>
                <a:gd name="connsiteY32" fmla="*/ 12850 h 18825"/>
                <a:gd name="connsiteX33" fmla="*/ 16494 w 99809"/>
                <a:gd name="connsiteY33" fmla="*/ 12182 h 18825"/>
                <a:gd name="connsiteX34" fmla="*/ 16494 w 99809"/>
                <a:gd name="connsiteY34" fmla="*/ 11905 h 18825"/>
                <a:gd name="connsiteX35" fmla="*/ 16921 w 99809"/>
                <a:gd name="connsiteY35" fmla="*/ 9279 h 18825"/>
                <a:gd name="connsiteX36" fmla="*/ 18151 w 99809"/>
                <a:gd name="connsiteY36" fmla="*/ 7161 h 18825"/>
                <a:gd name="connsiteX37" fmla="*/ 20135 w 99809"/>
                <a:gd name="connsiteY37" fmla="*/ 5757 h 18825"/>
                <a:gd name="connsiteX38" fmla="*/ 22795 w 99809"/>
                <a:gd name="connsiteY38" fmla="*/ 5249 h 18825"/>
                <a:gd name="connsiteX39" fmla="*/ 25458 w 99809"/>
                <a:gd name="connsiteY39" fmla="*/ 5757 h 18825"/>
                <a:gd name="connsiteX40" fmla="*/ 27451 w 99809"/>
                <a:gd name="connsiteY40" fmla="*/ 7161 h 18825"/>
                <a:gd name="connsiteX41" fmla="*/ 28697 w 99809"/>
                <a:gd name="connsiteY41" fmla="*/ 9279 h 18825"/>
                <a:gd name="connsiteX42" fmla="*/ 29121 w 99809"/>
                <a:gd name="connsiteY42" fmla="*/ 11905 h 18825"/>
                <a:gd name="connsiteX43" fmla="*/ 29121 w 99809"/>
                <a:gd name="connsiteY43" fmla="*/ 12182 h 18825"/>
                <a:gd name="connsiteX44" fmla="*/ 28697 w 99809"/>
                <a:gd name="connsiteY44" fmla="*/ 14808 h 18825"/>
                <a:gd name="connsiteX45" fmla="*/ 27451 w 99809"/>
                <a:gd name="connsiteY45" fmla="*/ 16926 h 18825"/>
                <a:gd name="connsiteX46" fmla="*/ 25471 w 99809"/>
                <a:gd name="connsiteY46" fmla="*/ 18330 h 18825"/>
                <a:gd name="connsiteX47" fmla="*/ 22821 w 99809"/>
                <a:gd name="connsiteY47" fmla="*/ 18826 h 18825"/>
                <a:gd name="connsiteX48" fmla="*/ 20148 w 99809"/>
                <a:gd name="connsiteY48" fmla="*/ 18330 h 18825"/>
                <a:gd name="connsiteX49" fmla="*/ 18164 w 99809"/>
                <a:gd name="connsiteY49" fmla="*/ 16926 h 18825"/>
                <a:gd name="connsiteX50" fmla="*/ 16921 w 99809"/>
                <a:gd name="connsiteY50" fmla="*/ 14808 h 18825"/>
                <a:gd name="connsiteX51" fmla="*/ 16494 w 99809"/>
                <a:gd name="connsiteY51" fmla="*/ 12182 h 18825"/>
                <a:gd name="connsiteX52" fmla="*/ 19520 w 99809"/>
                <a:gd name="connsiteY52" fmla="*/ 11905 h 18825"/>
                <a:gd name="connsiteX53" fmla="*/ 19520 w 99809"/>
                <a:gd name="connsiteY53" fmla="*/ 12182 h 18825"/>
                <a:gd name="connsiteX54" fmla="*/ 19708 w 99809"/>
                <a:gd name="connsiteY54" fmla="*/ 13854 h 18825"/>
                <a:gd name="connsiteX55" fmla="*/ 20297 w 99809"/>
                <a:gd name="connsiteY55" fmla="*/ 15233 h 18825"/>
                <a:gd name="connsiteX56" fmla="*/ 21326 w 99809"/>
                <a:gd name="connsiteY56" fmla="*/ 16162 h 18825"/>
                <a:gd name="connsiteX57" fmla="*/ 22821 w 99809"/>
                <a:gd name="connsiteY57" fmla="*/ 16502 h 18825"/>
                <a:gd name="connsiteX58" fmla="*/ 24277 w 99809"/>
                <a:gd name="connsiteY58" fmla="*/ 16162 h 18825"/>
                <a:gd name="connsiteX59" fmla="*/ 25306 w 99809"/>
                <a:gd name="connsiteY59" fmla="*/ 15233 h 18825"/>
                <a:gd name="connsiteX60" fmla="*/ 25895 w 99809"/>
                <a:gd name="connsiteY60" fmla="*/ 13854 h 18825"/>
                <a:gd name="connsiteX61" fmla="*/ 26099 w 99809"/>
                <a:gd name="connsiteY61" fmla="*/ 12182 h 18825"/>
                <a:gd name="connsiteX62" fmla="*/ 26099 w 99809"/>
                <a:gd name="connsiteY62" fmla="*/ 11905 h 18825"/>
                <a:gd name="connsiteX63" fmla="*/ 25895 w 99809"/>
                <a:gd name="connsiteY63" fmla="*/ 10258 h 18825"/>
                <a:gd name="connsiteX64" fmla="*/ 25293 w 99809"/>
                <a:gd name="connsiteY64" fmla="*/ 8867 h 18825"/>
                <a:gd name="connsiteX65" fmla="*/ 24264 w 99809"/>
                <a:gd name="connsiteY65" fmla="*/ 7925 h 18825"/>
                <a:gd name="connsiteX66" fmla="*/ 22795 w 99809"/>
                <a:gd name="connsiteY66" fmla="*/ 7573 h 18825"/>
                <a:gd name="connsiteX67" fmla="*/ 21316 w 99809"/>
                <a:gd name="connsiteY67" fmla="*/ 7925 h 18825"/>
                <a:gd name="connsiteX68" fmla="*/ 20297 w 99809"/>
                <a:gd name="connsiteY68" fmla="*/ 8867 h 18825"/>
                <a:gd name="connsiteX69" fmla="*/ 19708 w 99809"/>
                <a:gd name="connsiteY69" fmla="*/ 10258 h 18825"/>
                <a:gd name="connsiteX70" fmla="*/ 19520 w 99809"/>
                <a:gd name="connsiteY70" fmla="*/ 11905 h 18825"/>
                <a:gd name="connsiteX71" fmla="*/ 34898 w 99809"/>
                <a:gd name="connsiteY71" fmla="*/ 0 h 18825"/>
                <a:gd name="connsiteX72" fmla="*/ 34898 w 99809"/>
                <a:gd name="connsiteY72" fmla="*/ 18582 h 18825"/>
                <a:gd name="connsiteX73" fmla="*/ 31859 w 99809"/>
                <a:gd name="connsiteY73" fmla="*/ 18582 h 18825"/>
                <a:gd name="connsiteX74" fmla="*/ 31859 w 99809"/>
                <a:gd name="connsiteY74" fmla="*/ 0 h 18825"/>
                <a:gd name="connsiteX75" fmla="*/ 34898 w 99809"/>
                <a:gd name="connsiteY75" fmla="*/ 0 h 18825"/>
                <a:gd name="connsiteX76" fmla="*/ 46382 w 99809"/>
                <a:gd name="connsiteY76" fmla="*/ 15498 h 18825"/>
                <a:gd name="connsiteX77" fmla="*/ 46382 w 99809"/>
                <a:gd name="connsiteY77" fmla="*/ 5492 h 18825"/>
                <a:gd name="connsiteX78" fmla="*/ 49421 w 99809"/>
                <a:gd name="connsiteY78" fmla="*/ 5492 h 18825"/>
                <a:gd name="connsiteX79" fmla="*/ 49421 w 99809"/>
                <a:gd name="connsiteY79" fmla="*/ 18582 h 18825"/>
                <a:gd name="connsiteX80" fmla="*/ 46560 w 99809"/>
                <a:gd name="connsiteY80" fmla="*/ 18582 h 18825"/>
                <a:gd name="connsiteX81" fmla="*/ 46382 w 99809"/>
                <a:gd name="connsiteY81" fmla="*/ 15498 h 18825"/>
                <a:gd name="connsiteX82" fmla="*/ 46810 w 99809"/>
                <a:gd name="connsiteY82" fmla="*/ 12775 h 18825"/>
                <a:gd name="connsiteX83" fmla="*/ 47826 w 99809"/>
                <a:gd name="connsiteY83" fmla="*/ 12753 h 18825"/>
                <a:gd name="connsiteX84" fmla="*/ 47525 w 99809"/>
                <a:gd name="connsiteY84" fmla="*/ 15183 h 18825"/>
                <a:gd name="connsiteX85" fmla="*/ 46596 w 99809"/>
                <a:gd name="connsiteY85" fmla="*/ 17107 h 18825"/>
                <a:gd name="connsiteX86" fmla="*/ 44991 w 99809"/>
                <a:gd name="connsiteY86" fmla="*/ 18376 h 18825"/>
                <a:gd name="connsiteX87" fmla="*/ 42642 w 99809"/>
                <a:gd name="connsiteY87" fmla="*/ 18826 h 18825"/>
                <a:gd name="connsiteX88" fmla="*/ 40823 w 99809"/>
                <a:gd name="connsiteY88" fmla="*/ 18548 h 18825"/>
                <a:gd name="connsiteX89" fmla="*/ 39392 w 99809"/>
                <a:gd name="connsiteY89" fmla="*/ 17687 h 18825"/>
                <a:gd name="connsiteX90" fmla="*/ 38473 w 99809"/>
                <a:gd name="connsiteY90" fmla="*/ 16175 h 18825"/>
                <a:gd name="connsiteX91" fmla="*/ 38150 w 99809"/>
                <a:gd name="connsiteY91" fmla="*/ 13951 h 18825"/>
                <a:gd name="connsiteX92" fmla="*/ 38150 w 99809"/>
                <a:gd name="connsiteY92" fmla="*/ 5492 h 18825"/>
                <a:gd name="connsiteX93" fmla="*/ 41172 w 99809"/>
                <a:gd name="connsiteY93" fmla="*/ 5492 h 18825"/>
                <a:gd name="connsiteX94" fmla="*/ 41172 w 99809"/>
                <a:gd name="connsiteY94" fmla="*/ 13973 h 18825"/>
                <a:gd name="connsiteX95" fmla="*/ 41350 w 99809"/>
                <a:gd name="connsiteY95" fmla="*/ 15170 h 18825"/>
                <a:gd name="connsiteX96" fmla="*/ 41826 w 99809"/>
                <a:gd name="connsiteY96" fmla="*/ 15934 h 18825"/>
                <a:gd name="connsiteX97" fmla="*/ 42528 w 99809"/>
                <a:gd name="connsiteY97" fmla="*/ 16346 h 18825"/>
                <a:gd name="connsiteX98" fmla="*/ 43383 w 99809"/>
                <a:gd name="connsiteY98" fmla="*/ 16465 h 18825"/>
                <a:gd name="connsiteX99" fmla="*/ 45418 w 99809"/>
                <a:gd name="connsiteY99" fmla="*/ 15981 h 18825"/>
                <a:gd name="connsiteX100" fmla="*/ 46483 w 99809"/>
                <a:gd name="connsiteY100" fmla="*/ 14653 h 18825"/>
                <a:gd name="connsiteX101" fmla="*/ 46810 w 99809"/>
                <a:gd name="connsiteY101" fmla="*/ 12775 h 18825"/>
                <a:gd name="connsiteX102" fmla="*/ 55547 w 99809"/>
                <a:gd name="connsiteY102" fmla="*/ 8153 h 18825"/>
                <a:gd name="connsiteX103" fmla="*/ 55547 w 99809"/>
                <a:gd name="connsiteY103" fmla="*/ 18582 h 18825"/>
                <a:gd name="connsiteX104" fmla="*/ 52521 w 99809"/>
                <a:gd name="connsiteY104" fmla="*/ 18582 h 18825"/>
                <a:gd name="connsiteX105" fmla="*/ 52521 w 99809"/>
                <a:gd name="connsiteY105" fmla="*/ 5492 h 18825"/>
                <a:gd name="connsiteX106" fmla="*/ 55372 w 99809"/>
                <a:gd name="connsiteY106" fmla="*/ 5492 h 18825"/>
                <a:gd name="connsiteX107" fmla="*/ 55547 w 99809"/>
                <a:gd name="connsiteY107" fmla="*/ 8153 h 18825"/>
                <a:gd name="connsiteX108" fmla="*/ 55058 w 99809"/>
                <a:gd name="connsiteY108" fmla="*/ 11552 h 18825"/>
                <a:gd name="connsiteX109" fmla="*/ 54029 w 99809"/>
                <a:gd name="connsiteY109" fmla="*/ 11543 h 18825"/>
                <a:gd name="connsiteX110" fmla="*/ 54379 w 99809"/>
                <a:gd name="connsiteY110" fmla="*/ 9039 h 18825"/>
                <a:gd name="connsiteX111" fmla="*/ 55408 w 99809"/>
                <a:gd name="connsiteY111" fmla="*/ 7042 h 18825"/>
                <a:gd name="connsiteX112" fmla="*/ 57091 w 99809"/>
                <a:gd name="connsiteY112" fmla="*/ 5723 h 18825"/>
                <a:gd name="connsiteX113" fmla="*/ 59437 w 99809"/>
                <a:gd name="connsiteY113" fmla="*/ 5249 h 18825"/>
                <a:gd name="connsiteX114" fmla="*/ 61132 w 99809"/>
                <a:gd name="connsiteY114" fmla="*/ 5517 h 18825"/>
                <a:gd name="connsiteX115" fmla="*/ 62475 w 99809"/>
                <a:gd name="connsiteY115" fmla="*/ 6328 h 18825"/>
                <a:gd name="connsiteX116" fmla="*/ 63356 w 99809"/>
                <a:gd name="connsiteY116" fmla="*/ 7754 h 18825"/>
                <a:gd name="connsiteX117" fmla="*/ 63669 w 99809"/>
                <a:gd name="connsiteY117" fmla="*/ 9859 h 18825"/>
                <a:gd name="connsiteX118" fmla="*/ 63669 w 99809"/>
                <a:gd name="connsiteY118" fmla="*/ 18582 h 18825"/>
                <a:gd name="connsiteX119" fmla="*/ 60644 w 99809"/>
                <a:gd name="connsiteY119" fmla="*/ 18582 h 18825"/>
                <a:gd name="connsiteX120" fmla="*/ 60644 w 99809"/>
                <a:gd name="connsiteY120" fmla="*/ 10115 h 18825"/>
                <a:gd name="connsiteX121" fmla="*/ 60343 w 99809"/>
                <a:gd name="connsiteY121" fmla="*/ 8614 h 18825"/>
                <a:gd name="connsiteX122" fmla="*/ 59501 w 99809"/>
                <a:gd name="connsiteY122" fmla="*/ 7841 h 18825"/>
                <a:gd name="connsiteX123" fmla="*/ 58207 w 99809"/>
                <a:gd name="connsiteY123" fmla="*/ 7598 h 18825"/>
                <a:gd name="connsiteX124" fmla="*/ 56751 w 99809"/>
                <a:gd name="connsiteY124" fmla="*/ 7913 h 18825"/>
                <a:gd name="connsiteX125" fmla="*/ 55786 w 99809"/>
                <a:gd name="connsiteY125" fmla="*/ 8770 h 18825"/>
                <a:gd name="connsiteX126" fmla="*/ 55233 w 99809"/>
                <a:gd name="connsiteY126" fmla="*/ 10030 h 18825"/>
                <a:gd name="connsiteX127" fmla="*/ 55058 w 99809"/>
                <a:gd name="connsiteY127" fmla="*/ 11552 h 18825"/>
                <a:gd name="connsiteX128" fmla="*/ 63482 w 99809"/>
                <a:gd name="connsiteY128" fmla="*/ 10779 h 18825"/>
                <a:gd name="connsiteX129" fmla="*/ 62061 w 99809"/>
                <a:gd name="connsiteY129" fmla="*/ 11081 h 18825"/>
                <a:gd name="connsiteX130" fmla="*/ 62401 w 99809"/>
                <a:gd name="connsiteY130" fmla="*/ 8845 h 18825"/>
                <a:gd name="connsiteX131" fmla="*/ 63417 w 99809"/>
                <a:gd name="connsiteY131" fmla="*/ 6980 h 18825"/>
                <a:gd name="connsiteX132" fmla="*/ 65087 w 99809"/>
                <a:gd name="connsiteY132" fmla="*/ 5711 h 18825"/>
                <a:gd name="connsiteX133" fmla="*/ 67359 w 99809"/>
                <a:gd name="connsiteY133" fmla="*/ 5249 h 18825"/>
                <a:gd name="connsiteX134" fmla="*/ 69216 w 99809"/>
                <a:gd name="connsiteY134" fmla="*/ 5530 h 18825"/>
                <a:gd name="connsiteX135" fmla="*/ 70624 w 99809"/>
                <a:gd name="connsiteY135" fmla="*/ 6375 h 18825"/>
                <a:gd name="connsiteX136" fmla="*/ 71501 w 99809"/>
                <a:gd name="connsiteY136" fmla="*/ 7888 h 18825"/>
                <a:gd name="connsiteX137" fmla="*/ 71802 w 99809"/>
                <a:gd name="connsiteY137" fmla="*/ 10115 h 18825"/>
                <a:gd name="connsiteX138" fmla="*/ 71802 w 99809"/>
                <a:gd name="connsiteY138" fmla="*/ 18582 h 18825"/>
                <a:gd name="connsiteX139" fmla="*/ 68766 w 99809"/>
                <a:gd name="connsiteY139" fmla="*/ 18582 h 18825"/>
                <a:gd name="connsiteX140" fmla="*/ 68766 w 99809"/>
                <a:gd name="connsiteY140" fmla="*/ 10102 h 18825"/>
                <a:gd name="connsiteX141" fmla="*/ 68465 w 99809"/>
                <a:gd name="connsiteY141" fmla="*/ 8564 h 18825"/>
                <a:gd name="connsiteX142" fmla="*/ 67637 w 99809"/>
                <a:gd name="connsiteY142" fmla="*/ 7816 h 18825"/>
                <a:gd name="connsiteX143" fmla="*/ 66342 w 99809"/>
                <a:gd name="connsiteY143" fmla="*/ 7598 h 18825"/>
                <a:gd name="connsiteX144" fmla="*/ 65100 w 99809"/>
                <a:gd name="connsiteY144" fmla="*/ 7850 h 18825"/>
                <a:gd name="connsiteX145" fmla="*/ 64210 w 99809"/>
                <a:gd name="connsiteY145" fmla="*/ 8543 h 18825"/>
                <a:gd name="connsiteX146" fmla="*/ 63656 w 99809"/>
                <a:gd name="connsiteY146" fmla="*/ 9547 h 18825"/>
                <a:gd name="connsiteX147" fmla="*/ 63482 w 99809"/>
                <a:gd name="connsiteY147" fmla="*/ 10779 h 18825"/>
                <a:gd name="connsiteX148" fmla="*/ 77918 w 99809"/>
                <a:gd name="connsiteY148" fmla="*/ 8287 h 18825"/>
                <a:gd name="connsiteX149" fmla="*/ 77918 w 99809"/>
                <a:gd name="connsiteY149" fmla="*/ 18582 h 18825"/>
                <a:gd name="connsiteX150" fmla="*/ 74892 w 99809"/>
                <a:gd name="connsiteY150" fmla="*/ 18582 h 18825"/>
                <a:gd name="connsiteX151" fmla="*/ 74892 w 99809"/>
                <a:gd name="connsiteY151" fmla="*/ 5492 h 18825"/>
                <a:gd name="connsiteX152" fmla="*/ 77740 w 99809"/>
                <a:gd name="connsiteY152" fmla="*/ 5492 h 18825"/>
                <a:gd name="connsiteX153" fmla="*/ 77918 w 99809"/>
                <a:gd name="connsiteY153" fmla="*/ 8287 h 18825"/>
                <a:gd name="connsiteX154" fmla="*/ 77377 w 99809"/>
                <a:gd name="connsiteY154" fmla="*/ 11552 h 18825"/>
                <a:gd name="connsiteX155" fmla="*/ 76397 w 99809"/>
                <a:gd name="connsiteY155" fmla="*/ 11543 h 18825"/>
                <a:gd name="connsiteX156" fmla="*/ 76798 w 99809"/>
                <a:gd name="connsiteY156" fmla="*/ 8989 h 18825"/>
                <a:gd name="connsiteX157" fmla="*/ 77905 w 99809"/>
                <a:gd name="connsiteY157" fmla="*/ 6993 h 18825"/>
                <a:gd name="connsiteX158" fmla="*/ 79610 w 99809"/>
                <a:gd name="connsiteY158" fmla="*/ 5711 h 18825"/>
                <a:gd name="connsiteX159" fmla="*/ 81820 w 99809"/>
                <a:gd name="connsiteY159" fmla="*/ 5249 h 18825"/>
                <a:gd name="connsiteX160" fmla="*/ 83591 w 99809"/>
                <a:gd name="connsiteY160" fmla="*/ 5517 h 18825"/>
                <a:gd name="connsiteX161" fmla="*/ 84959 w 99809"/>
                <a:gd name="connsiteY161" fmla="*/ 6350 h 18825"/>
                <a:gd name="connsiteX162" fmla="*/ 85836 w 99809"/>
                <a:gd name="connsiteY162" fmla="*/ 7863 h 18825"/>
                <a:gd name="connsiteX163" fmla="*/ 86137 w 99809"/>
                <a:gd name="connsiteY163" fmla="*/ 10127 h 18825"/>
                <a:gd name="connsiteX164" fmla="*/ 86137 w 99809"/>
                <a:gd name="connsiteY164" fmla="*/ 18582 h 18825"/>
                <a:gd name="connsiteX165" fmla="*/ 83102 w 99809"/>
                <a:gd name="connsiteY165" fmla="*/ 18582 h 18825"/>
                <a:gd name="connsiteX166" fmla="*/ 83102 w 99809"/>
                <a:gd name="connsiteY166" fmla="*/ 10115 h 18825"/>
                <a:gd name="connsiteX167" fmla="*/ 82811 w 99809"/>
                <a:gd name="connsiteY167" fmla="*/ 8627 h 18825"/>
                <a:gd name="connsiteX168" fmla="*/ 81995 w 99809"/>
                <a:gd name="connsiteY168" fmla="*/ 7841 h 18825"/>
                <a:gd name="connsiteX169" fmla="*/ 80678 w 99809"/>
                <a:gd name="connsiteY169" fmla="*/ 7598 h 18825"/>
                <a:gd name="connsiteX170" fmla="*/ 79283 w 99809"/>
                <a:gd name="connsiteY170" fmla="*/ 7913 h 18825"/>
                <a:gd name="connsiteX171" fmla="*/ 78241 w 99809"/>
                <a:gd name="connsiteY171" fmla="*/ 8770 h 18825"/>
                <a:gd name="connsiteX172" fmla="*/ 77604 w 99809"/>
                <a:gd name="connsiteY172" fmla="*/ 10030 h 18825"/>
                <a:gd name="connsiteX173" fmla="*/ 77377 w 99809"/>
                <a:gd name="connsiteY173" fmla="*/ 11552 h 18825"/>
                <a:gd name="connsiteX174" fmla="*/ 96845 w 99809"/>
                <a:gd name="connsiteY174" fmla="*/ 15039 h 18825"/>
                <a:gd name="connsiteX175" fmla="*/ 96619 w 99809"/>
                <a:gd name="connsiteY175" fmla="*/ 14253 h 18825"/>
                <a:gd name="connsiteX176" fmla="*/ 95755 w 99809"/>
                <a:gd name="connsiteY176" fmla="*/ 13598 h 18825"/>
                <a:gd name="connsiteX177" fmla="*/ 93897 w 99809"/>
                <a:gd name="connsiteY177" fmla="*/ 13065 h 18825"/>
                <a:gd name="connsiteX178" fmla="*/ 91914 w 99809"/>
                <a:gd name="connsiteY178" fmla="*/ 12522 h 18825"/>
                <a:gd name="connsiteX179" fmla="*/ 90383 w 99809"/>
                <a:gd name="connsiteY179" fmla="*/ 11736 h 18825"/>
                <a:gd name="connsiteX180" fmla="*/ 89390 w 99809"/>
                <a:gd name="connsiteY180" fmla="*/ 10648 h 18825"/>
                <a:gd name="connsiteX181" fmla="*/ 89037 w 99809"/>
                <a:gd name="connsiteY181" fmla="*/ 9194 h 18825"/>
                <a:gd name="connsiteX182" fmla="*/ 89403 w 99809"/>
                <a:gd name="connsiteY182" fmla="*/ 7682 h 18825"/>
                <a:gd name="connsiteX183" fmla="*/ 90445 w 99809"/>
                <a:gd name="connsiteY183" fmla="*/ 6425 h 18825"/>
                <a:gd name="connsiteX184" fmla="*/ 92088 w 99809"/>
                <a:gd name="connsiteY184" fmla="*/ 5564 h 18825"/>
                <a:gd name="connsiteX185" fmla="*/ 94273 w 99809"/>
                <a:gd name="connsiteY185" fmla="*/ 5249 h 18825"/>
                <a:gd name="connsiteX186" fmla="*/ 97198 w 99809"/>
                <a:gd name="connsiteY186" fmla="*/ 5807 h 18825"/>
                <a:gd name="connsiteX187" fmla="*/ 99082 w 99809"/>
                <a:gd name="connsiteY187" fmla="*/ 7295 h 18825"/>
                <a:gd name="connsiteX188" fmla="*/ 99732 w 99809"/>
                <a:gd name="connsiteY188" fmla="*/ 9400 h 18825"/>
                <a:gd name="connsiteX189" fmla="*/ 96710 w 99809"/>
                <a:gd name="connsiteY189" fmla="*/ 9400 h 18825"/>
                <a:gd name="connsiteX190" fmla="*/ 96431 w 99809"/>
                <a:gd name="connsiteY190" fmla="*/ 8433 h 18825"/>
                <a:gd name="connsiteX191" fmla="*/ 95629 w 99809"/>
                <a:gd name="connsiteY191" fmla="*/ 7694 h 18825"/>
                <a:gd name="connsiteX192" fmla="*/ 94273 w 99809"/>
                <a:gd name="connsiteY192" fmla="*/ 7404 h 18825"/>
                <a:gd name="connsiteX193" fmla="*/ 92982 w 99809"/>
                <a:gd name="connsiteY193" fmla="*/ 7647 h 18825"/>
                <a:gd name="connsiteX194" fmla="*/ 92228 w 99809"/>
                <a:gd name="connsiteY194" fmla="*/ 8249 h 18825"/>
                <a:gd name="connsiteX195" fmla="*/ 91988 w 99809"/>
                <a:gd name="connsiteY195" fmla="*/ 9073 h 18825"/>
                <a:gd name="connsiteX196" fmla="*/ 92114 w 99809"/>
                <a:gd name="connsiteY196" fmla="*/ 9665 h 18825"/>
                <a:gd name="connsiteX197" fmla="*/ 92567 w 99809"/>
                <a:gd name="connsiteY197" fmla="*/ 10140 h 18825"/>
                <a:gd name="connsiteX198" fmla="*/ 93418 w 99809"/>
                <a:gd name="connsiteY198" fmla="*/ 10526 h 18825"/>
                <a:gd name="connsiteX199" fmla="*/ 94800 w 99809"/>
                <a:gd name="connsiteY199" fmla="*/ 10876 h 18825"/>
                <a:gd name="connsiteX200" fmla="*/ 97473 w 99809"/>
                <a:gd name="connsiteY200" fmla="*/ 11686 h 18825"/>
                <a:gd name="connsiteX201" fmla="*/ 99208 w 99809"/>
                <a:gd name="connsiteY201" fmla="*/ 12946 h 18825"/>
                <a:gd name="connsiteX202" fmla="*/ 99810 w 99809"/>
                <a:gd name="connsiteY202" fmla="*/ 14880 h 18825"/>
                <a:gd name="connsiteX203" fmla="*/ 99421 w 99809"/>
                <a:gd name="connsiteY203" fmla="*/ 16477 h 18825"/>
                <a:gd name="connsiteX204" fmla="*/ 98315 w 99809"/>
                <a:gd name="connsiteY204" fmla="*/ 17725 h 18825"/>
                <a:gd name="connsiteX205" fmla="*/ 96570 w 99809"/>
                <a:gd name="connsiteY205" fmla="*/ 18536 h 18825"/>
                <a:gd name="connsiteX206" fmla="*/ 94312 w 99809"/>
                <a:gd name="connsiteY206" fmla="*/ 18826 h 18825"/>
                <a:gd name="connsiteX207" fmla="*/ 91186 w 99809"/>
                <a:gd name="connsiteY207" fmla="*/ 18196 h 18825"/>
                <a:gd name="connsiteX208" fmla="*/ 89241 w 99809"/>
                <a:gd name="connsiteY208" fmla="*/ 16561 h 18825"/>
                <a:gd name="connsiteX209" fmla="*/ 88587 w 99809"/>
                <a:gd name="connsiteY209" fmla="*/ 14481 h 18825"/>
                <a:gd name="connsiteX210" fmla="*/ 91512 w 99809"/>
                <a:gd name="connsiteY210" fmla="*/ 14481 h 18825"/>
                <a:gd name="connsiteX211" fmla="*/ 91975 w 99809"/>
                <a:gd name="connsiteY211" fmla="*/ 15775 h 18825"/>
                <a:gd name="connsiteX212" fmla="*/ 93030 w 99809"/>
                <a:gd name="connsiteY212" fmla="*/ 16465 h 18825"/>
                <a:gd name="connsiteX213" fmla="*/ 94347 w 99809"/>
                <a:gd name="connsiteY213" fmla="*/ 16670 h 18825"/>
                <a:gd name="connsiteX214" fmla="*/ 95716 w 99809"/>
                <a:gd name="connsiteY214" fmla="*/ 16465 h 18825"/>
                <a:gd name="connsiteX215" fmla="*/ 96557 w 99809"/>
                <a:gd name="connsiteY215" fmla="*/ 15884 h 18825"/>
                <a:gd name="connsiteX216" fmla="*/ 96845 w 99809"/>
                <a:gd name="connsiteY216" fmla="*/ 15039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99809" h="18825">
                  <a:moveTo>
                    <a:pt x="11371" y="12850"/>
                  </a:moveTo>
                  <a:lnTo>
                    <a:pt x="14510" y="12850"/>
                  </a:lnTo>
                  <a:cubicBezTo>
                    <a:pt x="14410" y="14001"/>
                    <a:pt x="14077" y="15030"/>
                    <a:pt x="13507" y="15934"/>
                  </a:cubicBezTo>
                  <a:cubicBezTo>
                    <a:pt x="12938" y="16829"/>
                    <a:pt x="12138" y="17534"/>
                    <a:pt x="11109" y="18052"/>
                  </a:cubicBezTo>
                  <a:cubicBezTo>
                    <a:pt x="10080" y="18567"/>
                    <a:pt x="8828" y="18826"/>
                    <a:pt x="7356" y="18826"/>
                  </a:cubicBezTo>
                  <a:cubicBezTo>
                    <a:pt x="6226" y="18826"/>
                    <a:pt x="5210" y="18632"/>
                    <a:pt x="4304" y="18246"/>
                  </a:cubicBezTo>
                  <a:cubicBezTo>
                    <a:pt x="3401" y="17849"/>
                    <a:pt x="2628" y="17291"/>
                    <a:pt x="1984" y="16574"/>
                  </a:cubicBezTo>
                  <a:cubicBezTo>
                    <a:pt x="1340" y="15850"/>
                    <a:pt x="845" y="14974"/>
                    <a:pt x="502" y="13951"/>
                  </a:cubicBezTo>
                  <a:cubicBezTo>
                    <a:pt x="168" y="12925"/>
                    <a:pt x="0" y="11780"/>
                    <a:pt x="0" y="10514"/>
                  </a:cubicBezTo>
                  <a:lnTo>
                    <a:pt x="0" y="9051"/>
                  </a:lnTo>
                  <a:cubicBezTo>
                    <a:pt x="0" y="7782"/>
                    <a:pt x="171" y="6637"/>
                    <a:pt x="515" y="5614"/>
                  </a:cubicBezTo>
                  <a:cubicBezTo>
                    <a:pt x="867" y="4588"/>
                    <a:pt x="1369" y="3715"/>
                    <a:pt x="2019" y="2988"/>
                  </a:cubicBezTo>
                  <a:cubicBezTo>
                    <a:pt x="2673" y="2255"/>
                    <a:pt x="3456" y="1694"/>
                    <a:pt x="4369" y="1307"/>
                  </a:cubicBezTo>
                  <a:cubicBezTo>
                    <a:pt x="5288" y="920"/>
                    <a:pt x="6323" y="727"/>
                    <a:pt x="7469" y="727"/>
                  </a:cubicBezTo>
                  <a:cubicBezTo>
                    <a:pt x="8925" y="727"/>
                    <a:pt x="10155" y="982"/>
                    <a:pt x="11158" y="1500"/>
                  </a:cubicBezTo>
                  <a:cubicBezTo>
                    <a:pt x="12164" y="2015"/>
                    <a:pt x="12941" y="2729"/>
                    <a:pt x="13494" y="3643"/>
                  </a:cubicBezTo>
                  <a:cubicBezTo>
                    <a:pt x="14054" y="4554"/>
                    <a:pt x="14397" y="5598"/>
                    <a:pt x="14523" y="6774"/>
                  </a:cubicBezTo>
                  <a:lnTo>
                    <a:pt x="11384" y="6774"/>
                  </a:lnTo>
                  <a:cubicBezTo>
                    <a:pt x="11300" y="6016"/>
                    <a:pt x="11116" y="5368"/>
                    <a:pt x="10834" y="4828"/>
                  </a:cubicBezTo>
                  <a:cubicBezTo>
                    <a:pt x="10556" y="4285"/>
                    <a:pt x="10145" y="3877"/>
                    <a:pt x="9601" y="3593"/>
                  </a:cubicBezTo>
                  <a:cubicBezTo>
                    <a:pt x="9058" y="3303"/>
                    <a:pt x="8346" y="3156"/>
                    <a:pt x="7469" y="3156"/>
                  </a:cubicBezTo>
                  <a:cubicBezTo>
                    <a:pt x="6750" y="3156"/>
                    <a:pt x="6123" y="3287"/>
                    <a:pt x="5585" y="3546"/>
                  </a:cubicBezTo>
                  <a:cubicBezTo>
                    <a:pt x="5051" y="3802"/>
                    <a:pt x="4602" y="4182"/>
                    <a:pt x="4242" y="4681"/>
                  </a:cubicBezTo>
                  <a:cubicBezTo>
                    <a:pt x="3883" y="5180"/>
                    <a:pt x="3611" y="5798"/>
                    <a:pt x="3427" y="6534"/>
                  </a:cubicBezTo>
                  <a:cubicBezTo>
                    <a:pt x="3252" y="7258"/>
                    <a:pt x="3162" y="8090"/>
                    <a:pt x="3162" y="9026"/>
                  </a:cubicBezTo>
                  <a:lnTo>
                    <a:pt x="3162" y="10514"/>
                  </a:lnTo>
                  <a:cubicBezTo>
                    <a:pt x="3162" y="11400"/>
                    <a:pt x="3243" y="12207"/>
                    <a:pt x="3401" y="12934"/>
                  </a:cubicBezTo>
                  <a:cubicBezTo>
                    <a:pt x="3569" y="13651"/>
                    <a:pt x="3819" y="14269"/>
                    <a:pt x="4155" y="14784"/>
                  </a:cubicBezTo>
                  <a:cubicBezTo>
                    <a:pt x="4498" y="15301"/>
                    <a:pt x="4932" y="15700"/>
                    <a:pt x="5459" y="15981"/>
                  </a:cubicBezTo>
                  <a:cubicBezTo>
                    <a:pt x="5987" y="16265"/>
                    <a:pt x="6618" y="16405"/>
                    <a:pt x="7356" y="16405"/>
                  </a:cubicBezTo>
                  <a:cubicBezTo>
                    <a:pt x="8252" y="16405"/>
                    <a:pt x="8974" y="16268"/>
                    <a:pt x="9527" y="15994"/>
                  </a:cubicBezTo>
                  <a:cubicBezTo>
                    <a:pt x="10087" y="15719"/>
                    <a:pt x="10511" y="15320"/>
                    <a:pt x="10795" y="14796"/>
                  </a:cubicBezTo>
                  <a:cubicBezTo>
                    <a:pt x="11087" y="14263"/>
                    <a:pt x="11281" y="13614"/>
                    <a:pt x="11371" y="12850"/>
                  </a:cubicBezTo>
                  <a:close/>
                  <a:moveTo>
                    <a:pt x="16494" y="12182"/>
                  </a:moveTo>
                  <a:lnTo>
                    <a:pt x="16494" y="11905"/>
                  </a:lnTo>
                  <a:cubicBezTo>
                    <a:pt x="16494" y="10960"/>
                    <a:pt x="16637" y="10086"/>
                    <a:pt x="16921" y="9279"/>
                  </a:cubicBezTo>
                  <a:cubicBezTo>
                    <a:pt x="17206" y="8465"/>
                    <a:pt x="17617" y="7760"/>
                    <a:pt x="18151" y="7161"/>
                  </a:cubicBezTo>
                  <a:cubicBezTo>
                    <a:pt x="18695" y="6556"/>
                    <a:pt x="19355" y="6088"/>
                    <a:pt x="20135" y="5757"/>
                  </a:cubicBezTo>
                  <a:cubicBezTo>
                    <a:pt x="20921" y="5421"/>
                    <a:pt x="21808" y="5249"/>
                    <a:pt x="22795" y="5249"/>
                  </a:cubicBezTo>
                  <a:cubicBezTo>
                    <a:pt x="23791" y="5249"/>
                    <a:pt x="24678" y="5421"/>
                    <a:pt x="25458" y="5757"/>
                  </a:cubicBezTo>
                  <a:cubicBezTo>
                    <a:pt x="26244" y="6088"/>
                    <a:pt x="26908" y="6556"/>
                    <a:pt x="27451" y="7161"/>
                  </a:cubicBezTo>
                  <a:cubicBezTo>
                    <a:pt x="27998" y="7760"/>
                    <a:pt x="28413" y="8465"/>
                    <a:pt x="28697" y="9279"/>
                  </a:cubicBezTo>
                  <a:cubicBezTo>
                    <a:pt x="28979" y="10086"/>
                    <a:pt x="29121" y="10960"/>
                    <a:pt x="29121" y="11905"/>
                  </a:cubicBezTo>
                  <a:lnTo>
                    <a:pt x="29121" y="12182"/>
                  </a:lnTo>
                  <a:cubicBezTo>
                    <a:pt x="29121" y="13127"/>
                    <a:pt x="28979" y="14001"/>
                    <a:pt x="28697" y="14808"/>
                  </a:cubicBezTo>
                  <a:cubicBezTo>
                    <a:pt x="28413" y="15616"/>
                    <a:pt x="27998" y="16321"/>
                    <a:pt x="27451" y="16926"/>
                  </a:cubicBezTo>
                  <a:cubicBezTo>
                    <a:pt x="26908" y="17522"/>
                    <a:pt x="26248" y="17990"/>
                    <a:pt x="25471" y="18330"/>
                  </a:cubicBezTo>
                  <a:cubicBezTo>
                    <a:pt x="24691" y="18660"/>
                    <a:pt x="23808" y="18826"/>
                    <a:pt x="22821" y="18826"/>
                  </a:cubicBezTo>
                  <a:cubicBezTo>
                    <a:pt x="21824" y="18826"/>
                    <a:pt x="20934" y="18660"/>
                    <a:pt x="20148" y="18330"/>
                  </a:cubicBezTo>
                  <a:cubicBezTo>
                    <a:pt x="19368" y="17990"/>
                    <a:pt x="18708" y="17522"/>
                    <a:pt x="18164" y="16926"/>
                  </a:cubicBezTo>
                  <a:cubicBezTo>
                    <a:pt x="17620" y="16321"/>
                    <a:pt x="17206" y="15616"/>
                    <a:pt x="16921" y="14808"/>
                  </a:cubicBezTo>
                  <a:cubicBezTo>
                    <a:pt x="16637" y="14001"/>
                    <a:pt x="16494" y="13127"/>
                    <a:pt x="16494" y="12182"/>
                  </a:cubicBezTo>
                  <a:close/>
                  <a:moveTo>
                    <a:pt x="19520" y="11905"/>
                  </a:moveTo>
                  <a:lnTo>
                    <a:pt x="19520" y="12182"/>
                  </a:lnTo>
                  <a:cubicBezTo>
                    <a:pt x="19520" y="12772"/>
                    <a:pt x="19581" y="13327"/>
                    <a:pt x="19708" y="13854"/>
                  </a:cubicBezTo>
                  <a:cubicBezTo>
                    <a:pt x="19834" y="14378"/>
                    <a:pt x="20031" y="14837"/>
                    <a:pt x="20297" y="15233"/>
                  </a:cubicBezTo>
                  <a:cubicBezTo>
                    <a:pt x="20565" y="15626"/>
                    <a:pt x="20908" y="15938"/>
                    <a:pt x="21326" y="16162"/>
                  </a:cubicBezTo>
                  <a:cubicBezTo>
                    <a:pt x="21746" y="16390"/>
                    <a:pt x="22245" y="16502"/>
                    <a:pt x="22821" y="16502"/>
                  </a:cubicBezTo>
                  <a:cubicBezTo>
                    <a:pt x="23380" y="16502"/>
                    <a:pt x="23866" y="16390"/>
                    <a:pt x="24277" y="16162"/>
                  </a:cubicBezTo>
                  <a:cubicBezTo>
                    <a:pt x="24694" y="15938"/>
                    <a:pt x="25037" y="15626"/>
                    <a:pt x="25306" y="15233"/>
                  </a:cubicBezTo>
                  <a:cubicBezTo>
                    <a:pt x="25575" y="14837"/>
                    <a:pt x="25772" y="14378"/>
                    <a:pt x="25895" y="13854"/>
                  </a:cubicBezTo>
                  <a:cubicBezTo>
                    <a:pt x="26031" y="13327"/>
                    <a:pt x="26099" y="12772"/>
                    <a:pt x="26099" y="12182"/>
                  </a:cubicBezTo>
                  <a:lnTo>
                    <a:pt x="26099" y="11905"/>
                  </a:lnTo>
                  <a:cubicBezTo>
                    <a:pt x="26099" y="11325"/>
                    <a:pt x="26031" y="10776"/>
                    <a:pt x="25895" y="10258"/>
                  </a:cubicBezTo>
                  <a:cubicBezTo>
                    <a:pt x="25772" y="9734"/>
                    <a:pt x="25571" y="9272"/>
                    <a:pt x="25293" y="8867"/>
                  </a:cubicBezTo>
                  <a:cubicBezTo>
                    <a:pt x="25028" y="8465"/>
                    <a:pt x="24681" y="8150"/>
                    <a:pt x="24264" y="7925"/>
                  </a:cubicBezTo>
                  <a:cubicBezTo>
                    <a:pt x="23853" y="7691"/>
                    <a:pt x="23364" y="7573"/>
                    <a:pt x="22795" y="7573"/>
                  </a:cubicBezTo>
                  <a:cubicBezTo>
                    <a:pt x="22225" y="7573"/>
                    <a:pt x="21733" y="7691"/>
                    <a:pt x="21316" y="7925"/>
                  </a:cubicBezTo>
                  <a:cubicBezTo>
                    <a:pt x="20905" y="8150"/>
                    <a:pt x="20565" y="8465"/>
                    <a:pt x="20297" y="8867"/>
                  </a:cubicBezTo>
                  <a:cubicBezTo>
                    <a:pt x="20031" y="9272"/>
                    <a:pt x="19834" y="9734"/>
                    <a:pt x="19708" y="10258"/>
                  </a:cubicBezTo>
                  <a:cubicBezTo>
                    <a:pt x="19581" y="10776"/>
                    <a:pt x="19520" y="11325"/>
                    <a:pt x="19520" y="11905"/>
                  </a:cubicBezTo>
                  <a:close/>
                  <a:moveTo>
                    <a:pt x="34898" y="0"/>
                  </a:moveTo>
                  <a:lnTo>
                    <a:pt x="34898" y="18582"/>
                  </a:lnTo>
                  <a:lnTo>
                    <a:pt x="31859" y="18582"/>
                  </a:lnTo>
                  <a:lnTo>
                    <a:pt x="31859" y="0"/>
                  </a:lnTo>
                  <a:lnTo>
                    <a:pt x="34898" y="0"/>
                  </a:lnTo>
                  <a:close/>
                  <a:moveTo>
                    <a:pt x="46382" y="15498"/>
                  </a:moveTo>
                  <a:lnTo>
                    <a:pt x="46382" y="5492"/>
                  </a:lnTo>
                  <a:lnTo>
                    <a:pt x="49421" y="5492"/>
                  </a:lnTo>
                  <a:lnTo>
                    <a:pt x="49421" y="18582"/>
                  </a:lnTo>
                  <a:lnTo>
                    <a:pt x="46560" y="18582"/>
                  </a:lnTo>
                  <a:lnTo>
                    <a:pt x="46382" y="15498"/>
                  </a:lnTo>
                  <a:close/>
                  <a:moveTo>
                    <a:pt x="46810" y="12775"/>
                  </a:moveTo>
                  <a:lnTo>
                    <a:pt x="47826" y="12753"/>
                  </a:lnTo>
                  <a:cubicBezTo>
                    <a:pt x="47826" y="13630"/>
                    <a:pt x="47725" y="14440"/>
                    <a:pt x="47525" y="15183"/>
                  </a:cubicBezTo>
                  <a:cubicBezTo>
                    <a:pt x="47324" y="15919"/>
                    <a:pt x="47013" y="16558"/>
                    <a:pt x="46596" y="17107"/>
                  </a:cubicBezTo>
                  <a:cubicBezTo>
                    <a:pt x="46178" y="17647"/>
                    <a:pt x="45641" y="18071"/>
                    <a:pt x="44991" y="18376"/>
                  </a:cubicBezTo>
                  <a:cubicBezTo>
                    <a:pt x="44337" y="18676"/>
                    <a:pt x="43554" y="18826"/>
                    <a:pt x="42642" y="18826"/>
                  </a:cubicBezTo>
                  <a:cubicBezTo>
                    <a:pt x="41981" y="18826"/>
                    <a:pt x="41373" y="18732"/>
                    <a:pt x="40823" y="18548"/>
                  </a:cubicBezTo>
                  <a:cubicBezTo>
                    <a:pt x="40269" y="18361"/>
                    <a:pt x="39794" y="18074"/>
                    <a:pt x="39392" y="17687"/>
                  </a:cubicBezTo>
                  <a:cubicBezTo>
                    <a:pt x="38998" y="17300"/>
                    <a:pt x="38694" y="16795"/>
                    <a:pt x="38473" y="16175"/>
                  </a:cubicBezTo>
                  <a:cubicBezTo>
                    <a:pt x="38257" y="15554"/>
                    <a:pt x="38150" y="14812"/>
                    <a:pt x="38150" y="13951"/>
                  </a:cubicBezTo>
                  <a:lnTo>
                    <a:pt x="38150" y="5492"/>
                  </a:lnTo>
                  <a:lnTo>
                    <a:pt x="41172" y="5492"/>
                  </a:lnTo>
                  <a:lnTo>
                    <a:pt x="41172" y="13973"/>
                  </a:lnTo>
                  <a:cubicBezTo>
                    <a:pt x="41172" y="14450"/>
                    <a:pt x="41231" y="14849"/>
                    <a:pt x="41350" y="15170"/>
                  </a:cubicBezTo>
                  <a:cubicBezTo>
                    <a:pt x="41467" y="15485"/>
                    <a:pt x="41625" y="15741"/>
                    <a:pt x="41826" y="15934"/>
                  </a:cubicBezTo>
                  <a:cubicBezTo>
                    <a:pt x="42027" y="16128"/>
                    <a:pt x="42263" y="16265"/>
                    <a:pt x="42528" y="16346"/>
                  </a:cubicBezTo>
                  <a:cubicBezTo>
                    <a:pt x="42797" y="16424"/>
                    <a:pt x="43082" y="16465"/>
                    <a:pt x="43383" y="16465"/>
                  </a:cubicBezTo>
                  <a:cubicBezTo>
                    <a:pt x="44243" y="16465"/>
                    <a:pt x="44923" y="16306"/>
                    <a:pt x="45418" y="15981"/>
                  </a:cubicBezTo>
                  <a:cubicBezTo>
                    <a:pt x="45920" y="15651"/>
                    <a:pt x="46276" y="15208"/>
                    <a:pt x="46483" y="14653"/>
                  </a:cubicBezTo>
                  <a:cubicBezTo>
                    <a:pt x="46700" y="14094"/>
                    <a:pt x="46810" y="13470"/>
                    <a:pt x="46810" y="12775"/>
                  </a:cubicBezTo>
                  <a:close/>
                  <a:moveTo>
                    <a:pt x="55547" y="8153"/>
                  </a:moveTo>
                  <a:lnTo>
                    <a:pt x="55547" y="18582"/>
                  </a:lnTo>
                  <a:lnTo>
                    <a:pt x="52521" y="18582"/>
                  </a:lnTo>
                  <a:lnTo>
                    <a:pt x="52521" y="5492"/>
                  </a:lnTo>
                  <a:lnTo>
                    <a:pt x="55372" y="5492"/>
                  </a:lnTo>
                  <a:lnTo>
                    <a:pt x="55547" y="8153"/>
                  </a:lnTo>
                  <a:close/>
                  <a:moveTo>
                    <a:pt x="55058" y="11552"/>
                  </a:moveTo>
                  <a:lnTo>
                    <a:pt x="54029" y="11543"/>
                  </a:lnTo>
                  <a:cubicBezTo>
                    <a:pt x="54029" y="10639"/>
                    <a:pt x="54146" y="9803"/>
                    <a:pt x="54379" y="9039"/>
                  </a:cubicBezTo>
                  <a:cubicBezTo>
                    <a:pt x="54615" y="8271"/>
                    <a:pt x="54958" y="7607"/>
                    <a:pt x="55408" y="7042"/>
                  </a:cubicBezTo>
                  <a:cubicBezTo>
                    <a:pt x="55861" y="6469"/>
                    <a:pt x="56421" y="6029"/>
                    <a:pt x="57091" y="5723"/>
                  </a:cubicBezTo>
                  <a:cubicBezTo>
                    <a:pt x="57770" y="5408"/>
                    <a:pt x="58550" y="5249"/>
                    <a:pt x="59437" y="5249"/>
                  </a:cubicBezTo>
                  <a:cubicBezTo>
                    <a:pt x="60058" y="5249"/>
                    <a:pt x="60621" y="5340"/>
                    <a:pt x="61132" y="5517"/>
                  </a:cubicBezTo>
                  <a:cubicBezTo>
                    <a:pt x="61653" y="5686"/>
                    <a:pt x="62100" y="5957"/>
                    <a:pt x="62475" y="6328"/>
                  </a:cubicBezTo>
                  <a:cubicBezTo>
                    <a:pt x="62860" y="6699"/>
                    <a:pt x="63155" y="7173"/>
                    <a:pt x="63356" y="7754"/>
                  </a:cubicBezTo>
                  <a:cubicBezTo>
                    <a:pt x="63563" y="8337"/>
                    <a:pt x="63669" y="9039"/>
                    <a:pt x="63669" y="9859"/>
                  </a:cubicBezTo>
                  <a:lnTo>
                    <a:pt x="63669" y="18582"/>
                  </a:lnTo>
                  <a:lnTo>
                    <a:pt x="60644" y="18582"/>
                  </a:lnTo>
                  <a:lnTo>
                    <a:pt x="60644" y="10115"/>
                  </a:lnTo>
                  <a:cubicBezTo>
                    <a:pt x="60644" y="9478"/>
                    <a:pt x="60543" y="8976"/>
                    <a:pt x="60343" y="8614"/>
                  </a:cubicBezTo>
                  <a:cubicBezTo>
                    <a:pt x="60149" y="8249"/>
                    <a:pt x="59870" y="7994"/>
                    <a:pt x="59501" y="7841"/>
                  </a:cubicBezTo>
                  <a:cubicBezTo>
                    <a:pt x="59142" y="7679"/>
                    <a:pt x="58712" y="7598"/>
                    <a:pt x="58207" y="7598"/>
                  </a:cubicBezTo>
                  <a:cubicBezTo>
                    <a:pt x="57637" y="7598"/>
                    <a:pt x="57152" y="7704"/>
                    <a:pt x="56751" y="7913"/>
                  </a:cubicBezTo>
                  <a:cubicBezTo>
                    <a:pt x="56359" y="8122"/>
                    <a:pt x="56036" y="8409"/>
                    <a:pt x="55786" y="8770"/>
                  </a:cubicBezTo>
                  <a:cubicBezTo>
                    <a:pt x="55534" y="9135"/>
                    <a:pt x="55349" y="9553"/>
                    <a:pt x="55233" y="10030"/>
                  </a:cubicBezTo>
                  <a:cubicBezTo>
                    <a:pt x="55117" y="10504"/>
                    <a:pt x="55058" y="11013"/>
                    <a:pt x="55058" y="11552"/>
                  </a:cubicBezTo>
                  <a:close/>
                  <a:moveTo>
                    <a:pt x="63482" y="10779"/>
                  </a:moveTo>
                  <a:lnTo>
                    <a:pt x="62061" y="11081"/>
                  </a:lnTo>
                  <a:cubicBezTo>
                    <a:pt x="62061" y="10292"/>
                    <a:pt x="62174" y="9547"/>
                    <a:pt x="62401" y="8845"/>
                  </a:cubicBezTo>
                  <a:cubicBezTo>
                    <a:pt x="62634" y="8134"/>
                    <a:pt x="62974" y="7513"/>
                    <a:pt x="63417" y="6980"/>
                  </a:cubicBezTo>
                  <a:cubicBezTo>
                    <a:pt x="63870" y="6441"/>
                    <a:pt x="64427" y="6016"/>
                    <a:pt x="65087" y="5711"/>
                  </a:cubicBezTo>
                  <a:cubicBezTo>
                    <a:pt x="65747" y="5405"/>
                    <a:pt x="66504" y="5249"/>
                    <a:pt x="67359" y="5249"/>
                  </a:cubicBezTo>
                  <a:cubicBezTo>
                    <a:pt x="68054" y="5249"/>
                    <a:pt x="68672" y="5343"/>
                    <a:pt x="69216" y="5530"/>
                  </a:cubicBezTo>
                  <a:cubicBezTo>
                    <a:pt x="69769" y="5708"/>
                    <a:pt x="70239" y="5988"/>
                    <a:pt x="70624" y="6375"/>
                  </a:cubicBezTo>
                  <a:cubicBezTo>
                    <a:pt x="71009" y="6762"/>
                    <a:pt x="71300" y="7267"/>
                    <a:pt x="71501" y="7888"/>
                  </a:cubicBezTo>
                  <a:cubicBezTo>
                    <a:pt x="71701" y="8502"/>
                    <a:pt x="71802" y="9244"/>
                    <a:pt x="71802" y="10115"/>
                  </a:cubicBezTo>
                  <a:lnTo>
                    <a:pt x="71802" y="18582"/>
                  </a:lnTo>
                  <a:lnTo>
                    <a:pt x="68766" y="18582"/>
                  </a:lnTo>
                  <a:lnTo>
                    <a:pt x="68766" y="10102"/>
                  </a:lnTo>
                  <a:cubicBezTo>
                    <a:pt x="68766" y="9441"/>
                    <a:pt x="68666" y="8929"/>
                    <a:pt x="68465" y="8564"/>
                  </a:cubicBezTo>
                  <a:cubicBezTo>
                    <a:pt x="68271" y="8203"/>
                    <a:pt x="67996" y="7953"/>
                    <a:pt x="67637" y="7816"/>
                  </a:cubicBezTo>
                  <a:cubicBezTo>
                    <a:pt x="67274" y="7669"/>
                    <a:pt x="66844" y="7598"/>
                    <a:pt x="66342" y="7598"/>
                  </a:cubicBezTo>
                  <a:cubicBezTo>
                    <a:pt x="65873" y="7598"/>
                    <a:pt x="65459" y="7682"/>
                    <a:pt x="65100" y="7850"/>
                  </a:cubicBezTo>
                  <a:cubicBezTo>
                    <a:pt x="64747" y="8012"/>
                    <a:pt x="64453" y="8243"/>
                    <a:pt x="64210" y="8543"/>
                  </a:cubicBezTo>
                  <a:cubicBezTo>
                    <a:pt x="63967" y="8833"/>
                    <a:pt x="63783" y="9166"/>
                    <a:pt x="63656" y="9547"/>
                  </a:cubicBezTo>
                  <a:cubicBezTo>
                    <a:pt x="63540" y="9924"/>
                    <a:pt x="63482" y="10336"/>
                    <a:pt x="63482" y="10779"/>
                  </a:cubicBezTo>
                  <a:close/>
                  <a:moveTo>
                    <a:pt x="77918" y="8287"/>
                  </a:moveTo>
                  <a:lnTo>
                    <a:pt x="77918" y="18582"/>
                  </a:lnTo>
                  <a:lnTo>
                    <a:pt x="74892" y="18582"/>
                  </a:lnTo>
                  <a:lnTo>
                    <a:pt x="74892" y="5492"/>
                  </a:lnTo>
                  <a:lnTo>
                    <a:pt x="77740" y="5492"/>
                  </a:lnTo>
                  <a:lnTo>
                    <a:pt x="77918" y="8287"/>
                  </a:lnTo>
                  <a:close/>
                  <a:moveTo>
                    <a:pt x="77377" y="11552"/>
                  </a:moveTo>
                  <a:lnTo>
                    <a:pt x="76397" y="11543"/>
                  </a:lnTo>
                  <a:cubicBezTo>
                    <a:pt x="76407" y="10614"/>
                    <a:pt x="76539" y="9762"/>
                    <a:pt x="76798" y="8989"/>
                  </a:cubicBezTo>
                  <a:cubicBezTo>
                    <a:pt x="77067" y="8215"/>
                    <a:pt x="77436" y="7548"/>
                    <a:pt x="77905" y="6993"/>
                  </a:cubicBezTo>
                  <a:cubicBezTo>
                    <a:pt x="78381" y="6437"/>
                    <a:pt x="78950" y="6010"/>
                    <a:pt x="79610" y="5711"/>
                  </a:cubicBezTo>
                  <a:cubicBezTo>
                    <a:pt x="80274" y="5405"/>
                    <a:pt x="81008" y="5249"/>
                    <a:pt x="81820" y="5249"/>
                  </a:cubicBezTo>
                  <a:cubicBezTo>
                    <a:pt x="82474" y="5249"/>
                    <a:pt x="83063" y="5340"/>
                    <a:pt x="83591" y="5517"/>
                  </a:cubicBezTo>
                  <a:cubicBezTo>
                    <a:pt x="84125" y="5686"/>
                    <a:pt x="84581" y="5963"/>
                    <a:pt x="84959" y="6350"/>
                  </a:cubicBezTo>
                  <a:cubicBezTo>
                    <a:pt x="85345" y="6740"/>
                    <a:pt x="85636" y="7242"/>
                    <a:pt x="85836" y="7863"/>
                  </a:cubicBezTo>
                  <a:cubicBezTo>
                    <a:pt x="86037" y="8477"/>
                    <a:pt x="86137" y="9232"/>
                    <a:pt x="86137" y="10127"/>
                  </a:cubicBezTo>
                  <a:lnTo>
                    <a:pt x="86137" y="18582"/>
                  </a:lnTo>
                  <a:lnTo>
                    <a:pt x="83102" y="18582"/>
                  </a:lnTo>
                  <a:lnTo>
                    <a:pt x="83102" y="10115"/>
                  </a:lnTo>
                  <a:cubicBezTo>
                    <a:pt x="83102" y="9485"/>
                    <a:pt x="83005" y="8989"/>
                    <a:pt x="82811" y="8627"/>
                  </a:cubicBezTo>
                  <a:cubicBezTo>
                    <a:pt x="82629" y="8256"/>
                    <a:pt x="82354" y="7994"/>
                    <a:pt x="81995" y="7841"/>
                  </a:cubicBezTo>
                  <a:cubicBezTo>
                    <a:pt x="81646" y="7679"/>
                    <a:pt x="81206" y="7598"/>
                    <a:pt x="80678" y="7598"/>
                  </a:cubicBezTo>
                  <a:cubicBezTo>
                    <a:pt x="80160" y="7598"/>
                    <a:pt x="79694" y="7704"/>
                    <a:pt x="79283" y="7913"/>
                  </a:cubicBezTo>
                  <a:cubicBezTo>
                    <a:pt x="78876" y="8122"/>
                    <a:pt x="78526" y="8409"/>
                    <a:pt x="78241" y="8770"/>
                  </a:cubicBezTo>
                  <a:cubicBezTo>
                    <a:pt x="77966" y="9135"/>
                    <a:pt x="77753" y="9553"/>
                    <a:pt x="77604" y="10030"/>
                  </a:cubicBezTo>
                  <a:cubicBezTo>
                    <a:pt x="77452" y="10504"/>
                    <a:pt x="77377" y="11013"/>
                    <a:pt x="77377" y="11552"/>
                  </a:cubicBezTo>
                  <a:close/>
                  <a:moveTo>
                    <a:pt x="96845" y="15039"/>
                  </a:moveTo>
                  <a:cubicBezTo>
                    <a:pt x="96845" y="14749"/>
                    <a:pt x="96771" y="14487"/>
                    <a:pt x="96619" y="14253"/>
                  </a:cubicBezTo>
                  <a:cubicBezTo>
                    <a:pt x="96470" y="14010"/>
                    <a:pt x="96182" y="13792"/>
                    <a:pt x="95755" y="13598"/>
                  </a:cubicBezTo>
                  <a:cubicBezTo>
                    <a:pt x="95334" y="13405"/>
                    <a:pt x="94716" y="13227"/>
                    <a:pt x="93897" y="13065"/>
                  </a:cubicBezTo>
                  <a:cubicBezTo>
                    <a:pt x="93176" y="12912"/>
                    <a:pt x="92516" y="12731"/>
                    <a:pt x="91914" y="12522"/>
                  </a:cubicBezTo>
                  <a:cubicBezTo>
                    <a:pt x="91318" y="12304"/>
                    <a:pt x="90807" y="12042"/>
                    <a:pt x="90383" y="11736"/>
                  </a:cubicBezTo>
                  <a:cubicBezTo>
                    <a:pt x="89956" y="11428"/>
                    <a:pt x="89623" y="11066"/>
                    <a:pt x="89390" y="10648"/>
                  </a:cubicBezTo>
                  <a:cubicBezTo>
                    <a:pt x="89157" y="10227"/>
                    <a:pt x="89037" y="9743"/>
                    <a:pt x="89037" y="9194"/>
                  </a:cubicBezTo>
                  <a:cubicBezTo>
                    <a:pt x="89037" y="8661"/>
                    <a:pt x="89160" y="8159"/>
                    <a:pt x="89403" y="7682"/>
                  </a:cubicBezTo>
                  <a:cubicBezTo>
                    <a:pt x="89645" y="7208"/>
                    <a:pt x="89991" y="6787"/>
                    <a:pt x="90445" y="6425"/>
                  </a:cubicBezTo>
                  <a:cubicBezTo>
                    <a:pt x="90898" y="6060"/>
                    <a:pt x="91444" y="5776"/>
                    <a:pt x="92088" y="5564"/>
                  </a:cubicBezTo>
                  <a:cubicBezTo>
                    <a:pt x="92742" y="5355"/>
                    <a:pt x="93470" y="5249"/>
                    <a:pt x="94273" y="5249"/>
                  </a:cubicBezTo>
                  <a:cubicBezTo>
                    <a:pt x="95412" y="5249"/>
                    <a:pt x="96386" y="5436"/>
                    <a:pt x="97198" y="5807"/>
                  </a:cubicBezTo>
                  <a:cubicBezTo>
                    <a:pt x="98017" y="6169"/>
                    <a:pt x="98645" y="6665"/>
                    <a:pt x="99082" y="7295"/>
                  </a:cubicBezTo>
                  <a:cubicBezTo>
                    <a:pt x="99515" y="7916"/>
                    <a:pt x="99732" y="8617"/>
                    <a:pt x="99732" y="9400"/>
                  </a:cubicBezTo>
                  <a:lnTo>
                    <a:pt x="96710" y="9400"/>
                  </a:lnTo>
                  <a:cubicBezTo>
                    <a:pt x="96710" y="9054"/>
                    <a:pt x="96616" y="8730"/>
                    <a:pt x="96431" y="8433"/>
                  </a:cubicBezTo>
                  <a:cubicBezTo>
                    <a:pt x="96256" y="8125"/>
                    <a:pt x="95988" y="7881"/>
                    <a:pt x="95629" y="7694"/>
                  </a:cubicBezTo>
                  <a:cubicBezTo>
                    <a:pt x="95270" y="7501"/>
                    <a:pt x="94816" y="7404"/>
                    <a:pt x="94273" y="7404"/>
                  </a:cubicBezTo>
                  <a:cubicBezTo>
                    <a:pt x="93755" y="7404"/>
                    <a:pt x="93325" y="7485"/>
                    <a:pt x="92982" y="7647"/>
                  </a:cubicBezTo>
                  <a:cubicBezTo>
                    <a:pt x="92645" y="7800"/>
                    <a:pt x="92393" y="8000"/>
                    <a:pt x="92228" y="8249"/>
                  </a:cubicBezTo>
                  <a:cubicBezTo>
                    <a:pt x="92069" y="8502"/>
                    <a:pt x="91988" y="8777"/>
                    <a:pt x="91988" y="9073"/>
                  </a:cubicBezTo>
                  <a:cubicBezTo>
                    <a:pt x="91988" y="9291"/>
                    <a:pt x="92030" y="9488"/>
                    <a:pt x="92114" y="9665"/>
                  </a:cubicBezTo>
                  <a:cubicBezTo>
                    <a:pt x="92205" y="9837"/>
                    <a:pt x="92357" y="9993"/>
                    <a:pt x="92567" y="10140"/>
                  </a:cubicBezTo>
                  <a:cubicBezTo>
                    <a:pt x="92774" y="10277"/>
                    <a:pt x="93059" y="10405"/>
                    <a:pt x="93418" y="10526"/>
                  </a:cubicBezTo>
                  <a:cubicBezTo>
                    <a:pt x="93787" y="10648"/>
                    <a:pt x="94247" y="10763"/>
                    <a:pt x="94800" y="10876"/>
                  </a:cubicBezTo>
                  <a:cubicBezTo>
                    <a:pt x="95839" y="11085"/>
                    <a:pt x="96729" y="11356"/>
                    <a:pt x="97473" y="11686"/>
                  </a:cubicBezTo>
                  <a:cubicBezTo>
                    <a:pt x="98227" y="12011"/>
                    <a:pt x="98803" y="12429"/>
                    <a:pt x="99208" y="12946"/>
                  </a:cubicBezTo>
                  <a:cubicBezTo>
                    <a:pt x="99609" y="13455"/>
                    <a:pt x="99810" y="14097"/>
                    <a:pt x="99810" y="14880"/>
                  </a:cubicBezTo>
                  <a:cubicBezTo>
                    <a:pt x="99810" y="15460"/>
                    <a:pt x="99680" y="15994"/>
                    <a:pt x="99421" y="16477"/>
                  </a:cubicBezTo>
                  <a:cubicBezTo>
                    <a:pt x="99169" y="16954"/>
                    <a:pt x="98800" y="17369"/>
                    <a:pt x="98315" y="17725"/>
                  </a:cubicBezTo>
                  <a:cubicBezTo>
                    <a:pt x="97829" y="18071"/>
                    <a:pt x="97247" y="18342"/>
                    <a:pt x="96570" y="18536"/>
                  </a:cubicBezTo>
                  <a:cubicBezTo>
                    <a:pt x="95901" y="18729"/>
                    <a:pt x="95147" y="18826"/>
                    <a:pt x="94312" y="18826"/>
                  </a:cubicBezTo>
                  <a:cubicBezTo>
                    <a:pt x="93082" y="18826"/>
                    <a:pt x="92040" y="18617"/>
                    <a:pt x="91186" y="18196"/>
                  </a:cubicBezTo>
                  <a:cubicBezTo>
                    <a:pt x="90331" y="17768"/>
                    <a:pt x="89684" y="17222"/>
                    <a:pt x="89241" y="16561"/>
                  </a:cubicBezTo>
                  <a:cubicBezTo>
                    <a:pt x="88804" y="15894"/>
                    <a:pt x="88587" y="15198"/>
                    <a:pt x="88587" y="14481"/>
                  </a:cubicBezTo>
                  <a:lnTo>
                    <a:pt x="91512" y="14481"/>
                  </a:lnTo>
                  <a:cubicBezTo>
                    <a:pt x="91545" y="15021"/>
                    <a:pt x="91700" y="15454"/>
                    <a:pt x="91975" y="15775"/>
                  </a:cubicBezTo>
                  <a:cubicBezTo>
                    <a:pt x="92260" y="16090"/>
                    <a:pt x="92613" y="16321"/>
                    <a:pt x="93030" y="16465"/>
                  </a:cubicBezTo>
                  <a:cubicBezTo>
                    <a:pt x="93457" y="16602"/>
                    <a:pt x="93897" y="16670"/>
                    <a:pt x="94347" y="16670"/>
                  </a:cubicBezTo>
                  <a:cubicBezTo>
                    <a:pt x="94891" y="16670"/>
                    <a:pt x="95347" y="16602"/>
                    <a:pt x="95716" y="16465"/>
                  </a:cubicBezTo>
                  <a:cubicBezTo>
                    <a:pt x="96085" y="16321"/>
                    <a:pt x="96367" y="16128"/>
                    <a:pt x="96557" y="15884"/>
                  </a:cubicBezTo>
                  <a:cubicBezTo>
                    <a:pt x="96752" y="15635"/>
                    <a:pt x="96845" y="15354"/>
                    <a:pt x="96845" y="15039"/>
                  </a:cubicBez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CD82FDA-B11C-403B-AC55-EE7C260C7C1B}"/>
                </a:ext>
              </a:extLst>
            </p:cNvPr>
            <p:cNvSpPr/>
            <p:nvPr/>
          </p:nvSpPr>
          <p:spPr>
            <a:xfrm>
              <a:off x="1370887" y="1974368"/>
              <a:ext cx="161265" cy="49555"/>
            </a:xfrm>
            <a:custGeom>
              <a:avLst/>
              <a:gdLst>
                <a:gd name="connsiteX0" fmla="*/ 0 w 161265"/>
                <a:gd name="connsiteY0" fmla="*/ 9010 h 49555"/>
                <a:gd name="connsiteX1" fmla="*/ 9349 w 161265"/>
                <a:gd name="connsiteY1" fmla="*/ 0 h 49555"/>
                <a:gd name="connsiteX2" fmla="*/ 151917 w 161265"/>
                <a:gd name="connsiteY2" fmla="*/ 0 h 49555"/>
                <a:gd name="connsiteX3" fmla="*/ 161266 w 161265"/>
                <a:gd name="connsiteY3" fmla="*/ 9010 h 49555"/>
                <a:gd name="connsiteX4" fmla="*/ 161266 w 161265"/>
                <a:gd name="connsiteY4" fmla="*/ 40546 h 49555"/>
                <a:gd name="connsiteX5" fmla="*/ 151917 w 161265"/>
                <a:gd name="connsiteY5" fmla="*/ 49556 h 49555"/>
                <a:gd name="connsiteX6" fmla="*/ 9349 w 161265"/>
                <a:gd name="connsiteY6" fmla="*/ 49556 h 49555"/>
                <a:gd name="connsiteX7" fmla="*/ 0 w 161265"/>
                <a:gd name="connsiteY7" fmla="*/ 40546 h 49555"/>
                <a:gd name="connsiteX8" fmla="*/ 0 w 161265"/>
                <a:gd name="connsiteY8" fmla="*/ 9010 h 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65" h="49555">
                  <a:moveTo>
                    <a:pt x="0" y="9010"/>
                  </a:moveTo>
                  <a:cubicBezTo>
                    <a:pt x="0" y="4036"/>
                    <a:pt x="4187" y="0"/>
                    <a:pt x="9349" y="0"/>
                  </a:cubicBezTo>
                  <a:lnTo>
                    <a:pt x="151917" y="0"/>
                  </a:lnTo>
                  <a:cubicBezTo>
                    <a:pt x="157078" y="0"/>
                    <a:pt x="161266" y="4036"/>
                    <a:pt x="161266" y="9010"/>
                  </a:cubicBezTo>
                  <a:lnTo>
                    <a:pt x="161266" y="40546"/>
                  </a:lnTo>
                  <a:cubicBezTo>
                    <a:pt x="161266" y="45523"/>
                    <a:pt x="157078" y="49556"/>
                    <a:pt x="151917" y="49556"/>
                  </a:cubicBezTo>
                  <a:lnTo>
                    <a:pt x="9349" y="49556"/>
                  </a:lnTo>
                  <a:cubicBezTo>
                    <a:pt x="4187" y="49556"/>
                    <a:pt x="0" y="45523"/>
                    <a:pt x="0" y="40546"/>
                  </a:cubicBezTo>
                  <a:lnTo>
                    <a:pt x="0" y="9010"/>
                  </a:lnTo>
                  <a:close/>
                </a:path>
              </a:pathLst>
            </a:custGeom>
            <a:solidFill>
              <a:srgbClr val="EAECF2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73FA29-196B-1B83-CE15-52C3080EC65B}"/>
                </a:ext>
              </a:extLst>
            </p:cNvPr>
            <p:cNvSpPr/>
            <p:nvPr/>
          </p:nvSpPr>
          <p:spPr>
            <a:xfrm>
              <a:off x="1416635" y="1989747"/>
              <a:ext cx="101443" cy="23868"/>
            </a:xfrm>
            <a:custGeom>
              <a:avLst/>
              <a:gdLst>
                <a:gd name="connsiteX0" fmla="*/ 14549 w 101443"/>
                <a:gd name="connsiteY0" fmla="*/ 9581 h 23868"/>
                <a:gd name="connsiteX1" fmla="*/ 14549 w 101443"/>
                <a:gd name="connsiteY1" fmla="*/ 16309 h 23868"/>
                <a:gd name="connsiteX2" fmla="*/ 13333 w 101443"/>
                <a:gd name="connsiteY2" fmla="*/ 17397 h 23868"/>
                <a:gd name="connsiteX3" fmla="*/ 11161 w 101443"/>
                <a:gd name="connsiteY3" fmla="*/ 18401 h 23868"/>
                <a:gd name="connsiteX4" fmla="*/ 7786 w 101443"/>
                <a:gd name="connsiteY4" fmla="*/ 18826 h 23868"/>
                <a:gd name="connsiteX5" fmla="*/ 4634 w 101443"/>
                <a:gd name="connsiteY5" fmla="*/ 18267 h 23868"/>
                <a:gd name="connsiteX6" fmla="*/ 2162 w 101443"/>
                <a:gd name="connsiteY6" fmla="*/ 16611 h 23868"/>
                <a:gd name="connsiteX7" fmla="*/ 566 w 101443"/>
                <a:gd name="connsiteY7" fmla="*/ 13960 h 23868"/>
                <a:gd name="connsiteX8" fmla="*/ 0 w 101443"/>
                <a:gd name="connsiteY8" fmla="*/ 10380 h 23868"/>
                <a:gd name="connsiteX9" fmla="*/ 0 w 101443"/>
                <a:gd name="connsiteY9" fmla="*/ 9157 h 23868"/>
                <a:gd name="connsiteX10" fmla="*/ 518 w 101443"/>
                <a:gd name="connsiteY10" fmla="*/ 5602 h 23868"/>
                <a:gd name="connsiteX11" fmla="*/ 2023 w 101443"/>
                <a:gd name="connsiteY11" fmla="*/ 2941 h 23868"/>
                <a:gd name="connsiteX12" fmla="*/ 4382 w 101443"/>
                <a:gd name="connsiteY12" fmla="*/ 1294 h 23868"/>
                <a:gd name="connsiteX13" fmla="*/ 7534 w 101443"/>
                <a:gd name="connsiteY13" fmla="*/ 727 h 23868"/>
                <a:gd name="connsiteX14" fmla="*/ 11248 w 101443"/>
                <a:gd name="connsiteY14" fmla="*/ 1450 h 23868"/>
                <a:gd name="connsiteX15" fmla="*/ 13533 w 101443"/>
                <a:gd name="connsiteY15" fmla="*/ 3437 h 23868"/>
                <a:gd name="connsiteX16" fmla="*/ 14549 w 101443"/>
                <a:gd name="connsiteY16" fmla="*/ 6341 h 23868"/>
                <a:gd name="connsiteX17" fmla="*/ 11462 w 101443"/>
                <a:gd name="connsiteY17" fmla="*/ 6341 h 23868"/>
                <a:gd name="connsiteX18" fmla="*/ 10873 w 101443"/>
                <a:gd name="connsiteY18" fmla="*/ 4694 h 23868"/>
                <a:gd name="connsiteX19" fmla="*/ 9643 w 101443"/>
                <a:gd name="connsiteY19" fmla="*/ 3556 h 23868"/>
                <a:gd name="connsiteX20" fmla="*/ 7582 w 101443"/>
                <a:gd name="connsiteY20" fmla="*/ 3134 h 23868"/>
                <a:gd name="connsiteX21" fmla="*/ 5663 w 101443"/>
                <a:gd name="connsiteY21" fmla="*/ 3534 h 23868"/>
                <a:gd name="connsiteX22" fmla="*/ 4281 w 101443"/>
                <a:gd name="connsiteY22" fmla="*/ 4706 h 23868"/>
                <a:gd name="connsiteX23" fmla="*/ 3466 w 101443"/>
                <a:gd name="connsiteY23" fmla="*/ 6593 h 23868"/>
                <a:gd name="connsiteX24" fmla="*/ 3191 w 101443"/>
                <a:gd name="connsiteY24" fmla="*/ 9135 h 23868"/>
                <a:gd name="connsiteX25" fmla="*/ 3191 w 101443"/>
                <a:gd name="connsiteY25" fmla="*/ 10380 h 23868"/>
                <a:gd name="connsiteX26" fmla="*/ 3505 w 101443"/>
                <a:gd name="connsiteY26" fmla="*/ 12956 h 23868"/>
                <a:gd name="connsiteX27" fmla="*/ 4433 w 101443"/>
                <a:gd name="connsiteY27" fmla="*/ 14855 h 23868"/>
                <a:gd name="connsiteX28" fmla="*/ 5925 w 101443"/>
                <a:gd name="connsiteY28" fmla="*/ 16031 h 23868"/>
                <a:gd name="connsiteX29" fmla="*/ 7909 w 101443"/>
                <a:gd name="connsiteY29" fmla="*/ 16418 h 23868"/>
                <a:gd name="connsiteX30" fmla="*/ 9679 w 101443"/>
                <a:gd name="connsiteY30" fmla="*/ 16249 h 23868"/>
                <a:gd name="connsiteX31" fmla="*/ 10773 w 101443"/>
                <a:gd name="connsiteY31" fmla="*/ 15825 h 23868"/>
                <a:gd name="connsiteX32" fmla="*/ 11413 w 101443"/>
                <a:gd name="connsiteY32" fmla="*/ 15342 h 23868"/>
                <a:gd name="connsiteX33" fmla="*/ 11413 w 101443"/>
                <a:gd name="connsiteY33" fmla="*/ 11846 h 23868"/>
                <a:gd name="connsiteX34" fmla="*/ 7608 w 101443"/>
                <a:gd name="connsiteY34" fmla="*/ 11846 h 23868"/>
                <a:gd name="connsiteX35" fmla="*/ 7608 w 101443"/>
                <a:gd name="connsiteY35" fmla="*/ 9581 h 23868"/>
                <a:gd name="connsiteX36" fmla="*/ 14549 w 101443"/>
                <a:gd name="connsiteY36" fmla="*/ 9581 h 23868"/>
                <a:gd name="connsiteX37" fmla="*/ 20775 w 101443"/>
                <a:gd name="connsiteY37" fmla="*/ 7984 h 23868"/>
                <a:gd name="connsiteX38" fmla="*/ 20775 w 101443"/>
                <a:gd name="connsiteY38" fmla="*/ 18582 h 23868"/>
                <a:gd name="connsiteX39" fmla="*/ 17753 w 101443"/>
                <a:gd name="connsiteY39" fmla="*/ 18582 h 23868"/>
                <a:gd name="connsiteX40" fmla="*/ 17753 w 101443"/>
                <a:gd name="connsiteY40" fmla="*/ 5492 h 23868"/>
                <a:gd name="connsiteX41" fmla="*/ 20640 w 101443"/>
                <a:gd name="connsiteY41" fmla="*/ 5492 h 23868"/>
                <a:gd name="connsiteX42" fmla="*/ 20775 w 101443"/>
                <a:gd name="connsiteY42" fmla="*/ 7984 h 23868"/>
                <a:gd name="connsiteX43" fmla="*/ 24931 w 101443"/>
                <a:gd name="connsiteY43" fmla="*/ 5408 h 23868"/>
                <a:gd name="connsiteX44" fmla="*/ 24908 w 101443"/>
                <a:gd name="connsiteY44" fmla="*/ 8118 h 23868"/>
                <a:gd name="connsiteX45" fmla="*/ 24303 w 101443"/>
                <a:gd name="connsiteY45" fmla="*/ 8047 h 23868"/>
                <a:gd name="connsiteX46" fmla="*/ 23678 w 101443"/>
                <a:gd name="connsiteY46" fmla="*/ 8022 h 23868"/>
                <a:gd name="connsiteX47" fmla="*/ 22309 w 101443"/>
                <a:gd name="connsiteY47" fmla="*/ 8240 h 23868"/>
                <a:gd name="connsiteX48" fmla="*/ 21316 w 101443"/>
                <a:gd name="connsiteY48" fmla="*/ 8845 h 23868"/>
                <a:gd name="connsiteX49" fmla="*/ 20714 w 101443"/>
                <a:gd name="connsiteY49" fmla="*/ 9787 h 23868"/>
                <a:gd name="connsiteX50" fmla="*/ 20462 w 101443"/>
                <a:gd name="connsiteY50" fmla="*/ 11035 h 23868"/>
                <a:gd name="connsiteX51" fmla="*/ 19772 w 101443"/>
                <a:gd name="connsiteY51" fmla="*/ 11081 h 23868"/>
                <a:gd name="connsiteX52" fmla="*/ 20025 w 101443"/>
                <a:gd name="connsiteY52" fmla="*/ 8795 h 23868"/>
                <a:gd name="connsiteX53" fmla="*/ 20775 w 101443"/>
                <a:gd name="connsiteY53" fmla="*/ 6946 h 23868"/>
                <a:gd name="connsiteX54" fmla="*/ 22057 w 101443"/>
                <a:gd name="connsiteY54" fmla="*/ 5698 h 23868"/>
                <a:gd name="connsiteX55" fmla="*/ 23853 w 101443"/>
                <a:gd name="connsiteY55" fmla="*/ 5249 h 23868"/>
                <a:gd name="connsiteX56" fmla="*/ 24442 w 101443"/>
                <a:gd name="connsiteY56" fmla="*/ 5299 h 23868"/>
                <a:gd name="connsiteX57" fmla="*/ 24931 w 101443"/>
                <a:gd name="connsiteY57" fmla="*/ 5408 h 23868"/>
                <a:gd name="connsiteX58" fmla="*/ 25924 w 101443"/>
                <a:gd name="connsiteY58" fmla="*/ 12182 h 23868"/>
                <a:gd name="connsiteX59" fmla="*/ 25924 w 101443"/>
                <a:gd name="connsiteY59" fmla="*/ 11905 h 23868"/>
                <a:gd name="connsiteX60" fmla="*/ 26351 w 101443"/>
                <a:gd name="connsiteY60" fmla="*/ 9279 h 23868"/>
                <a:gd name="connsiteX61" fmla="*/ 27581 w 101443"/>
                <a:gd name="connsiteY61" fmla="*/ 7161 h 23868"/>
                <a:gd name="connsiteX62" fmla="*/ 29565 w 101443"/>
                <a:gd name="connsiteY62" fmla="*/ 5757 h 23868"/>
                <a:gd name="connsiteX63" fmla="*/ 32225 w 101443"/>
                <a:gd name="connsiteY63" fmla="*/ 5249 h 23868"/>
                <a:gd name="connsiteX64" fmla="*/ 34888 w 101443"/>
                <a:gd name="connsiteY64" fmla="*/ 5757 h 23868"/>
                <a:gd name="connsiteX65" fmla="*/ 36881 w 101443"/>
                <a:gd name="connsiteY65" fmla="*/ 7161 h 23868"/>
                <a:gd name="connsiteX66" fmla="*/ 38124 w 101443"/>
                <a:gd name="connsiteY66" fmla="*/ 9279 h 23868"/>
                <a:gd name="connsiteX67" fmla="*/ 38551 w 101443"/>
                <a:gd name="connsiteY67" fmla="*/ 11905 h 23868"/>
                <a:gd name="connsiteX68" fmla="*/ 38551 w 101443"/>
                <a:gd name="connsiteY68" fmla="*/ 12182 h 23868"/>
                <a:gd name="connsiteX69" fmla="*/ 38124 w 101443"/>
                <a:gd name="connsiteY69" fmla="*/ 14808 h 23868"/>
                <a:gd name="connsiteX70" fmla="*/ 36881 w 101443"/>
                <a:gd name="connsiteY70" fmla="*/ 16926 h 23868"/>
                <a:gd name="connsiteX71" fmla="*/ 34898 w 101443"/>
                <a:gd name="connsiteY71" fmla="*/ 18330 h 23868"/>
                <a:gd name="connsiteX72" fmla="*/ 32251 w 101443"/>
                <a:gd name="connsiteY72" fmla="*/ 18826 h 23868"/>
                <a:gd name="connsiteX73" fmla="*/ 29578 w 101443"/>
                <a:gd name="connsiteY73" fmla="*/ 18330 h 23868"/>
                <a:gd name="connsiteX74" fmla="*/ 27594 w 101443"/>
                <a:gd name="connsiteY74" fmla="*/ 16926 h 23868"/>
                <a:gd name="connsiteX75" fmla="*/ 26351 w 101443"/>
                <a:gd name="connsiteY75" fmla="*/ 14808 h 23868"/>
                <a:gd name="connsiteX76" fmla="*/ 25924 w 101443"/>
                <a:gd name="connsiteY76" fmla="*/ 12182 h 23868"/>
                <a:gd name="connsiteX77" fmla="*/ 28950 w 101443"/>
                <a:gd name="connsiteY77" fmla="*/ 11905 h 23868"/>
                <a:gd name="connsiteX78" fmla="*/ 28950 w 101443"/>
                <a:gd name="connsiteY78" fmla="*/ 12182 h 23868"/>
                <a:gd name="connsiteX79" fmla="*/ 29137 w 101443"/>
                <a:gd name="connsiteY79" fmla="*/ 13854 h 23868"/>
                <a:gd name="connsiteX80" fmla="*/ 29726 w 101443"/>
                <a:gd name="connsiteY80" fmla="*/ 15233 h 23868"/>
                <a:gd name="connsiteX81" fmla="*/ 30755 w 101443"/>
                <a:gd name="connsiteY81" fmla="*/ 16162 h 23868"/>
                <a:gd name="connsiteX82" fmla="*/ 32251 w 101443"/>
                <a:gd name="connsiteY82" fmla="*/ 16502 h 23868"/>
                <a:gd name="connsiteX83" fmla="*/ 33707 w 101443"/>
                <a:gd name="connsiteY83" fmla="*/ 16162 h 23868"/>
                <a:gd name="connsiteX84" fmla="*/ 34736 w 101443"/>
                <a:gd name="connsiteY84" fmla="*/ 15233 h 23868"/>
                <a:gd name="connsiteX85" fmla="*/ 35325 w 101443"/>
                <a:gd name="connsiteY85" fmla="*/ 13854 h 23868"/>
                <a:gd name="connsiteX86" fmla="*/ 35525 w 101443"/>
                <a:gd name="connsiteY86" fmla="*/ 12182 h 23868"/>
                <a:gd name="connsiteX87" fmla="*/ 35525 w 101443"/>
                <a:gd name="connsiteY87" fmla="*/ 11905 h 23868"/>
                <a:gd name="connsiteX88" fmla="*/ 35325 w 101443"/>
                <a:gd name="connsiteY88" fmla="*/ 10258 h 23868"/>
                <a:gd name="connsiteX89" fmla="*/ 34723 w 101443"/>
                <a:gd name="connsiteY89" fmla="*/ 8867 h 23868"/>
                <a:gd name="connsiteX90" fmla="*/ 33694 w 101443"/>
                <a:gd name="connsiteY90" fmla="*/ 7925 h 23868"/>
                <a:gd name="connsiteX91" fmla="*/ 32225 w 101443"/>
                <a:gd name="connsiteY91" fmla="*/ 7573 h 23868"/>
                <a:gd name="connsiteX92" fmla="*/ 30743 w 101443"/>
                <a:gd name="connsiteY92" fmla="*/ 7925 h 23868"/>
                <a:gd name="connsiteX93" fmla="*/ 29726 w 101443"/>
                <a:gd name="connsiteY93" fmla="*/ 8867 h 23868"/>
                <a:gd name="connsiteX94" fmla="*/ 29137 w 101443"/>
                <a:gd name="connsiteY94" fmla="*/ 10258 h 23868"/>
                <a:gd name="connsiteX95" fmla="*/ 28950 w 101443"/>
                <a:gd name="connsiteY95" fmla="*/ 11905 h 23868"/>
                <a:gd name="connsiteX96" fmla="*/ 49259 w 101443"/>
                <a:gd name="connsiteY96" fmla="*/ 15498 h 23868"/>
                <a:gd name="connsiteX97" fmla="*/ 49259 w 101443"/>
                <a:gd name="connsiteY97" fmla="*/ 5492 h 23868"/>
                <a:gd name="connsiteX98" fmla="*/ 52298 w 101443"/>
                <a:gd name="connsiteY98" fmla="*/ 5492 h 23868"/>
                <a:gd name="connsiteX99" fmla="*/ 52298 w 101443"/>
                <a:gd name="connsiteY99" fmla="*/ 18582 h 23868"/>
                <a:gd name="connsiteX100" fmla="*/ 49434 w 101443"/>
                <a:gd name="connsiteY100" fmla="*/ 18582 h 23868"/>
                <a:gd name="connsiteX101" fmla="*/ 49259 w 101443"/>
                <a:gd name="connsiteY101" fmla="*/ 15498 h 23868"/>
                <a:gd name="connsiteX102" fmla="*/ 49686 w 101443"/>
                <a:gd name="connsiteY102" fmla="*/ 12775 h 23868"/>
                <a:gd name="connsiteX103" fmla="*/ 50703 w 101443"/>
                <a:gd name="connsiteY103" fmla="*/ 12753 h 23868"/>
                <a:gd name="connsiteX104" fmla="*/ 50402 w 101443"/>
                <a:gd name="connsiteY104" fmla="*/ 15183 h 23868"/>
                <a:gd name="connsiteX105" fmla="*/ 49473 w 101443"/>
                <a:gd name="connsiteY105" fmla="*/ 17107 h 23868"/>
                <a:gd name="connsiteX106" fmla="*/ 47868 w 101443"/>
                <a:gd name="connsiteY106" fmla="*/ 18376 h 23868"/>
                <a:gd name="connsiteX107" fmla="*/ 45518 w 101443"/>
                <a:gd name="connsiteY107" fmla="*/ 18826 h 23868"/>
                <a:gd name="connsiteX108" fmla="*/ 43700 w 101443"/>
                <a:gd name="connsiteY108" fmla="*/ 18548 h 23868"/>
                <a:gd name="connsiteX109" fmla="*/ 42269 w 101443"/>
                <a:gd name="connsiteY109" fmla="*/ 17687 h 23868"/>
                <a:gd name="connsiteX110" fmla="*/ 41350 w 101443"/>
                <a:gd name="connsiteY110" fmla="*/ 16175 h 23868"/>
                <a:gd name="connsiteX111" fmla="*/ 41023 w 101443"/>
                <a:gd name="connsiteY111" fmla="*/ 13951 h 23868"/>
                <a:gd name="connsiteX112" fmla="*/ 41023 w 101443"/>
                <a:gd name="connsiteY112" fmla="*/ 5492 h 23868"/>
                <a:gd name="connsiteX113" fmla="*/ 44049 w 101443"/>
                <a:gd name="connsiteY113" fmla="*/ 5492 h 23868"/>
                <a:gd name="connsiteX114" fmla="*/ 44049 w 101443"/>
                <a:gd name="connsiteY114" fmla="*/ 13973 h 23868"/>
                <a:gd name="connsiteX115" fmla="*/ 44227 w 101443"/>
                <a:gd name="connsiteY115" fmla="*/ 15170 h 23868"/>
                <a:gd name="connsiteX116" fmla="*/ 44703 w 101443"/>
                <a:gd name="connsiteY116" fmla="*/ 15934 h 23868"/>
                <a:gd name="connsiteX117" fmla="*/ 45405 w 101443"/>
                <a:gd name="connsiteY117" fmla="*/ 16346 h 23868"/>
                <a:gd name="connsiteX118" fmla="*/ 46259 w 101443"/>
                <a:gd name="connsiteY118" fmla="*/ 16465 h 23868"/>
                <a:gd name="connsiteX119" fmla="*/ 48292 w 101443"/>
                <a:gd name="connsiteY119" fmla="*/ 15981 h 23868"/>
                <a:gd name="connsiteX120" fmla="*/ 49360 w 101443"/>
                <a:gd name="connsiteY120" fmla="*/ 14653 h 23868"/>
                <a:gd name="connsiteX121" fmla="*/ 49686 w 101443"/>
                <a:gd name="connsiteY121" fmla="*/ 12775 h 23868"/>
                <a:gd name="connsiteX122" fmla="*/ 58437 w 101443"/>
                <a:gd name="connsiteY122" fmla="*/ 8009 h 23868"/>
                <a:gd name="connsiteX123" fmla="*/ 58437 w 101443"/>
                <a:gd name="connsiteY123" fmla="*/ 23616 h 23868"/>
                <a:gd name="connsiteX124" fmla="*/ 55411 w 101443"/>
                <a:gd name="connsiteY124" fmla="*/ 23616 h 23868"/>
                <a:gd name="connsiteX125" fmla="*/ 55411 w 101443"/>
                <a:gd name="connsiteY125" fmla="*/ 5492 h 23868"/>
                <a:gd name="connsiteX126" fmla="*/ 58197 w 101443"/>
                <a:gd name="connsiteY126" fmla="*/ 5492 h 23868"/>
                <a:gd name="connsiteX127" fmla="*/ 58437 w 101443"/>
                <a:gd name="connsiteY127" fmla="*/ 8009 h 23868"/>
                <a:gd name="connsiteX128" fmla="*/ 67287 w 101443"/>
                <a:gd name="connsiteY128" fmla="*/ 11917 h 23868"/>
                <a:gd name="connsiteX129" fmla="*/ 67287 w 101443"/>
                <a:gd name="connsiteY129" fmla="*/ 12170 h 23868"/>
                <a:gd name="connsiteX130" fmla="*/ 66935 w 101443"/>
                <a:gd name="connsiteY130" fmla="*/ 14821 h 23868"/>
                <a:gd name="connsiteX131" fmla="*/ 65918 w 101443"/>
                <a:gd name="connsiteY131" fmla="*/ 16939 h 23868"/>
                <a:gd name="connsiteX132" fmla="*/ 64275 w 101443"/>
                <a:gd name="connsiteY132" fmla="*/ 18330 h 23868"/>
                <a:gd name="connsiteX133" fmla="*/ 62013 w 101443"/>
                <a:gd name="connsiteY133" fmla="*/ 18826 h 23868"/>
                <a:gd name="connsiteX134" fmla="*/ 59793 w 101443"/>
                <a:gd name="connsiteY134" fmla="*/ 18376 h 23868"/>
                <a:gd name="connsiteX135" fmla="*/ 58197 w 101443"/>
                <a:gd name="connsiteY135" fmla="*/ 17082 h 23868"/>
                <a:gd name="connsiteX136" fmla="*/ 57142 w 101443"/>
                <a:gd name="connsiteY136" fmla="*/ 15123 h 23868"/>
                <a:gd name="connsiteX137" fmla="*/ 56592 w 101443"/>
                <a:gd name="connsiteY137" fmla="*/ 12631 h 23868"/>
                <a:gd name="connsiteX138" fmla="*/ 56592 w 101443"/>
                <a:gd name="connsiteY138" fmla="*/ 11652 h 23868"/>
                <a:gd name="connsiteX139" fmla="*/ 57142 w 101443"/>
                <a:gd name="connsiteY139" fmla="*/ 9039 h 23868"/>
                <a:gd name="connsiteX140" fmla="*/ 58197 w 101443"/>
                <a:gd name="connsiteY140" fmla="*/ 7017 h 23868"/>
                <a:gd name="connsiteX141" fmla="*/ 59793 w 101443"/>
                <a:gd name="connsiteY141" fmla="*/ 5711 h 23868"/>
                <a:gd name="connsiteX142" fmla="*/ 61990 w 101443"/>
                <a:gd name="connsiteY142" fmla="*/ 5249 h 23868"/>
                <a:gd name="connsiteX143" fmla="*/ 64262 w 101443"/>
                <a:gd name="connsiteY143" fmla="*/ 5736 h 23868"/>
                <a:gd name="connsiteX144" fmla="*/ 65931 w 101443"/>
                <a:gd name="connsiteY144" fmla="*/ 7089 h 23868"/>
                <a:gd name="connsiteX145" fmla="*/ 66948 w 101443"/>
                <a:gd name="connsiteY145" fmla="*/ 9194 h 23868"/>
                <a:gd name="connsiteX146" fmla="*/ 67287 w 101443"/>
                <a:gd name="connsiteY146" fmla="*/ 11917 h 23868"/>
                <a:gd name="connsiteX147" fmla="*/ 64262 w 101443"/>
                <a:gd name="connsiteY147" fmla="*/ 12170 h 23868"/>
                <a:gd name="connsiteX148" fmla="*/ 64262 w 101443"/>
                <a:gd name="connsiteY148" fmla="*/ 11917 h 23868"/>
                <a:gd name="connsiteX149" fmla="*/ 64084 w 101443"/>
                <a:gd name="connsiteY149" fmla="*/ 10236 h 23868"/>
                <a:gd name="connsiteX150" fmla="*/ 63533 w 101443"/>
                <a:gd name="connsiteY150" fmla="*/ 8855 h 23868"/>
                <a:gd name="connsiteX151" fmla="*/ 62566 w 101443"/>
                <a:gd name="connsiteY151" fmla="*/ 7938 h 23868"/>
                <a:gd name="connsiteX152" fmla="*/ 61171 w 101443"/>
                <a:gd name="connsiteY152" fmla="*/ 7598 h 23868"/>
                <a:gd name="connsiteX153" fmla="*/ 59793 w 101443"/>
                <a:gd name="connsiteY153" fmla="*/ 7863 h 23868"/>
                <a:gd name="connsiteX154" fmla="*/ 58825 w 101443"/>
                <a:gd name="connsiteY154" fmla="*/ 8577 h 23868"/>
                <a:gd name="connsiteX155" fmla="*/ 58223 w 101443"/>
                <a:gd name="connsiteY155" fmla="*/ 9653 h 23868"/>
                <a:gd name="connsiteX156" fmla="*/ 57922 w 101443"/>
                <a:gd name="connsiteY156" fmla="*/ 10972 h 23868"/>
                <a:gd name="connsiteX157" fmla="*/ 57922 w 101443"/>
                <a:gd name="connsiteY157" fmla="*/ 13321 h 23868"/>
                <a:gd name="connsiteX158" fmla="*/ 58437 w 101443"/>
                <a:gd name="connsiteY158" fmla="*/ 14918 h 23868"/>
                <a:gd name="connsiteX159" fmla="*/ 59466 w 101443"/>
                <a:gd name="connsiteY159" fmla="*/ 16078 h 23868"/>
                <a:gd name="connsiteX160" fmla="*/ 61197 w 101443"/>
                <a:gd name="connsiteY160" fmla="*/ 16502 h 23868"/>
                <a:gd name="connsiteX161" fmla="*/ 62592 w 101443"/>
                <a:gd name="connsiteY161" fmla="*/ 16162 h 23868"/>
                <a:gd name="connsiteX162" fmla="*/ 63533 w 101443"/>
                <a:gd name="connsiteY162" fmla="*/ 15233 h 23868"/>
                <a:gd name="connsiteX163" fmla="*/ 64084 w 101443"/>
                <a:gd name="connsiteY163" fmla="*/ 13842 h 23868"/>
                <a:gd name="connsiteX164" fmla="*/ 64262 w 101443"/>
                <a:gd name="connsiteY164" fmla="*/ 12170 h 23868"/>
                <a:gd name="connsiteX165" fmla="*/ 76274 w 101443"/>
                <a:gd name="connsiteY165" fmla="*/ 0 h 23868"/>
                <a:gd name="connsiteX166" fmla="*/ 79300 w 101443"/>
                <a:gd name="connsiteY166" fmla="*/ 0 h 23868"/>
                <a:gd name="connsiteX167" fmla="*/ 79300 w 101443"/>
                <a:gd name="connsiteY167" fmla="*/ 15788 h 23868"/>
                <a:gd name="connsiteX168" fmla="*/ 79012 w 101443"/>
                <a:gd name="connsiteY168" fmla="*/ 18582 h 23868"/>
                <a:gd name="connsiteX169" fmla="*/ 76274 w 101443"/>
                <a:gd name="connsiteY169" fmla="*/ 18582 h 23868"/>
                <a:gd name="connsiteX170" fmla="*/ 76274 w 101443"/>
                <a:gd name="connsiteY170" fmla="*/ 0 h 23868"/>
                <a:gd name="connsiteX171" fmla="*/ 88163 w 101443"/>
                <a:gd name="connsiteY171" fmla="*/ 11917 h 23868"/>
                <a:gd name="connsiteX172" fmla="*/ 88163 w 101443"/>
                <a:gd name="connsiteY172" fmla="*/ 12170 h 23868"/>
                <a:gd name="connsiteX173" fmla="*/ 87823 w 101443"/>
                <a:gd name="connsiteY173" fmla="*/ 14846 h 23868"/>
                <a:gd name="connsiteX174" fmla="*/ 86820 w 101443"/>
                <a:gd name="connsiteY174" fmla="*/ 16951 h 23868"/>
                <a:gd name="connsiteX175" fmla="*/ 85160 w 101443"/>
                <a:gd name="connsiteY175" fmla="*/ 18342 h 23868"/>
                <a:gd name="connsiteX176" fmla="*/ 82888 w 101443"/>
                <a:gd name="connsiteY176" fmla="*/ 18826 h 23868"/>
                <a:gd name="connsiteX177" fmla="*/ 80681 w 101443"/>
                <a:gd name="connsiteY177" fmla="*/ 18364 h 23868"/>
                <a:gd name="connsiteX178" fmla="*/ 79099 w 101443"/>
                <a:gd name="connsiteY178" fmla="*/ 17057 h 23868"/>
                <a:gd name="connsiteX179" fmla="*/ 78083 w 101443"/>
                <a:gd name="connsiteY179" fmla="*/ 15039 h 23868"/>
                <a:gd name="connsiteX180" fmla="*/ 77529 w 101443"/>
                <a:gd name="connsiteY180" fmla="*/ 12451 h 23868"/>
                <a:gd name="connsiteX181" fmla="*/ 77529 w 101443"/>
                <a:gd name="connsiteY181" fmla="*/ 11640 h 23868"/>
                <a:gd name="connsiteX182" fmla="*/ 78083 w 101443"/>
                <a:gd name="connsiteY182" fmla="*/ 9051 h 23868"/>
                <a:gd name="connsiteX183" fmla="*/ 79099 w 101443"/>
                <a:gd name="connsiteY183" fmla="*/ 7030 h 23868"/>
                <a:gd name="connsiteX184" fmla="*/ 80668 w 101443"/>
                <a:gd name="connsiteY184" fmla="*/ 5711 h 23868"/>
                <a:gd name="connsiteX185" fmla="*/ 82866 w 101443"/>
                <a:gd name="connsiteY185" fmla="*/ 5249 h 23868"/>
                <a:gd name="connsiteX186" fmla="*/ 85160 w 101443"/>
                <a:gd name="connsiteY186" fmla="*/ 5736 h 23868"/>
                <a:gd name="connsiteX187" fmla="*/ 86830 w 101443"/>
                <a:gd name="connsiteY187" fmla="*/ 7114 h 23868"/>
                <a:gd name="connsiteX188" fmla="*/ 87823 w 101443"/>
                <a:gd name="connsiteY188" fmla="*/ 9219 h 23868"/>
                <a:gd name="connsiteX189" fmla="*/ 88163 w 101443"/>
                <a:gd name="connsiteY189" fmla="*/ 11917 h 23868"/>
                <a:gd name="connsiteX190" fmla="*/ 85137 w 101443"/>
                <a:gd name="connsiteY190" fmla="*/ 12170 h 23868"/>
                <a:gd name="connsiteX191" fmla="*/ 85137 w 101443"/>
                <a:gd name="connsiteY191" fmla="*/ 11917 h 23868"/>
                <a:gd name="connsiteX192" fmla="*/ 84985 w 101443"/>
                <a:gd name="connsiteY192" fmla="*/ 10258 h 23868"/>
                <a:gd name="connsiteX193" fmla="*/ 84484 w 101443"/>
                <a:gd name="connsiteY193" fmla="*/ 8879 h 23868"/>
                <a:gd name="connsiteX194" fmla="*/ 83555 w 101443"/>
                <a:gd name="connsiteY194" fmla="*/ 7950 h 23868"/>
                <a:gd name="connsiteX195" fmla="*/ 82112 w 101443"/>
                <a:gd name="connsiteY195" fmla="*/ 7598 h 23868"/>
                <a:gd name="connsiteX196" fmla="*/ 80730 w 101443"/>
                <a:gd name="connsiteY196" fmla="*/ 7863 h 23868"/>
                <a:gd name="connsiteX197" fmla="*/ 79762 w 101443"/>
                <a:gd name="connsiteY197" fmla="*/ 8589 h 23868"/>
                <a:gd name="connsiteX198" fmla="*/ 79147 w 101443"/>
                <a:gd name="connsiteY198" fmla="*/ 9653 h 23868"/>
                <a:gd name="connsiteX199" fmla="*/ 78859 w 101443"/>
                <a:gd name="connsiteY199" fmla="*/ 10960 h 23868"/>
                <a:gd name="connsiteX200" fmla="*/ 78859 w 101443"/>
                <a:gd name="connsiteY200" fmla="*/ 13152 h 23868"/>
                <a:gd name="connsiteX201" fmla="*/ 79338 w 101443"/>
                <a:gd name="connsiteY201" fmla="*/ 14821 h 23868"/>
                <a:gd name="connsiteX202" fmla="*/ 80390 w 101443"/>
                <a:gd name="connsiteY202" fmla="*/ 16031 h 23868"/>
                <a:gd name="connsiteX203" fmla="*/ 82138 w 101443"/>
                <a:gd name="connsiteY203" fmla="*/ 16477 h 23868"/>
                <a:gd name="connsiteX204" fmla="*/ 83555 w 101443"/>
                <a:gd name="connsiteY204" fmla="*/ 16153 h 23868"/>
                <a:gd name="connsiteX205" fmla="*/ 84471 w 101443"/>
                <a:gd name="connsiteY205" fmla="*/ 15245 h 23868"/>
                <a:gd name="connsiteX206" fmla="*/ 84972 w 101443"/>
                <a:gd name="connsiteY206" fmla="*/ 13863 h 23868"/>
                <a:gd name="connsiteX207" fmla="*/ 85137 w 101443"/>
                <a:gd name="connsiteY207" fmla="*/ 12170 h 23868"/>
                <a:gd name="connsiteX208" fmla="*/ 94512 w 101443"/>
                <a:gd name="connsiteY208" fmla="*/ 17157 h 23868"/>
                <a:gd name="connsiteX209" fmla="*/ 98205 w 101443"/>
                <a:gd name="connsiteY209" fmla="*/ 5492 h 23868"/>
                <a:gd name="connsiteX210" fmla="*/ 101444 w 101443"/>
                <a:gd name="connsiteY210" fmla="*/ 5492 h 23868"/>
                <a:gd name="connsiteX211" fmla="*/ 95994 w 101443"/>
                <a:gd name="connsiteY211" fmla="*/ 20578 h 23868"/>
                <a:gd name="connsiteX212" fmla="*/ 95506 w 101443"/>
                <a:gd name="connsiteY212" fmla="*/ 21633 h 23868"/>
                <a:gd name="connsiteX213" fmla="*/ 94713 w 101443"/>
                <a:gd name="connsiteY213" fmla="*/ 22709 h 23868"/>
                <a:gd name="connsiteX214" fmla="*/ 93522 w 101443"/>
                <a:gd name="connsiteY214" fmla="*/ 23544 h 23868"/>
                <a:gd name="connsiteX215" fmla="*/ 91791 w 101443"/>
                <a:gd name="connsiteY215" fmla="*/ 23869 h 23868"/>
                <a:gd name="connsiteX216" fmla="*/ 91011 w 101443"/>
                <a:gd name="connsiteY216" fmla="*/ 23797 h 23868"/>
                <a:gd name="connsiteX217" fmla="*/ 90322 w 101443"/>
                <a:gd name="connsiteY217" fmla="*/ 23663 h 23868"/>
                <a:gd name="connsiteX218" fmla="*/ 90309 w 101443"/>
                <a:gd name="connsiteY218" fmla="*/ 21439 h 23868"/>
                <a:gd name="connsiteX219" fmla="*/ 90610 w 101443"/>
                <a:gd name="connsiteY219" fmla="*/ 21461 h 23868"/>
                <a:gd name="connsiteX220" fmla="*/ 90911 w 101443"/>
                <a:gd name="connsiteY220" fmla="*/ 21474 h 23868"/>
                <a:gd name="connsiteX221" fmla="*/ 92166 w 101443"/>
                <a:gd name="connsiteY221" fmla="*/ 21293 h 23868"/>
                <a:gd name="connsiteX222" fmla="*/ 92982 w 101443"/>
                <a:gd name="connsiteY222" fmla="*/ 20737 h 23868"/>
                <a:gd name="connsiteX223" fmla="*/ 93535 w 101443"/>
                <a:gd name="connsiteY223" fmla="*/ 19696 h 23868"/>
                <a:gd name="connsiteX224" fmla="*/ 94512 w 101443"/>
                <a:gd name="connsiteY224" fmla="*/ 17157 h 23868"/>
                <a:gd name="connsiteX225" fmla="*/ 92428 w 101443"/>
                <a:gd name="connsiteY225" fmla="*/ 5492 h 23868"/>
                <a:gd name="connsiteX226" fmla="*/ 95655 w 101443"/>
                <a:gd name="connsiteY226" fmla="*/ 15292 h 23868"/>
                <a:gd name="connsiteX227" fmla="*/ 96195 w 101443"/>
                <a:gd name="connsiteY227" fmla="*/ 18364 h 23868"/>
                <a:gd name="connsiteX228" fmla="*/ 94098 w 101443"/>
                <a:gd name="connsiteY228" fmla="*/ 18885 h 23868"/>
                <a:gd name="connsiteX229" fmla="*/ 89166 w 101443"/>
                <a:gd name="connsiteY229" fmla="*/ 5492 h 23868"/>
                <a:gd name="connsiteX230" fmla="*/ 92428 w 101443"/>
                <a:gd name="connsiteY230" fmla="*/ 5492 h 2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443" h="23868">
                  <a:moveTo>
                    <a:pt x="14549" y="9581"/>
                  </a:moveTo>
                  <a:lnTo>
                    <a:pt x="14549" y="16309"/>
                  </a:lnTo>
                  <a:cubicBezTo>
                    <a:pt x="14290" y="16639"/>
                    <a:pt x="13886" y="17001"/>
                    <a:pt x="13333" y="17397"/>
                  </a:cubicBezTo>
                  <a:cubicBezTo>
                    <a:pt x="12789" y="17784"/>
                    <a:pt x="12064" y="18121"/>
                    <a:pt x="11161" y="18401"/>
                  </a:cubicBezTo>
                  <a:cubicBezTo>
                    <a:pt x="10258" y="18685"/>
                    <a:pt x="9132" y="18826"/>
                    <a:pt x="7786" y="18826"/>
                  </a:cubicBezTo>
                  <a:cubicBezTo>
                    <a:pt x="6637" y="18826"/>
                    <a:pt x="5589" y="18638"/>
                    <a:pt x="4634" y="18267"/>
                  </a:cubicBezTo>
                  <a:cubicBezTo>
                    <a:pt x="3679" y="17890"/>
                    <a:pt x="2854" y="17338"/>
                    <a:pt x="2162" y="16611"/>
                  </a:cubicBezTo>
                  <a:cubicBezTo>
                    <a:pt x="1476" y="15884"/>
                    <a:pt x="942" y="15002"/>
                    <a:pt x="566" y="13960"/>
                  </a:cubicBezTo>
                  <a:cubicBezTo>
                    <a:pt x="191" y="12912"/>
                    <a:pt x="0" y="11718"/>
                    <a:pt x="0" y="10380"/>
                  </a:cubicBezTo>
                  <a:lnTo>
                    <a:pt x="0" y="9157"/>
                  </a:lnTo>
                  <a:cubicBezTo>
                    <a:pt x="0" y="7828"/>
                    <a:pt x="175" y="6643"/>
                    <a:pt x="518" y="5602"/>
                  </a:cubicBezTo>
                  <a:cubicBezTo>
                    <a:pt x="867" y="4554"/>
                    <a:pt x="1369" y="3665"/>
                    <a:pt x="2023" y="2941"/>
                  </a:cubicBezTo>
                  <a:cubicBezTo>
                    <a:pt x="2676" y="2214"/>
                    <a:pt x="3463" y="1665"/>
                    <a:pt x="4382" y="1294"/>
                  </a:cubicBezTo>
                  <a:cubicBezTo>
                    <a:pt x="5310" y="914"/>
                    <a:pt x="6362" y="727"/>
                    <a:pt x="7534" y="727"/>
                  </a:cubicBezTo>
                  <a:cubicBezTo>
                    <a:pt x="9032" y="727"/>
                    <a:pt x="10271" y="967"/>
                    <a:pt x="11248" y="1450"/>
                  </a:cubicBezTo>
                  <a:cubicBezTo>
                    <a:pt x="12236" y="1927"/>
                    <a:pt x="12999" y="2589"/>
                    <a:pt x="13533" y="3437"/>
                  </a:cubicBezTo>
                  <a:cubicBezTo>
                    <a:pt x="14070" y="4282"/>
                    <a:pt x="14407" y="5249"/>
                    <a:pt x="14549" y="6341"/>
                  </a:cubicBezTo>
                  <a:lnTo>
                    <a:pt x="11462" y="6341"/>
                  </a:lnTo>
                  <a:cubicBezTo>
                    <a:pt x="11362" y="5726"/>
                    <a:pt x="11164" y="5177"/>
                    <a:pt x="10873" y="4694"/>
                  </a:cubicBezTo>
                  <a:cubicBezTo>
                    <a:pt x="10588" y="4211"/>
                    <a:pt x="10177" y="3830"/>
                    <a:pt x="9643" y="3556"/>
                  </a:cubicBezTo>
                  <a:cubicBezTo>
                    <a:pt x="9116" y="3275"/>
                    <a:pt x="8430" y="3134"/>
                    <a:pt x="7582" y="3134"/>
                  </a:cubicBezTo>
                  <a:cubicBezTo>
                    <a:pt x="6854" y="3134"/>
                    <a:pt x="6216" y="3265"/>
                    <a:pt x="5663" y="3534"/>
                  </a:cubicBezTo>
                  <a:cubicBezTo>
                    <a:pt x="5110" y="3799"/>
                    <a:pt x="4650" y="4189"/>
                    <a:pt x="4281" y="4706"/>
                  </a:cubicBezTo>
                  <a:cubicBezTo>
                    <a:pt x="3922" y="5221"/>
                    <a:pt x="3650" y="5851"/>
                    <a:pt x="3466" y="6593"/>
                  </a:cubicBezTo>
                  <a:cubicBezTo>
                    <a:pt x="3281" y="7336"/>
                    <a:pt x="3191" y="8181"/>
                    <a:pt x="3191" y="9135"/>
                  </a:cubicBezTo>
                  <a:lnTo>
                    <a:pt x="3191" y="10380"/>
                  </a:lnTo>
                  <a:cubicBezTo>
                    <a:pt x="3191" y="11350"/>
                    <a:pt x="3294" y="12207"/>
                    <a:pt x="3505" y="12956"/>
                  </a:cubicBezTo>
                  <a:cubicBezTo>
                    <a:pt x="3721" y="13708"/>
                    <a:pt x="4032" y="14341"/>
                    <a:pt x="4433" y="14855"/>
                  </a:cubicBezTo>
                  <a:cubicBezTo>
                    <a:pt x="4844" y="15373"/>
                    <a:pt x="5339" y="15763"/>
                    <a:pt x="5925" y="16031"/>
                  </a:cubicBezTo>
                  <a:cubicBezTo>
                    <a:pt x="6511" y="16290"/>
                    <a:pt x="7174" y="16418"/>
                    <a:pt x="7909" y="16418"/>
                  </a:cubicBezTo>
                  <a:cubicBezTo>
                    <a:pt x="8631" y="16418"/>
                    <a:pt x="9220" y="16362"/>
                    <a:pt x="9679" y="16249"/>
                  </a:cubicBezTo>
                  <a:cubicBezTo>
                    <a:pt x="10142" y="16128"/>
                    <a:pt x="10504" y="15987"/>
                    <a:pt x="10773" y="15825"/>
                  </a:cubicBezTo>
                  <a:cubicBezTo>
                    <a:pt x="11048" y="15657"/>
                    <a:pt x="11261" y="15495"/>
                    <a:pt x="11413" y="15342"/>
                  </a:cubicBezTo>
                  <a:lnTo>
                    <a:pt x="11413" y="11846"/>
                  </a:lnTo>
                  <a:lnTo>
                    <a:pt x="7608" y="11846"/>
                  </a:lnTo>
                  <a:lnTo>
                    <a:pt x="7608" y="9581"/>
                  </a:lnTo>
                  <a:lnTo>
                    <a:pt x="14549" y="9581"/>
                  </a:lnTo>
                  <a:close/>
                  <a:moveTo>
                    <a:pt x="20775" y="7984"/>
                  </a:moveTo>
                  <a:lnTo>
                    <a:pt x="20775" y="18582"/>
                  </a:lnTo>
                  <a:lnTo>
                    <a:pt x="17753" y="18582"/>
                  </a:lnTo>
                  <a:lnTo>
                    <a:pt x="17753" y="5492"/>
                  </a:lnTo>
                  <a:lnTo>
                    <a:pt x="20640" y="5492"/>
                  </a:lnTo>
                  <a:lnTo>
                    <a:pt x="20775" y="7984"/>
                  </a:lnTo>
                  <a:close/>
                  <a:moveTo>
                    <a:pt x="24931" y="5408"/>
                  </a:moveTo>
                  <a:lnTo>
                    <a:pt x="24908" y="8118"/>
                  </a:lnTo>
                  <a:cubicBezTo>
                    <a:pt x="24723" y="8084"/>
                    <a:pt x="24523" y="8062"/>
                    <a:pt x="24303" y="8047"/>
                  </a:cubicBezTo>
                  <a:cubicBezTo>
                    <a:pt x="24096" y="8028"/>
                    <a:pt x="23885" y="8022"/>
                    <a:pt x="23678" y="8022"/>
                  </a:cubicBezTo>
                  <a:cubicBezTo>
                    <a:pt x="23157" y="8022"/>
                    <a:pt x="22701" y="8094"/>
                    <a:pt x="22309" y="8240"/>
                  </a:cubicBezTo>
                  <a:cubicBezTo>
                    <a:pt x="21915" y="8377"/>
                    <a:pt x="21584" y="8577"/>
                    <a:pt x="21316" y="8845"/>
                  </a:cubicBezTo>
                  <a:cubicBezTo>
                    <a:pt x="21057" y="9101"/>
                    <a:pt x="20856" y="9416"/>
                    <a:pt x="20714" y="9787"/>
                  </a:cubicBezTo>
                  <a:cubicBezTo>
                    <a:pt x="20572" y="10158"/>
                    <a:pt x="20487" y="10573"/>
                    <a:pt x="20462" y="11035"/>
                  </a:cubicBezTo>
                  <a:lnTo>
                    <a:pt x="19772" y="11081"/>
                  </a:lnTo>
                  <a:cubicBezTo>
                    <a:pt x="19772" y="10258"/>
                    <a:pt x="19856" y="9497"/>
                    <a:pt x="20025" y="8795"/>
                  </a:cubicBezTo>
                  <a:cubicBezTo>
                    <a:pt x="20190" y="8094"/>
                    <a:pt x="20442" y="7476"/>
                    <a:pt x="20775" y="6946"/>
                  </a:cubicBezTo>
                  <a:cubicBezTo>
                    <a:pt x="21119" y="6412"/>
                    <a:pt x="21546" y="5998"/>
                    <a:pt x="22057" y="5698"/>
                  </a:cubicBezTo>
                  <a:cubicBezTo>
                    <a:pt x="22575" y="5399"/>
                    <a:pt x="23173" y="5249"/>
                    <a:pt x="23853" y="5249"/>
                  </a:cubicBezTo>
                  <a:cubicBezTo>
                    <a:pt x="24037" y="5249"/>
                    <a:pt x="24232" y="5268"/>
                    <a:pt x="24442" y="5299"/>
                  </a:cubicBezTo>
                  <a:cubicBezTo>
                    <a:pt x="24659" y="5330"/>
                    <a:pt x="24824" y="5368"/>
                    <a:pt x="24931" y="5408"/>
                  </a:cubicBezTo>
                  <a:close/>
                  <a:moveTo>
                    <a:pt x="25924" y="12182"/>
                  </a:moveTo>
                  <a:lnTo>
                    <a:pt x="25924" y="11905"/>
                  </a:lnTo>
                  <a:cubicBezTo>
                    <a:pt x="25924" y="10960"/>
                    <a:pt x="26066" y="10086"/>
                    <a:pt x="26351" y="9279"/>
                  </a:cubicBezTo>
                  <a:cubicBezTo>
                    <a:pt x="26636" y="8465"/>
                    <a:pt x="27044" y="7760"/>
                    <a:pt x="27581" y="7161"/>
                  </a:cubicBezTo>
                  <a:cubicBezTo>
                    <a:pt x="28125" y="6556"/>
                    <a:pt x="28785" y="6088"/>
                    <a:pt x="29565" y="5757"/>
                  </a:cubicBezTo>
                  <a:cubicBezTo>
                    <a:pt x="30351" y="5421"/>
                    <a:pt x="31238" y="5249"/>
                    <a:pt x="32225" y="5249"/>
                  </a:cubicBezTo>
                  <a:cubicBezTo>
                    <a:pt x="33221" y="5249"/>
                    <a:pt x="34108" y="5421"/>
                    <a:pt x="34888" y="5757"/>
                  </a:cubicBezTo>
                  <a:cubicBezTo>
                    <a:pt x="35674" y="6088"/>
                    <a:pt x="36338" y="6556"/>
                    <a:pt x="36881" y="7161"/>
                  </a:cubicBezTo>
                  <a:cubicBezTo>
                    <a:pt x="37425" y="7760"/>
                    <a:pt x="37839" y="8465"/>
                    <a:pt x="38124" y="9279"/>
                  </a:cubicBezTo>
                  <a:cubicBezTo>
                    <a:pt x="38409" y="10086"/>
                    <a:pt x="38551" y="10960"/>
                    <a:pt x="38551" y="11905"/>
                  </a:cubicBezTo>
                  <a:lnTo>
                    <a:pt x="38551" y="12182"/>
                  </a:lnTo>
                  <a:cubicBezTo>
                    <a:pt x="38551" y="13127"/>
                    <a:pt x="38409" y="14001"/>
                    <a:pt x="38124" y="14808"/>
                  </a:cubicBezTo>
                  <a:cubicBezTo>
                    <a:pt x="37839" y="15616"/>
                    <a:pt x="37425" y="16321"/>
                    <a:pt x="36881" y="16926"/>
                  </a:cubicBezTo>
                  <a:cubicBezTo>
                    <a:pt x="36338" y="17522"/>
                    <a:pt x="35678" y="17990"/>
                    <a:pt x="34898" y="18330"/>
                  </a:cubicBezTo>
                  <a:cubicBezTo>
                    <a:pt x="34121" y="18660"/>
                    <a:pt x="33238" y="18826"/>
                    <a:pt x="32251" y="18826"/>
                  </a:cubicBezTo>
                  <a:cubicBezTo>
                    <a:pt x="31254" y="18826"/>
                    <a:pt x="30364" y="18660"/>
                    <a:pt x="29578" y="18330"/>
                  </a:cubicBezTo>
                  <a:cubicBezTo>
                    <a:pt x="28798" y="17990"/>
                    <a:pt x="28137" y="17522"/>
                    <a:pt x="27594" y="16926"/>
                  </a:cubicBezTo>
                  <a:cubicBezTo>
                    <a:pt x="27050" y="16321"/>
                    <a:pt x="26636" y="15616"/>
                    <a:pt x="26351" y="14808"/>
                  </a:cubicBezTo>
                  <a:cubicBezTo>
                    <a:pt x="26066" y="14001"/>
                    <a:pt x="25924" y="13127"/>
                    <a:pt x="25924" y="12182"/>
                  </a:cubicBezTo>
                  <a:close/>
                  <a:moveTo>
                    <a:pt x="28950" y="11905"/>
                  </a:moveTo>
                  <a:lnTo>
                    <a:pt x="28950" y="12182"/>
                  </a:lnTo>
                  <a:cubicBezTo>
                    <a:pt x="28950" y="12772"/>
                    <a:pt x="29011" y="13327"/>
                    <a:pt x="29137" y="13854"/>
                  </a:cubicBezTo>
                  <a:cubicBezTo>
                    <a:pt x="29264" y="14378"/>
                    <a:pt x="29461" y="14837"/>
                    <a:pt x="29726" y="15233"/>
                  </a:cubicBezTo>
                  <a:cubicBezTo>
                    <a:pt x="29995" y="15626"/>
                    <a:pt x="30338" y="15938"/>
                    <a:pt x="30755" y="16162"/>
                  </a:cubicBezTo>
                  <a:cubicBezTo>
                    <a:pt x="31176" y="16390"/>
                    <a:pt x="31675" y="16502"/>
                    <a:pt x="32251" y="16502"/>
                  </a:cubicBezTo>
                  <a:cubicBezTo>
                    <a:pt x="32810" y="16502"/>
                    <a:pt x="33296" y="16390"/>
                    <a:pt x="33707" y="16162"/>
                  </a:cubicBezTo>
                  <a:cubicBezTo>
                    <a:pt x="34124" y="15938"/>
                    <a:pt x="34467" y="15626"/>
                    <a:pt x="34736" y="15233"/>
                  </a:cubicBezTo>
                  <a:cubicBezTo>
                    <a:pt x="35004" y="14837"/>
                    <a:pt x="35202" y="14378"/>
                    <a:pt x="35325" y="13854"/>
                  </a:cubicBezTo>
                  <a:cubicBezTo>
                    <a:pt x="35461" y="13327"/>
                    <a:pt x="35525" y="12772"/>
                    <a:pt x="35525" y="12182"/>
                  </a:cubicBezTo>
                  <a:lnTo>
                    <a:pt x="35525" y="11905"/>
                  </a:lnTo>
                  <a:cubicBezTo>
                    <a:pt x="35525" y="11325"/>
                    <a:pt x="35461" y="10776"/>
                    <a:pt x="35325" y="10258"/>
                  </a:cubicBezTo>
                  <a:cubicBezTo>
                    <a:pt x="35202" y="9734"/>
                    <a:pt x="34998" y="9272"/>
                    <a:pt x="34723" y="8867"/>
                  </a:cubicBezTo>
                  <a:cubicBezTo>
                    <a:pt x="34454" y="8465"/>
                    <a:pt x="34111" y="8150"/>
                    <a:pt x="33694" y="7925"/>
                  </a:cubicBezTo>
                  <a:cubicBezTo>
                    <a:pt x="33283" y="7691"/>
                    <a:pt x="32794" y="7573"/>
                    <a:pt x="32225" y="7573"/>
                  </a:cubicBezTo>
                  <a:cubicBezTo>
                    <a:pt x="31655" y="7573"/>
                    <a:pt x="31163" y="7691"/>
                    <a:pt x="30743" y="7925"/>
                  </a:cubicBezTo>
                  <a:cubicBezTo>
                    <a:pt x="30335" y="8150"/>
                    <a:pt x="29995" y="8465"/>
                    <a:pt x="29726" y="8867"/>
                  </a:cubicBezTo>
                  <a:cubicBezTo>
                    <a:pt x="29461" y="9272"/>
                    <a:pt x="29264" y="9734"/>
                    <a:pt x="29137" y="10258"/>
                  </a:cubicBezTo>
                  <a:cubicBezTo>
                    <a:pt x="29011" y="10776"/>
                    <a:pt x="28950" y="11325"/>
                    <a:pt x="28950" y="11905"/>
                  </a:cubicBezTo>
                  <a:close/>
                  <a:moveTo>
                    <a:pt x="49259" y="15498"/>
                  </a:moveTo>
                  <a:lnTo>
                    <a:pt x="49259" y="5492"/>
                  </a:lnTo>
                  <a:lnTo>
                    <a:pt x="52298" y="5492"/>
                  </a:lnTo>
                  <a:lnTo>
                    <a:pt x="52298" y="18582"/>
                  </a:lnTo>
                  <a:lnTo>
                    <a:pt x="49434" y="18582"/>
                  </a:lnTo>
                  <a:lnTo>
                    <a:pt x="49259" y="15498"/>
                  </a:lnTo>
                  <a:close/>
                  <a:moveTo>
                    <a:pt x="49686" y="12775"/>
                  </a:moveTo>
                  <a:lnTo>
                    <a:pt x="50703" y="12753"/>
                  </a:lnTo>
                  <a:cubicBezTo>
                    <a:pt x="50703" y="13630"/>
                    <a:pt x="50602" y="14440"/>
                    <a:pt x="50402" y="15183"/>
                  </a:cubicBezTo>
                  <a:cubicBezTo>
                    <a:pt x="50201" y="15919"/>
                    <a:pt x="49890" y="16558"/>
                    <a:pt x="49473" y="17107"/>
                  </a:cubicBezTo>
                  <a:cubicBezTo>
                    <a:pt x="49055" y="17647"/>
                    <a:pt x="48518" y="18071"/>
                    <a:pt x="47868" y="18376"/>
                  </a:cubicBezTo>
                  <a:cubicBezTo>
                    <a:pt x="47214" y="18676"/>
                    <a:pt x="46431" y="18826"/>
                    <a:pt x="45518" y="18826"/>
                  </a:cubicBezTo>
                  <a:cubicBezTo>
                    <a:pt x="44858" y="18826"/>
                    <a:pt x="44250" y="18732"/>
                    <a:pt x="43700" y="18548"/>
                  </a:cubicBezTo>
                  <a:cubicBezTo>
                    <a:pt x="43146" y="18361"/>
                    <a:pt x="42671" y="18074"/>
                    <a:pt x="42269" y="17687"/>
                  </a:cubicBezTo>
                  <a:cubicBezTo>
                    <a:pt x="41875" y="17300"/>
                    <a:pt x="41570" y="16795"/>
                    <a:pt x="41350" y="16175"/>
                  </a:cubicBezTo>
                  <a:cubicBezTo>
                    <a:pt x="41134" y="15554"/>
                    <a:pt x="41023" y="14812"/>
                    <a:pt x="41023" y="13951"/>
                  </a:cubicBezTo>
                  <a:lnTo>
                    <a:pt x="41023" y="5492"/>
                  </a:lnTo>
                  <a:lnTo>
                    <a:pt x="44049" y="5492"/>
                  </a:lnTo>
                  <a:lnTo>
                    <a:pt x="44049" y="13973"/>
                  </a:lnTo>
                  <a:cubicBezTo>
                    <a:pt x="44049" y="14450"/>
                    <a:pt x="44107" y="14849"/>
                    <a:pt x="44227" y="15170"/>
                  </a:cubicBezTo>
                  <a:cubicBezTo>
                    <a:pt x="44344" y="15485"/>
                    <a:pt x="44502" y="15741"/>
                    <a:pt x="44703" y="15934"/>
                  </a:cubicBezTo>
                  <a:cubicBezTo>
                    <a:pt x="44903" y="16128"/>
                    <a:pt x="45140" y="16265"/>
                    <a:pt x="45405" y="16346"/>
                  </a:cubicBezTo>
                  <a:cubicBezTo>
                    <a:pt x="45674" y="16424"/>
                    <a:pt x="45958" y="16465"/>
                    <a:pt x="46259" y="16465"/>
                  </a:cubicBezTo>
                  <a:cubicBezTo>
                    <a:pt x="47120" y="16465"/>
                    <a:pt x="47800" y="16306"/>
                    <a:pt x="48292" y="15981"/>
                  </a:cubicBezTo>
                  <a:cubicBezTo>
                    <a:pt x="48796" y="15651"/>
                    <a:pt x="49152" y="15208"/>
                    <a:pt x="49360" y="14653"/>
                  </a:cubicBezTo>
                  <a:cubicBezTo>
                    <a:pt x="49576" y="14094"/>
                    <a:pt x="49686" y="13470"/>
                    <a:pt x="49686" y="12775"/>
                  </a:cubicBezTo>
                  <a:close/>
                  <a:moveTo>
                    <a:pt x="58437" y="8009"/>
                  </a:moveTo>
                  <a:lnTo>
                    <a:pt x="58437" y="23616"/>
                  </a:lnTo>
                  <a:lnTo>
                    <a:pt x="55411" y="23616"/>
                  </a:lnTo>
                  <a:lnTo>
                    <a:pt x="55411" y="5492"/>
                  </a:lnTo>
                  <a:lnTo>
                    <a:pt x="58197" y="5492"/>
                  </a:lnTo>
                  <a:lnTo>
                    <a:pt x="58437" y="8009"/>
                  </a:lnTo>
                  <a:close/>
                  <a:moveTo>
                    <a:pt x="67287" y="11917"/>
                  </a:moveTo>
                  <a:lnTo>
                    <a:pt x="67287" y="12170"/>
                  </a:lnTo>
                  <a:cubicBezTo>
                    <a:pt x="67287" y="13121"/>
                    <a:pt x="67168" y="14007"/>
                    <a:pt x="66935" y="14821"/>
                  </a:cubicBezTo>
                  <a:cubicBezTo>
                    <a:pt x="66708" y="15626"/>
                    <a:pt x="66368" y="16334"/>
                    <a:pt x="65918" y="16939"/>
                  </a:cubicBezTo>
                  <a:cubicBezTo>
                    <a:pt x="65475" y="17534"/>
                    <a:pt x="64925" y="17999"/>
                    <a:pt x="64275" y="18330"/>
                  </a:cubicBezTo>
                  <a:cubicBezTo>
                    <a:pt x="63621" y="18660"/>
                    <a:pt x="62867" y="18826"/>
                    <a:pt x="62013" y="18826"/>
                  </a:cubicBezTo>
                  <a:cubicBezTo>
                    <a:pt x="61168" y="18826"/>
                    <a:pt x="60427" y="18676"/>
                    <a:pt x="59793" y="18376"/>
                  </a:cubicBezTo>
                  <a:cubicBezTo>
                    <a:pt x="59165" y="18071"/>
                    <a:pt x="58634" y="17640"/>
                    <a:pt x="58197" y="17082"/>
                  </a:cubicBezTo>
                  <a:cubicBezTo>
                    <a:pt x="57764" y="16527"/>
                    <a:pt x="57411" y="15872"/>
                    <a:pt x="57142" y="15123"/>
                  </a:cubicBezTo>
                  <a:cubicBezTo>
                    <a:pt x="56883" y="14366"/>
                    <a:pt x="56699" y="13533"/>
                    <a:pt x="56592" y="12631"/>
                  </a:cubicBezTo>
                  <a:lnTo>
                    <a:pt x="56592" y="11652"/>
                  </a:lnTo>
                  <a:cubicBezTo>
                    <a:pt x="56699" y="10692"/>
                    <a:pt x="56883" y="9818"/>
                    <a:pt x="57142" y="9039"/>
                  </a:cubicBezTo>
                  <a:cubicBezTo>
                    <a:pt x="57411" y="8256"/>
                    <a:pt x="57764" y="7582"/>
                    <a:pt x="58197" y="7017"/>
                  </a:cubicBezTo>
                  <a:cubicBezTo>
                    <a:pt x="58634" y="6453"/>
                    <a:pt x="59165" y="6016"/>
                    <a:pt x="59793" y="5711"/>
                  </a:cubicBezTo>
                  <a:cubicBezTo>
                    <a:pt x="60420" y="5405"/>
                    <a:pt x="61152" y="5249"/>
                    <a:pt x="61990" y="5249"/>
                  </a:cubicBezTo>
                  <a:cubicBezTo>
                    <a:pt x="62841" y="5249"/>
                    <a:pt x="63598" y="5411"/>
                    <a:pt x="64262" y="5736"/>
                  </a:cubicBezTo>
                  <a:cubicBezTo>
                    <a:pt x="64922" y="6048"/>
                    <a:pt x="65478" y="6500"/>
                    <a:pt x="65931" y="7089"/>
                  </a:cubicBezTo>
                  <a:cubicBezTo>
                    <a:pt x="66381" y="7669"/>
                    <a:pt x="66721" y="8371"/>
                    <a:pt x="66948" y="9194"/>
                  </a:cubicBezTo>
                  <a:cubicBezTo>
                    <a:pt x="67174" y="10009"/>
                    <a:pt x="67287" y="10916"/>
                    <a:pt x="67287" y="11917"/>
                  </a:cubicBezTo>
                  <a:close/>
                  <a:moveTo>
                    <a:pt x="64262" y="12170"/>
                  </a:moveTo>
                  <a:lnTo>
                    <a:pt x="64262" y="11917"/>
                  </a:lnTo>
                  <a:cubicBezTo>
                    <a:pt x="64262" y="11312"/>
                    <a:pt x="64203" y="10751"/>
                    <a:pt x="64084" y="10236"/>
                  </a:cubicBezTo>
                  <a:cubicBezTo>
                    <a:pt x="63967" y="9712"/>
                    <a:pt x="63783" y="9251"/>
                    <a:pt x="63533" y="8855"/>
                  </a:cubicBezTo>
                  <a:cubicBezTo>
                    <a:pt x="63281" y="8462"/>
                    <a:pt x="62961" y="8153"/>
                    <a:pt x="62566" y="7938"/>
                  </a:cubicBezTo>
                  <a:cubicBezTo>
                    <a:pt x="62181" y="7710"/>
                    <a:pt x="61718" y="7598"/>
                    <a:pt x="61171" y="7598"/>
                  </a:cubicBezTo>
                  <a:cubicBezTo>
                    <a:pt x="60637" y="7598"/>
                    <a:pt x="60178" y="7685"/>
                    <a:pt x="59793" y="7863"/>
                  </a:cubicBezTo>
                  <a:cubicBezTo>
                    <a:pt x="59408" y="8034"/>
                    <a:pt x="59084" y="8271"/>
                    <a:pt x="58825" y="8577"/>
                  </a:cubicBezTo>
                  <a:cubicBezTo>
                    <a:pt x="58566" y="8883"/>
                    <a:pt x="58365" y="9244"/>
                    <a:pt x="58223" y="9653"/>
                  </a:cubicBezTo>
                  <a:cubicBezTo>
                    <a:pt x="58081" y="10058"/>
                    <a:pt x="57980" y="10498"/>
                    <a:pt x="57922" y="10972"/>
                  </a:cubicBezTo>
                  <a:lnTo>
                    <a:pt x="57922" y="13321"/>
                  </a:lnTo>
                  <a:cubicBezTo>
                    <a:pt x="58022" y="13901"/>
                    <a:pt x="58194" y="14434"/>
                    <a:pt x="58437" y="14918"/>
                  </a:cubicBezTo>
                  <a:cubicBezTo>
                    <a:pt x="58679" y="15401"/>
                    <a:pt x="59022" y="15788"/>
                    <a:pt x="59466" y="16078"/>
                  </a:cubicBezTo>
                  <a:cubicBezTo>
                    <a:pt x="59919" y="16362"/>
                    <a:pt x="60495" y="16502"/>
                    <a:pt x="61197" y="16502"/>
                  </a:cubicBezTo>
                  <a:cubicBezTo>
                    <a:pt x="61741" y="16502"/>
                    <a:pt x="62207" y="16390"/>
                    <a:pt x="62592" y="16162"/>
                  </a:cubicBezTo>
                  <a:cubicBezTo>
                    <a:pt x="62977" y="15938"/>
                    <a:pt x="63291" y="15626"/>
                    <a:pt x="63533" y="15233"/>
                  </a:cubicBezTo>
                  <a:cubicBezTo>
                    <a:pt x="63783" y="14827"/>
                    <a:pt x="63967" y="14366"/>
                    <a:pt x="64084" y="13842"/>
                  </a:cubicBezTo>
                  <a:cubicBezTo>
                    <a:pt x="64203" y="13318"/>
                    <a:pt x="64262" y="12759"/>
                    <a:pt x="64262" y="12170"/>
                  </a:cubicBezTo>
                  <a:close/>
                  <a:moveTo>
                    <a:pt x="76274" y="0"/>
                  </a:moveTo>
                  <a:lnTo>
                    <a:pt x="79300" y="0"/>
                  </a:lnTo>
                  <a:lnTo>
                    <a:pt x="79300" y="15788"/>
                  </a:lnTo>
                  <a:lnTo>
                    <a:pt x="79012" y="18582"/>
                  </a:lnTo>
                  <a:lnTo>
                    <a:pt x="76274" y="18582"/>
                  </a:lnTo>
                  <a:lnTo>
                    <a:pt x="76274" y="0"/>
                  </a:lnTo>
                  <a:close/>
                  <a:moveTo>
                    <a:pt x="88163" y="11917"/>
                  </a:moveTo>
                  <a:lnTo>
                    <a:pt x="88163" y="12170"/>
                  </a:lnTo>
                  <a:cubicBezTo>
                    <a:pt x="88163" y="13140"/>
                    <a:pt x="88050" y="14029"/>
                    <a:pt x="87823" y="14846"/>
                  </a:cubicBezTo>
                  <a:cubicBezTo>
                    <a:pt x="87607" y="15651"/>
                    <a:pt x="87270" y="16352"/>
                    <a:pt x="86820" y="16951"/>
                  </a:cubicBezTo>
                  <a:cubicBezTo>
                    <a:pt x="86374" y="17547"/>
                    <a:pt x="85823" y="18012"/>
                    <a:pt x="85160" y="18342"/>
                  </a:cubicBezTo>
                  <a:cubicBezTo>
                    <a:pt x="84510" y="18663"/>
                    <a:pt x="83752" y="18826"/>
                    <a:pt x="82888" y="18826"/>
                  </a:cubicBezTo>
                  <a:cubicBezTo>
                    <a:pt x="82044" y="18826"/>
                    <a:pt x="81309" y="18673"/>
                    <a:pt x="80681" y="18364"/>
                  </a:cubicBezTo>
                  <a:cubicBezTo>
                    <a:pt x="80053" y="18058"/>
                    <a:pt x="79526" y="17625"/>
                    <a:pt x="79099" y="17057"/>
                  </a:cubicBezTo>
                  <a:cubicBezTo>
                    <a:pt x="78681" y="16493"/>
                    <a:pt x="78342" y="15822"/>
                    <a:pt x="78083" y="15039"/>
                  </a:cubicBezTo>
                  <a:cubicBezTo>
                    <a:pt x="77821" y="14256"/>
                    <a:pt x="77639" y="13393"/>
                    <a:pt x="77529" y="12451"/>
                  </a:cubicBezTo>
                  <a:lnTo>
                    <a:pt x="77529" y="11640"/>
                  </a:lnTo>
                  <a:cubicBezTo>
                    <a:pt x="77639" y="10685"/>
                    <a:pt x="77821" y="9824"/>
                    <a:pt x="78083" y="9051"/>
                  </a:cubicBezTo>
                  <a:cubicBezTo>
                    <a:pt x="78342" y="8268"/>
                    <a:pt x="78681" y="7594"/>
                    <a:pt x="79099" y="7030"/>
                  </a:cubicBezTo>
                  <a:cubicBezTo>
                    <a:pt x="79526" y="6456"/>
                    <a:pt x="80047" y="6016"/>
                    <a:pt x="80668" y="5711"/>
                  </a:cubicBezTo>
                  <a:cubicBezTo>
                    <a:pt x="81296" y="5405"/>
                    <a:pt x="82028" y="5249"/>
                    <a:pt x="82866" y="5249"/>
                  </a:cubicBezTo>
                  <a:cubicBezTo>
                    <a:pt x="83736" y="5249"/>
                    <a:pt x="84500" y="5411"/>
                    <a:pt x="85160" y="5736"/>
                  </a:cubicBezTo>
                  <a:cubicBezTo>
                    <a:pt x="85830" y="6057"/>
                    <a:pt x="86386" y="6515"/>
                    <a:pt x="86830" y="7114"/>
                  </a:cubicBezTo>
                  <a:cubicBezTo>
                    <a:pt x="87273" y="7704"/>
                    <a:pt x="87607" y="8405"/>
                    <a:pt x="87823" y="9219"/>
                  </a:cubicBezTo>
                  <a:cubicBezTo>
                    <a:pt x="88050" y="10033"/>
                    <a:pt x="88163" y="10932"/>
                    <a:pt x="88163" y="11917"/>
                  </a:cubicBezTo>
                  <a:close/>
                  <a:moveTo>
                    <a:pt x="85137" y="12170"/>
                  </a:moveTo>
                  <a:lnTo>
                    <a:pt x="85137" y="11917"/>
                  </a:lnTo>
                  <a:cubicBezTo>
                    <a:pt x="85137" y="11328"/>
                    <a:pt x="85086" y="10776"/>
                    <a:pt x="84985" y="10258"/>
                  </a:cubicBezTo>
                  <a:cubicBezTo>
                    <a:pt x="84885" y="9734"/>
                    <a:pt x="84717" y="9276"/>
                    <a:pt x="84484" y="8879"/>
                  </a:cubicBezTo>
                  <a:cubicBezTo>
                    <a:pt x="84257" y="8483"/>
                    <a:pt x="83946" y="8175"/>
                    <a:pt x="83555" y="7950"/>
                  </a:cubicBezTo>
                  <a:cubicBezTo>
                    <a:pt x="83170" y="7716"/>
                    <a:pt x="82688" y="7598"/>
                    <a:pt x="82112" y="7598"/>
                  </a:cubicBezTo>
                  <a:cubicBezTo>
                    <a:pt x="81574" y="7598"/>
                    <a:pt x="81115" y="7685"/>
                    <a:pt x="80730" y="7863"/>
                  </a:cubicBezTo>
                  <a:cubicBezTo>
                    <a:pt x="80345" y="8040"/>
                    <a:pt x="80024" y="8284"/>
                    <a:pt x="79762" y="8589"/>
                  </a:cubicBezTo>
                  <a:cubicBezTo>
                    <a:pt x="79503" y="8895"/>
                    <a:pt x="79300" y="9251"/>
                    <a:pt x="79147" y="9653"/>
                  </a:cubicBezTo>
                  <a:cubicBezTo>
                    <a:pt x="79005" y="10058"/>
                    <a:pt x="78911" y="10492"/>
                    <a:pt x="78859" y="10960"/>
                  </a:cubicBezTo>
                  <a:lnTo>
                    <a:pt x="78859" y="13152"/>
                  </a:lnTo>
                  <a:cubicBezTo>
                    <a:pt x="78934" y="13754"/>
                    <a:pt x="79096" y="14313"/>
                    <a:pt x="79338" y="14821"/>
                  </a:cubicBezTo>
                  <a:cubicBezTo>
                    <a:pt x="79588" y="15320"/>
                    <a:pt x="79940" y="15722"/>
                    <a:pt x="80390" y="16031"/>
                  </a:cubicBezTo>
                  <a:cubicBezTo>
                    <a:pt x="80843" y="16327"/>
                    <a:pt x="81426" y="16477"/>
                    <a:pt x="82138" y="16477"/>
                  </a:cubicBezTo>
                  <a:cubicBezTo>
                    <a:pt x="82697" y="16477"/>
                    <a:pt x="83170" y="16368"/>
                    <a:pt x="83555" y="16153"/>
                  </a:cubicBezTo>
                  <a:cubicBezTo>
                    <a:pt x="83940" y="15934"/>
                    <a:pt x="84244" y="15632"/>
                    <a:pt x="84471" y="15245"/>
                  </a:cubicBezTo>
                  <a:cubicBezTo>
                    <a:pt x="84707" y="14849"/>
                    <a:pt x="84872" y="14387"/>
                    <a:pt x="84972" y="13863"/>
                  </a:cubicBezTo>
                  <a:cubicBezTo>
                    <a:pt x="85082" y="13339"/>
                    <a:pt x="85137" y="12775"/>
                    <a:pt x="85137" y="12170"/>
                  </a:cubicBezTo>
                  <a:close/>
                  <a:moveTo>
                    <a:pt x="94512" y="17157"/>
                  </a:moveTo>
                  <a:lnTo>
                    <a:pt x="98205" y="5492"/>
                  </a:lnTo>
                  <a:lnTo>
                    <a:pt x="101444" y="5492"/>
                  </a:lnTo>
                  <a:lnTo>
                    <a:pt x="95994" y="20578"/>
                  </a:lnTo>
                  <a:cubicBezTo>
                    <a:pt x="95868" y="20903"/>
                    <a:pt x="95706" y="21252"/>
                    <a:pt x="95506" y="21633"/>
                  </a:cubicBezTo>
                  <a:cubicBezTo>
                    <a:pt x="95305" y="22010"/>
                    <a:pt x="95040" y="22369"/>
                    <a:pt x="94713" y="22709"/>
                  </a:cubicBezTo>
                  <a:cubicBezTo>
                    <a:pt x="94396" y="23055"/>
                    <a:pt x="93998" y="23332"/>
                    <a:pt x="93522" y="23544"/>
                  </a:cubicBezTo>
                  <a:cubicBezTo>
                    <a:pt x="93046" y="23763"/>
                    <a:pt x="92467" y="23869"/>
                    <a:pt x="91791" y="23869"/>
                  </a:cubicBezTo>
                  <a:cubicBezTo>
                    <a:pt x="91522" y="23869"/>
                    <a:pt x="91263" y="23847"/>
                    <a:pt x="91011" y="23797"/>
                  </a:cubicBezTo>
                  <a:cubicBezTo>
                    <a:pt x="90768" y="23757"/>
                    <a:pt x="90538" y="23713"/>
                    <a:pt x="90322" y="23663"/>
                  </a:cubicBezTo>
                  <a:lnTo>
                    <a:pt x="90309" y="21439"/>
                  </a:lnTo>
                  <a:cubicBezTo>
                    <a:pt x="90393" y="21445"/>
                    <a:pt x="90493" y="21455"/>
                    <a:pt x="90610" y="21461"/>
                  </a:cubicBezTo>
                  <a:cubicBezTo>
                    <a:pt x="90736" y="21470"/>
                    <a:pt x="90836" y="21474"/>
                    <a:pt x="90911" y="21474"/>
                  </a:cubicBezTo>
                  <a:cubicBezTo>
                    <a:pt x="91412" y="21474"/>
                    <a:pt x="91833" y="21414"/>
                    <a:pt x="92166" y="21293"/>
                  </a:cubicBezTo>
                  <a:cubicBezTo>
                    <a:pt x="92499" y="21180"/>
                    <a:pt x="92774" y="20993"/>
                    <a:pt x="92982" y="20737"/>
                  </a:cubicBezTo>
                  <a:cubicBezTo>
                    <a:pt x="93198" y="20479"/>
                    <a:pt x="93383" y="20132"/>
                    <a:pt x="93535" y="19696"/>
                  </a:cubicBezTo>
                  <a:lnTo>
                    <a:pt x="94512" y="17157"/>
                  </a:lnTo>
                  <a:close/>
                  <a:moveTo>
                    <a:pt x="92428" y="5492"/>
                  </a:moveTo>
                  <a:lnTo>
                    <a:pt x="95655" y="15292"/>
                  </a:lnTo>
                  <a:lnTo>
                    <a:pt x="96195" y="18364"/>
                  </a:lnTo>
                  <a:lnTo>
                    <a:pt x="94098" y="18885"/>
                  </a:lnTo>
                  <a:lnTo>
                    <a:pt x="89166" y="5492"/>
                  </a:lnTo>
                  <a:lnTo>
                    <a:pt x="92428" y="5492"/>
                  </a:ln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BFC027E-913F-1037-A39F-385C8B82DD7B}"/>
                </a:ext>
              </a:extLst>
            </p:cNvPr>
            <p:cNvSpPr/>
            <p:nvPr/>
          </p:nvSpPr>
          <p:spPr>
            <a:xfrm>
              <a:off x="1384912" y="1989011"/>
              <a:ext cx="18795" cy="20272"/>
            </a:xfrm>
            <a:custGeom>
              <a:avLst/>
              <a:gdLst>
                <a:gd name="connsiteX0" fmla="*/ 2819 w 18795"/>
                <a:gd name="connsiteY0" fmla="*/ 6475 h 20272"/>
                <a:gd name="connsiteX1" fmla="*/ 9397 w 18795"/>
                <a:gd name="connsiteY1" fmla="*/ 2816 h 20272"/>
                <a:gd name="connsiteX2" fmla="*/ 15973 w 18795"/>
                <a:gd name="connsiteY2" fmla="*/ 6475 h 20272"/>
                <a:gd name="connsiteX3" fmla="*/ 15973 w 18795"/>
                <a:gd name="connsiteY3" fmla="*/ 13795 h 20272"/>
                <a:gd name="connsiteX4" fmla="*/ 9397 w 18795"/>
                <a:gd name="connsiteY4" fmla="*/ 17456 h 20272"/>
                <a:gd name="connsiteX5" fmla="*/ 2819 w 18795"/>
                <a:gd name="connsiteY5" fmla="*/ 13795 h 20272"/>
                <a:gd name="connsiteX6" fmla="*/ 2819 w 18795"/>
                <a:gd name="connsiteY6" fmla="*/ 6475 h 20272"/>
                <a:gd name="connsiteX7" fmla="*/ 8313 w 18795"/>
                <a:gd name="connsiteY7" fmla="*/ 281 h 20272"/>
                <a:gd name="connsiteX8" fmla="*/ 10482 w 18795"/>
                <a:gd name="connsiteY8" fmla="*/ 281 h 20272"/>
                <a:gd name="connsiteX9" fmla="*/ 17711 w 18795"/>
                <a:gd name="connsiteY9" fmla="*/ 4301 h 20272"/>
                <a:gd name="connsiteX10" fmla="*/ 18795 w 18795"/>
                <a:gd name="connsiteY10" fmla="*/ 6113 h 20272"/>
                <a:gd name="connsiteX11" fmla="*/ 18795 w 18795"/>
                <a:gd name="connsiteY11" fmla="*/ 14157 h 20272"/>
                <a:gd name="connsiteX12" fmla="*/ 17711 w 18795"/>
                <a:gd name="connsiteY12" fmla="*/ 15969 h 20272"/>
                <a:gd name="connsiteX13" fmla="*/ 10482 w 18795"/>
                <a:gd name="connsiteY13" fmla="*/ 19992 h 20272"/>
                <a:gd name="connsiteX14" fmla="*/ 8313 w 18795"/>
                <a:gd name="connsiteY14" fmla="*/ 19992 h 20272"/>
                <a:gd name="connsiteX15" fmla="*/ 1084 w 18795"/>
                <a:gd name="connsiteY15" fmla="*/ 15969 h 20272"/>
                <a:gd name="connsiteX16" fmla="*/ 0 w 18795"/>
                <a:gd name="connsiteY16" fmla="*/ 14157 h 20272"/>
                <a:gd name="connsiteX17" fmla="*/ 0 w 18795"/>
                <a:gd name="connsiteY17" fmla="*/ 6113 h 20272"/>
                <a:gd name="connsiteX18" fmla="*/ 1084 w 18795"/>
                <a:gd name="connsiteY18" fmla="*/ 4301 h 20272"/>
                <a:gd name="connsiteX19" fmla="*/ 8313 w 18795"/>
                <a:gd name="connsiteY19" fmla="*/ 281 h 20272"/>
                <a:gd name="connsiteX20" fmla="*/ 9983 w 18795"/>
                <a:gd name="connsiteY20" fmla="*/ 6278 h 20272"/>
                <a:gd name="connsiteX21" fmla="*/ 8812 w 18795"/>
                <a:gd name="connsiteY21" fmla="*/ 6278 h 20272"/>
                <a:gd name="connsiteX22" fmla="*/ 6223 w 18795"/>
                <a:gd name="connsiteY22" fmla="*/ 7719 h 20272"/>
                <a:gd name="connsiteX23" fmla="*/ 5637 w 18795"/>
                <a:gd name="connsiteY23" fmla="*/ 8695 h 20272"/>
                <a:gd name="connsiteX24" fmla="*/ 5637 w 18795"/>
                <a:gd name="connsiteY24" fmla="*/ 11577 h 20272"/>
                <a:gd name="connsiteX25" fmla="*/ 6223 w 18795"/>
                <a:gd name="connsiteY25" fmla="*/ 12554 h 20272"/>
                <a:gd name="connsiteX26" fmla="*/ 8812 w 18795"/>
                <a:gd name="connsiteY26" fmla="*/ 13994 h 20272"/>
                <a:gd name="connsiteX27" fmla="*/ 9983 w 18795"/>
                <a:gd name="connsiteY27" fmla="*/ 13994 h 20272"/>
                <a:gd name="connsiteX28" fmla="*/ 12572 w 18795"/>
                <a:gd name="connsiteY28" fmla="*/ 12554 h 20272"/>
                <a:gd name="connsiteX29" fmla="*/ 13158 w 18795"/>
                <a:gd name="connsiteY29" fmla="*/ 11577 h 20272"/>
                <a:gd name="connsiteX30" fmla="*/ 13158 w 18795"/>
                <a:gd name="connsiteY30" fmla="*/ 8695 h 20272"/>
                <a:gd name="connsiteX31" fmla="*/ 12572 w 18795"/>
                <a:gd name="connsiteY31" fmla="*/ 7719 h 20272"/>
                <a:gd name="connsiteX32" fmla="*/ 9983 w 18795"/>
                <a:gd name="connsiteY32" fmla="*/ 6278 h 2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795" h="20272">
                  <a:moveTo>
                    <a:pt x="2819" y="6475"/>
                  </a:moveTo>
                  <a:lnTo>
                    <a:pt x="9397" y="2816"/>
                  </a:lnTo>
                  <a:lnTo>
                    <a:pt x="15973" y="6475"/>
                  </a:lnTo>
                  <a:lnTo>
                    <a:pt x="15973" y="13795"/>
                  </a:lnTo>
                  <a:lnTo>
                    <a:pt x="9397" y="17456"/>
                  </a:lnTo>
                  <a:lnTo>
                    <a:pt x="2819" y="13795"/>
                  </a:lnTo>
                  <a:lnTo>
                    <a:pt x="2819" y="6475"/>
                  </a:lnTo>
                  <a:close/>
                  <a:moveTo>
                    <a:pt x="8313" y="281"/>
                  </a:moveTo>
                  <a:cubicBezTo>
                    <a:pt x="8983" y="-94"/>
                    <a:pt x="9812" y="-94"/>
                    <a:pt x="10482" y="281"/>
                  </a:cubicBezTo>
                  <a:lnTo>
                    <a:pt x="17711" y="4301"/>
                  </a:lnTo>
                  <a:cubicBezTo>
                    <a:pt x="18384" y="4675"/>
                    <a:pt x="18795" y="5364"/>
                    <a:pt x="18795" y="6113"/>
                  </a:cubicBezTo>
                  <a:lnTo>
                    <a:pt x="18795" y="14157"/>
                  </a:lnTo>
                  <a:cubicBezTo>
                    <a:pt x="18795" y="14905"/>
                    <a:pt x="18384" y="15594"/>
                    <a:pt x="17711" y="15969"/>
                  </a:cubicBezTo>
                  <a:lnTo>
                    <a:pt x="10482" y="19992"/>
                  </a:lnTo>
                  <a:cubicBezTo>
                    <a:pt x="9812" y="20366"/>
                    <a:pt x="8983" y="20366"/>
                    <a:pt x="8313" y="19992"/>
                  </a:cubicBezTo>
                  <a:lnTo>
                    <a:pt x="1084" y="15969"/>
                  </a:lnTo>
                  <a:cubicBezTo>
                    <a:pt x="411" y="15594"/>
                    <a:pt x="0" y="14905"/>
                    <a:pt x="0" y="14157"/>
                  </a:cubicBezTo>
                  <a:lnTo>
                    <a:pt x="0" y="6113"/>
                  </a:lnTo>
                  <a:cubicBezTo>
                    <a:pt x="0" y="5364"/>
                    <a:pt x="411" y="4675"/>
                    <a:pt x="1084" y="4301"/>
                  </a:cubicBezTo>
                  <a:lnTo>
                    <a:pt x="8313" y="281"/>
                  </a:lnTo>
                  <a:close/>
                  <a:moveTo>
                    <a:pt x="9983" y="6278"/>
                  </a:moveTo>
                  <a:cubicBezTo>
                    <a:pt x="9621" y="6076"/>
                    <a:pt x="9174" y="6076"/>
                    <a:pt x="8812" y="6278"/>
                  </a:cubicBezTo>
                  <a:lnTo>
                    <a:pt x="6223" y="7719"/>
                  </a:lnTo>
                  <a:cubicBezTo>
                    <a:pt x="5861" y="7919"/>
                    <a:pt x="5637" y="8293"/>
                    <a:pt x="5637" y="8695"/>
                  </a:cubicBezTo>
                  <a:lnTo>
                    <a:pt x="5637" y="11577"/>
                  </a:lnTo>
                  <a:cubicBezTo>
                    <a:pt x="5637" y="11980"/>
                    <a:pt x="5861" y="12351"/>
                    <a:pt x="6223" y="12554"/>
                  </a:cubicBezTo>
                  <a:lnTo>
                    <a:pt x="8812" y="13994"/>
                  </a:lnTo>
                  <a:cubicBezTo>
                    <a:pt x="9174" y="14197"/>
                    <a:pt x="9621" y="14197"/>
                    <a:pt x="9983" y="13994"/>
                  </a:cubicBezTo>
                  <a:lnTo>
                    <a:pt x="12572" y="12554"/>
                  </a:lnTo>
                  <a:cubicBezTo>
                    <a:pt x="12935" y="12351"/>
                    <a:pt x="13158" y="11980"/>
                    <a:pt x="13158" y="11577"/>
                  </a:cubicBezTo>
                  <a:lnTo>
                    <a:pt x="13158" y="8695"/>
                  </a:lnTo>
                  <a:cubicBezTo>
                    <a:pt x="13158" y="8293"/>
                    <a:pt x="12935" y="7919"/>
                    <a:pt x="12572" y="7719"/>
                  </a:cubicBezTo>
                  <a:lnTo>
                    <a:pt x="9983" y="6278"/>
                  </a:lnTo>
                  <a:close/>
                </a:path>
              </a:pathLst>
            </a:custGeom>
            <a:solidFill>
              <a:srgbClr val="8C94A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15901DB-00FD-F7B5-BC8D-62106A415567}"/>
                </a:ext>
              </a:extLst>
            </p:cNvPr>
            <p:cNvSpPr/>
            <p:nvPr/>
          </p:nvSpPr>
          <p:spPr>
            <a:xfrm>
              <a:off x="721725" y="2207608"/>
              <a:ext cx="76345" cy="19218"/>
            </a:xfrm>
            <a:custGeom>
              <a:avLst/>
              <a:gdLst>
                <a:gd name="connsiteX0" fmla="*/ 15817 w 76345"/>
                <a:gd name="connsiteY0" fmla="*/ 0 h 19218"/>
                <a:gd name="connsiteX1" fmla="*/ 15817 w 76345"/>
                <a:gd name="connsiteY1" fmla="*/ 19219 h 19218"/>
                <a:gd name="connsiteX2" fmla="*/ 12380 w 76345"/>
                <a:gd name="connsiteY2" fmla="*/ 19219 h 19218"/>
                <a:gd name="connsiteX3" fmla="*/ 3437 w 76345"/>
                <a:gd name="connsiteY3" fmla="*/ 5452 h 19218"/>
                <a:gd name="connsiteX4" fmla="*/ 3437 w 76345"/>
                <a:gd name="connsiteY4" fmla="*/ 19219 h 19218"/>
                <a:gd name="connsiteX5" fmla="*/ 0 w 76345"/>
                <a:gd name="connsiteY5" fmla="*/ 19219 h 19218"/>
                <a:gd name="connsiteX6" fmla="*/ 0 w 76345"/>
                <a:gd name="connsiteY6" fmla="*/ 0 h 19218"/>
                <a:gd name="connsiteX7" fmla="*/ 3437 w 76345"/>
                <a:gd name="connsiteY7" fmla="*/ 0 h 19218"/>
                <a:gd name="connsiteX8" fmla="*/ 12407 w 76345"/>
                <a:gd name="connsiteY8" fmla="*/ 13795 h 19218"/>
                <a:gd name="connsiteX9" fmla="*/ 12407 w 76345"/>
                <a:gd name="connsiteY9" fmla="*/ 0 h 19218"/>
                <a:gd name="connsiteX10" fmla="*/ 15817 w 76345"/>
                <a:gd name="connsiteY10" fmla="*/ 0 h 19218"/>
                <a:gd name="connsiteX11" fmla="*/ 27923 w 76345"/>
                <a:gd name="connsiteY11" fmla="*/ 2561 h 19218"/>
                <a:gd name="connsiteX12" fmla="*/ 21966 w 76345"/>
                <a:gd name="connsiteY12" fmla="*/ 19219 h 19218"/>
                <a:gd name="connsiteX13" fmla="*/ 18364 w 76345"/>
                <a:gd name="connsiteY13" fmla="*/ 19219 h 19218"/>
                <a:gd name="connsiteX14" fmla="*/ 25868 w 76345"/>
                <a:gd name="connsiteY14" fmla="*/ 0 h 19218"/>
                <a:gd name="connsiteX15" fmla="*/ 28169 w 76345"/>
                <a:gd name="connsiteY15" fmla="*/ 0 h 19218"/>
                <a:gd name="connsiteX16" fmla="*/ 27923 w 76345"/>
                <a:gd name="connsiteY16" fmla="*/ 2561 h 19218"/>
                <a:gd name="connsiteX17" fmla="*/ 32907 w 76345"/>
                <a:gd name="connsiteY17" fmla="*/ 19219 h 19218"/>
                <a:gd name="connsiteX18" fmla="*/ 26937 w 76345"/>
                <a:gd name="connsiteY18" fmla="*/ 2561 h 19218"/>
                <a:gd name="connsiteX19" fmla="*/ 26676 w 76345"/>
                <a:gd name="connsiteY19" fmla="*/ 0 h 19218"/>
                <a:gd name="connsiteX20" fmla="*/ 28991 w 76345"/>
                <a:gd name="connsiteY20" fmla="*/ 0 h 19218"/>
                <a:gd name="connsiteX21" fmla="*/ 36523 w 76345"/>
                <a:gd name="connsiteY21" fmla="*/ 19219 h 19218"/>
                <a:gd name="connsiteX22" fmla="*/ 32907 w 76345"/>
                <a:gd name="connsiteY22" fmla="*/ 19219 h 19218"/>
                <a:gd name="connsiteX23" fmla="*/ 32620 w 76345"/>
                <a:gd name="connsiteY23" fmla="*/ 12092 h 19218"/>
                <a:gd name="connsiteX24" fmla="*/ 32620 w 76345"/>
                <a:gd name="connsiteY24" fmla="*/ 14718 h 19218"/>
                <a:gd name="connsiteX25" fmla="*/ 21774 w 76345"/>
                <a:gd name="connsiteY25" fmla="*/ 14718 h 19218"/>
                <a:gd name="connsiteX26" fmla="*/ 21774 w 76345"/>
                <a:gd name="connsiteY26" fmla="*/ 12092 h 19218"/>
                <a:gd name="connsiteX27" fmla="*/ 32620 w 76345"/>
                <a:gd name="connsiteY27" fmla="*/ 12092 h 19218"/>
                <a:gd name="connsiteX28" fmla="*/ 40152 w 76345"/>
                <a:gd name="connsiteY28" fmla="*/ 0 h 19218"/>
                <a:gd name="connsiteX29" fmla="*/ 43219 w 76345"/>
                <a:gd name="connsiteY29" fmla="*/ 0 h 19218"/>
                <a:gd name="connsiteX30" fmla="*/ 48985 w 76345"/>
                <a:gd name="connsiteY30" fmla="*/ 14824 h 19218"/>
                <a:gd name="connsiteX31" fmla="*/ 54736 w 76345"/>
                <a:gd name="connsiteY31" fmla="*/ 0 h 19218"/>
                <a:gd name="connsiteX32" fmla="*/ 57803 w 76345"/>
                <a:gd name="connsiteY32" fmla="*/ 0 h 19218"/>
                <a:gd name="connsiteX33" fmla="*/ 50190 w 76345"/>
                <a:gd name="connsiteY33" fmla="*/ 19219 h 19218"/>
                <a:gd name="connsiteX34" fmla="*/ 47752 w 76345"/>
                <a:gd name="connsiteY34" fmla="*/ 19219 h 19218"/>
                <a:gd name="connsiteX35" fmla="*/ 40152 w 76345"/>
                <a:gd name="connsiteY35" fmla="*/ 0 h 19218"/>
                <a:gd name="connsiteX36" fmla="*/ 38755 w 76345"/>
                <a:gd name="connsiteY36" fmla="*/ 0 h 19218"/>
                <a:gd name="connsiteX37" fmla="*/ 41672 w 76345"/>
                <a:gd name="connsiteY37" fmla="*/ 0 h 19218"/>
                <a:gd name="connsiteX38" fmla="*/ 42178 w 76345"/>
                <a:gd name="connsiteY38" fmla="*/ 12831 h 19218"/>
                <a:gd name="connsiteX39" fmla="*/ 42178 w 76345"/>
                <a:gd name="connsiteY39" fmla="*/ 19219 h 19218"/>
                <a:gd name="connsiteX40" fmla="*/ 38755 w 76345"/>
                <a:gd name="connsiteY40" fmla="*/ 19219 h 19218"/>
                <a:gd name="connsiteX41" fmla="*/ 38755 w 76345"/>
                <a:gd name="connsiteY41" fmla="*/ 0 h 19218"/>
                <a:gd name="connsiteX42" fmla="*/ 56283 w 76345"/>
                <a:gd name="connsiteY42" fmla="*/ 0 h 19218"/>
                <a:gd name="connsiteX43" fmla="*/ 59214 w 76345"/>
                <a:gd name="connsiteY43" fmla="*/ 0 h 19218"/>
                <a:gd name="connsiteX44" fmla="*/ 59214 w 76345"/>
                <a:gd name="connsiteY44" fmla="*/ 19219 h 19218"/>
                <a:gd name="connsiteX45" fmla="*/ 55777 w 76345"/>
                <a:gd name="connsiteY45" fmla="*/ 19219 h 19218"/>
                <a:gd name="connsiteX46" fmla="*/ 55777 w 76345"/>
                <a:gd name="connsiteY46" fmla="*/ 12831 h 19218"/>
                <a:gd name="connsiteX47" fmla="*/ 56283 w 76345"/>
                <a:gd name="connsiteY47" fmla="*/ 0 h 19218"/>
                <a:gd name="connsiteX48" fmla="*/ 76346 w 76345"/>
                <a:gd name="connsiteY48" fmla="*/ 16592 h 19218"/>
                <a:gd name="connsiteX49" fmla="*/ 76346 w 76345"/>
                <a:gd name="connsiteY49" fmla="*/ 19219 h 19218"/>
                <a:gd name="connsiteX50" fmla="*/ 65760 w 76345"/>
                <a:gd name="connsiteY50" fmla="*/ 19219 h 19218"/>
                <a:gd name="connsiteX51" fmla="*/ 65760 w 76345"/>
                <a:gd name="connsiteY51" fmla="*/ 16592 h 19218"/>
                <a:gd name="connsiteX52" fmla="*/ 76346 w 76345"/>
                <a:gd name="connsiteY52" fmla="*/ 16592 h 19218"/>
                <a:gd name="connsiteX53" fmla="*/ 66732 w 76345"/>
                <a:gd name="connsiteY53" fmla="*/ 0 h 19218"/>
                <a:gd name="connsiteX54" fmla="*/ 66732 w 76345"/>
                <a:gd name="connsiteY54" fmla="*/ 19219 h 19218"/>
                <a:gd name="connsiteX55" fmla="*/ 63295 w 76345"/>
                <a:gd name="connsiteY55" fmla="*/ 19219 h 19218"/>
                <a:gd name="connsiteX56" fmla="*/ 63295 w 76345"/>
                <a:gd name="connsiteY56" fmla="*/ 0 h 19218"/>
                <a:gd name="connsiteX57" fmla="*/ 66732 w 76345"/>
                <a:gd name="connsiteY57" fmla="*/ 0 h 19218"/>
                <a:gd name="connsiteX58" fmla="*/ 74962 w 76345"/>
                <a:gd name="connsiteY58" fmla="*/ 8025 h 19218"/>
                <a:gd name="connsiteX59" fmla="*/ 74962 w 76345"/>
                <a:gd name="connsiteY59" fmla="*/ 10614 h 19218"/>
                <a:gd name="connsiteX60" fmla="*/ 65760 w 76345"/>
                <a:gd name="connsiteY60" fmla="*/ 10614 h 19218"/>
                <a:gd name="connsiteX61" fmla="*/ 65760 w 76345"/>
                <a:gd name="connsiteY61" fmla="*/ 8025 h 19218"/>
                <a:gd name="connsiteX62" fmla="*/ 74962 w 76345"/>
                <a:gd name="connsiteY62" fmla="*/ 8025 h 19218"/>
                <a:gd name="connsiteX63" fmla="*/ 76277 w 76345"/>
                <a:gd name="connsiteY63" fmla="*/ 0 h 19218"/>
                <a:gd name="connsiteX64" fmla="*/ 76277 w 76345"/>
                <a:gd name="connsiteY64" fmla="*/ 2642 h 19218"/>
                <a:gd name="connsiteX65" fmla="*/ 65760 w 76345"/>
                <a:gd name="connsiteY65" fmla="*/ 2642 h 19218"/>
                <a:gd name="connsiteX66" fmla="*/ 65760 w 76345"/>
                <a:gd name="connsiteY66" fmla="*/ 0 h 19218"/>
                <a:gd name="connsiteX67" fmla="*/ 76277 w 76345"/>
                <a:gd name="connsiteY67" fmla="*/ 0 h 1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6345" h="19218">
                  <a:moveTo>
                    <a:pt x="15817" y="0"/>
                  </a:moveTo>
                  <a:lnTo>
                    <a:pt x="15817" y="19219"/>
                  </a:lnTo>
                  <a:lnTo>
                    <a:pt x="12380" y="19219"/>
                  </a:lnTo>
                  <a:lnTo>
                    <a:pt x="3437" y="5452"/>
                  </a:lnTo>
                  <a:lnTo>
                    <a:pt x="3437" y="19219"/>
                  </a:lnTo>
                  <a:lnTo>
                    <a:pt x="0" y="19219"/>
                  </a:lnTo>
                  <a:lnTo>
                    <a:pt x="0" y="0"/>
                  </a:lnTo>
                  <a:lnTo>
                    <a:pt x="3437" y="0"/>
                  </a:lnTo>
                  <a:lnTo>
                    <a:pt x="12407" y="13795"/>
                  </a:lnTo>
                  <a:lnTo>
                    <a:pt x="12407" y="0"/>
                  </a:lnTo>
                  <a:lnTo>
                    <a:pt x="15817" y="0"/>
                  </a:lnTo>
                  <a:close/>
                  <a:moveTo>
                    <a:pt x="27923" y="2561"/>
                  </a:moveTo>
                  <a:lnTo>
                    <a:pt x="21966" y="19219"/>
                  </a:lnTo>
                  <a:lnTo>
                    <a:pt x="18364" y="19219"/>
                  </a:lnTo>
                  <a:lnTo>
                    <a:pt x="25868" y="0"/>
                  </a:lnTo>
                  <a:lnTo>
                    <a:pt x="28169" y="0"/>
                  </a:lnTo>
                  <a:lnTo>
                    <a:pt x="27923" y="2561"/>
                  </a:lnTo>
                  <a:close/>
                  <a:moveTo>
                    <a:pt x="32907" y="19219"/>
                  </a:moveTo>
                  <a:lnTo>
                    <a:pt x="26937" y="2561"/>
                  </a:lnTo>
                  <a:lnTo>
                    <a:pt x="26676" y="0"/>
                  </a:lnTo>
                  <a:lnTo>
                    <a:pt x="28991" y="0"/>
                  </a:lnTo>
                  <a:lnTo>
                    <a:pt x="36523" y="19219"/>
                  </a:lnTo>
                  <a:lnTo>
                    <a:pt x="32907" y="19219"/>
                  </a:lnTo>
                  <a:close/>
                  <a:moveTo>
                    <a:pt x="32620" y="12092"/>
                  </a:moveTo>
                  <a:lnTo>
                    <a:pt x="32620" y="14718"/>
                  </a:lnTo>
                  <a:lnTo>
                    <a:pt x="21774" y="14718"/>
                  </a:lnTo>
                  <a:lnTo>
                    <a:pt x="21774" y="12092"/>
                  </a:lnTo>
                  <a:lnTo>
                    <a:pt x="32620" y="12092"/>
                  </a:lnTo>
                  <a:close/>
                  <a:moveTo>
                    <a:pt x="40152" y="0"/>
                  </a:moveTo>
                  <a:lnTo>
                    <a:pt x="43219" y="0"/>
                  </a:lnTo>
                  <a:lnTo>
                    <a:pt x="48985" y="14824"/>
                  </a:lnTo>
                  <a:lnTo>
                    <a:pt x="54736" y="0"/>
                  </a:lnTo>
                  <a:lnTo>
                    <a:pt x="57803" y="0"/>
                  </a:lnTo>
                  <a:lnTo>
                    <a:pt x="50190" y="19219"/>
                  </a:lnTo>
                  <a:lnTo>
                    <a:pt x="47752" y="19219"/>
                  </a:lnTo>
                  <a:lnTo>
                    <a:pt x="40152" y="0"/>
                  </a:lnTo>
                  <a:close/>
                  <a:moveTo>
                    <a:pt x="38755" y="0"/>
                  </a:moveTo>
                  <a:lnTo>
                    <a:pt x="41672" y="0"/>
                  </a:lnTo>
                  <a:lnTo>
                    <a:pt x="42178" y="12831"/>
                  </a:lnTo>
                  <a:lnTo>
                    <a:pt x="42178" y="19219"/>
                  </a:lnTo>
                  <a:lnTo>
                    <a:pt x="38755" y="19219"/>
                  </a:lnTo>
                  <a:lnTo>
                    <a:pt x="38755" y="0"/>
                  </a:lnTo>
                  <a:close/>
                  <a:moveTo>
                    <a:pt x="56283" y="0"/>
                  </a:moveTo>
                  <a:lnTo>
                    <a:pt x="59214" y="0"/>
                  </a:lnTo>
                  <a:lnTo>
                    <a:pt x="59214" y="19219"/>
                  </a:lnTo>
                  <a:lnTo>
                    <a:pt x="55777" y="19219"/>
                  </a:lnTo>
                  <a:lnTo>
                    <a:pt x="55777" y="12831"/>
                  </a:lnTo>
                  <a:lnTo>
                    <a:pt x="56283" y="0"/>
                  </a:lnTo>
                  <a:close/>
                  <a:moveTo>
                    <a:pt x="76346" y="16592"/>
                  </a:moveTo>
                  <a:lnTo>
                    <a:pt x="76346" y="19219"/>
                  </a:lnTo>
                  <a:lnTo>
                    <a:pt x="65760" y="19219"/>
                  </a:lnTo>
                  <a:lnTo>
                    <a:pt x="65760" y="16592"/>
                  </a:lnTo>
                  <a:lnTo>
                    <a:pt x="76346" y="16592"/>
                  </a:lnTo>
                  <a:close/>
                  <a:moveTo>
                    <a:pt x="66732" y="0"/>
                  </a:moveTo>
                  <a:lnTo>
                    <a:pt x="66732" y="19219"/>
                  </a:lnTo>
                  <a:lnTo>
                    <a:pt x="63295" y="19219"/>
                  </a:lnTo>
                  <a:lnTo>
                    <a:pt x="63295" y="0"/>
                  </a:lnTo>
                  <a:lnTo>
                    <a:pt x="66732" y="0"/>
                  </a:lnTo>
                  <a:close/>
                  <a:moveTo>
                    <a:pt x="74962" y="8025"/>
                  </a:moveTo>
                  <a:lnTo>
                    <a:pt x="74962" y="10614"/>
                  </a:lnTo>
                  <a:lnTo>
                    <a:pt x="65760" y="10614"/>
                  </a:lnTo>
                  <a:lnTo>
                    <a:pt x="65760" y="8025"/>
                  </a:lnTo>
                  <a:lnTo>
                    <a:pt x="74962" y="8025"/>
                  </a:lnTo>
                  <a:close/>
                  <a:moveTo>
                    <a:pt x="76277" y="0"/>
                  </a:moveTo>
                  <a:lnTo>
                    <a:pt x="76277" y="2642"/>
                  </a:lnTo>
                  <a:lnTo>
                    <a:pt x="65760" y="2642"/>
                  </a:lnTo>
                  <a:lnTo>
                    <a:pt x="65760" y="0"/>
                  </a:lnTo>
                  <a:lnTo>
                    <a:pt x="76277" y="0"/>
                  </a:lnTo>
                  <a:close/>
                </a:path>
              </a:pathLst>
            </a:custGeom>
            <a:solidFill>
              <a:srgbClr val="8D95A9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E81FD1C-457C-341F-4207-F502FD075621}"/>
                </a:ext>
              </a:extLst>
            </p:cNvPr>
            <p:cNvSpPr/>
            <p:nvPr/>
          </p:nvSpPr>
          <p:spPr>
            <a:xfrm>
              <a:off x="1223646" y="2201875"/>
              <a:ext cx="30663" cy="29283"/>
            </a:xfrm>
            <a:custGeom>
              <a:avLst/>
              <a:gdLst>
                <a:gd name="connsiteX0" fmla="*/ 27888 w 30663"/>
                <a:gd name="connsiteY0" fmla="*/ 13392 h 29283"/>
                <a:gd name="connsiteX1" fmla="*/ 13964 w 30663"/>
                <a:gd name="connsiteY1" fmla="*/ 0 h 29283"/>
                <a:gd name="connsiteX2" fmla="*/ 0 w 30663"/>
                <a:gd name="connsiteY2" fmla="*/ 13392 h 29283"/>
                <a:gd name="connsiteX3" fmla="*/ 13925 w 30663"/>
                <a:gd name="connsiteY3" fmla="*/ 26785 h 29283"/>
                <a:gd name="connsiteX4" fmla="*/ 14608 w 30663"/>
                <a:gd name="connsiteY4" fmla="*/ 26769 h 29283"/>
                <a:gd name="connsiteX5" fmla="*/ 15284 w 30663"/>
                <a:gd name="connsiteY5" fmla="*/ 26723 h 29283"/>
                <a:gd name="connsiteX6" fmla="*/ 22050 w 30663"/>
                <a:gd name="connsiteY6" fmla="*/ 24259 h 29283"/>
                <a:gd name="connsiteX7" fmla="*/ 22170 w 30663"/>
                <a:gd name="connsiteY7" fmla="*/ 24168 h 29283"/>
                <a:gd name="connsiteX8" fmla="*/ 27063 w 30663"/>
                <a:gd name="connsiteY8" fmla="*/ 28684 h 29283"/>
                <a:gd name="connsiteX9" fmla="*/ 27273 w 30663"/>
                <a:gd name="connsiteY9" fmla="*/ 28862 h 29283"/>
                <a:gd name="connsiteX10" fmla="*/ 28542 w 30663"/>
                <a:gd name="connsiteY10" fmla="*/ 29283 h 29283"/>
                <a:gd name="connsiteX11" fmla="*/ 30027 w 30663"/>
                <a:gd name="connsiteY11" fmla="*/ 28675 h 29283"/>
                <a:gd name="connsiteX12" fmla="*/ 30222 w 30663"/>
                <a:gd name="connsiteY12" fmla="*/ 28472 h 29283"/>
                <a:gd name="connsiteX13" fmla="*/ 30383 w 30663"/>
                <a:gd name="connsiteY13" fmla="*/ 28251 h 29283"/>
                <a:gd name="connsiteX14" fmla="*/ 30014 w 30663"/>
                <a:gd name="connsiteY14" fmla="*/ 25799 h 29283"/>
                <a:gd name="connsiteX15" fmla="*/ 25177 w 30663"/>
                <a:gd name="connsiteY15" fmla="*/ 21302 h 29283"/>
                <a:gd name="connsiteX16" fmla="*/ 25261 w 30663"/>
                <a:gd name="connsiteY16" fmla="*/ 21196 h 29283"/>
                <a:gd name="connsiteX17" fmla="*/ 27888 w 30663"/>
                <a:gd name="connsiteY17" fmla="*/ 13392 h 29283"/>
                <a:gd name="connsiteX18" fmla="*/ 4239 w 30663"/>
                <a:gd name="connsiteY18" fmla="*/ 13392 h 29283"/>
                <a:gd name="connsiteX19" fmla="*/ 13925 w 30663"/>
                <a:gd name="connsiteY19" fmla="*/ 4079 h 29283"/>
                <a:gd name="connsiteX20" fmla="*/ 23610 w 30663"/>
                <a:gd name="connsiteY20" fmla="*/ 13392 h 29283"/>
                <a:gd name="connsiteX21" fmla="*/ 13925 w 30663"/>
                <a:gd name="connsiteY21" fmla="*/ 22743 h 29283"/>
                <a:gd name="connsiteX22" fmla="*/ 4239 w 30663"/>
                <a:gd name="connsiteY22" fmla="*/ 13392 h 2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63" h="29283">
                  <a:moveTo>
                    <a:pt x="27888" y="13392"/>
                  </a:moveTo>
                  <a:cubicBezTo>
                    <a:pt x="27888" y="5998"/>
                    <a:pt x="21636" y="0"/>
                    <a:pt x="13964" y="0"/>
                  </a:cubicBezTo>
                  <a:cubicBezTo>
                    <a:pt x="6294" y="0"/>
                    <a:pt x="0" y="6029"/>
                    <a:pt x="0" y="13392"/>
                  </a:cubicBezTo>
                  <a:cubicBezTo>
                    <a:pt x="0" y="20762"/>
                    <a:pt x="6262" y="26785"/>
                    <a:pt x="13925" y="26785"/>
                  </a:cubicBezTo>
                  <a:lnTo>
                    <a:pt x="14608" y="26769"/>
                  </a:lnTo>
                  <a:lnTo>
                    <a:pt x="15284" y="26723"/>
                  </a:lnTo>
                  <a:cubicBezTo>
                    <a:pt x="17747" y="26492"/>
                    <a:pt x="20064" y="25643"/>
                    <a:pt x="22050" y="24259"/>
                  </a:cubicBezTo>
                  <a:lnTo>
                    <a:pt x="22170" y="24168"/>
                  </a:lnTo>
                  <a:lnTo>
                    <a:pt x="27063" y="28684"/>
                  </a:lnTo>
                  <a:lnTo>
                    <a:pt x="27273" y="28862"/>
                  </a:lnTo>
                  <a:cubicBezTo>
                    <a:pt x="27639" y="29133"/>
                    <a:pt x="28082" y="29283"/>
                    <a:pt x="28542" y="29283"/>
                  </a:cubicBezTo>
                  <a:cubicBezTo>
                    <a:pt x="29092" y="29283"/>
                    <a:pt x="29620" y="29068"/>
                    <a:pt x="30027" y="28675"/>
                  </a:cubicBezTo>
                  <a:lnTo>
                    <a:pt x="30222" y="28472"/>
                  </a:lnTo>
                  <a:lnTo>
                    <a:pt x="30383" y="28251"/>
                  </a:lnTo>
                  <a:cubicBezTo>
                    <a:pt x="30853" y="27480"/>
                    <a:pt x="30733" y="26445"/>
                    <a:pt x="30014" y="25799"/>
                  </a:cubicBezTo>
                  <a:lnTo>
                    <a:pt x="25177" y="21302"/>
                  </a:lnTo>
                  <a:lnTo>
                    <a:pt x="25261" y="21196"/>
                  </a:lnTo>
                  <a:cubicBezTo>
                    <a:pt x="26953" y="18913"/>
                    <a:pt x="27888" y="16215"/>
                    <a:pt x="27888" y="13392"/>
                  </a:cubicBezTo>
                  <a:close/>
                  <a:moveTo>
                    <a:pt x="4239" y="13392"/>
                  </a:moveTo>
                  <a:cubicBezTo>
                    <a:pt x="4239" y="8246"/>
                    <a:pt x="8582" y="4079"/>
                    <a:pt x="13925" y="4079"/>
                  </a:cubicBezTo>
                  <a:cubicBezTo>
                    <a:pt x="19251" y="4079"/>
                    <a:pt x="23610" y="8271"/>
                    <a:pt x="23610" y="13392"/>
                  </a:cubicBezTo>
                  <a:cubicBezTo>
                    <a:pt x="23610" y="18536"/>
                    <a:pt x="19267" y="22743"/>
                    <a:pt x="13925" y="22743"/>
                  </a:cubicBezTo>
                  <a:cubicBezTo>
                    <a:pt x="8566" y="22743"/>
                    <a:pt x="4239" y="18560"/>
                    <a:pt x="4239" y="13392"/>
                  </a:cubicBez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1224DE7-9CD0-DEDC-C9B6-D728A19FC206}"/>
                </a:ext>
              </a:extLst>
            </p:cNvPr>
            <p:cNvSpPr/>
            <p:nvPr/>
          </p:nvSpPr>
          <p:spPr>
            <a:xfrm>
              <a:off x="645203" y="2200749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76A436E-5281-E164-A6D7-7E74915D44E4}"/>
                </a:ext>
              </a:extLst>
            </p:cNvPr>
            <p:cNvSpPr/>
            <p:nvPr/>
          </p:nvSpPr>
          <p:spPr>
            <a:xfrm>
              <a:off x="564572" y="2262694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4746B2D-884E-D8CD-21AF-3C62E1D705C2}"/>
                </a:ext>
              </a:extLst>
            </p:cNvPr>
            <p:cNvSpPr/>
            <p:nvPr/>
          </p:nvSpPr>
          <p:spPr>
            <a:xfrm>
              <a:off x="564572" y="2393341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5FDDED0A-6911-6E8A-24F2-A6C3FD6DDD09}"/>
                </a:ext>
              </a:extLst>
            </p:cNvPr>
            <p:cNvSpPr/>
            <p:nvPr/>
          </p:nvSpPr>
          <p:spPr>
            <a:xfrm>
              <a:off x="767658" y="2315584"/>
              <a:ext cx="307537" cy="28210"/>
            </a:xfrm>
            <a:custGeom>
              <a:avLst/>
              <a:gdLst>
                <a:gd name="connsiteX0" fmla="*/ 2744 w 307537"/>
                <a:gd name="connsiteY0" fmla="*/ 0 h 28210"/>
                <a:gd name="connsiteX1" fmla="*/ 2744 w 307537"/>
                <a:gd name="connsiteY1" fmla="*/ 21963 h 28210"/>
                <a:gd name="connsiteX2" fmla="*/ 0 w 307537"/>
                <a:gd name="connsiteY2" fmla="*/ 21963 h 28210"/>
                <a:gd name="connsiteX3" fmla="*/ 0 w 307537"/>
                <a:gd name="connsiteY3" fmla="*/ 0 h 28210"/>
                <a:gd name="connsiteX4" fmla="*/ 2744 w 307537"/>
                <a:gd name="connsiteY4" fmla="*/ 0 h 28210"/>
                <a:gd name="connsiteX5" fmla="*/ 2092 w 307537"/>
                <a:gd name="connsiteY5" fmla="*/ 13642 h 28210"/>
                <a:gd name="connsiteX6" fmla="*/ 949 w 307537"/>
                <a:gd name="connsiteY6" fmla="*/ 13598 h 28210"/>
                <a:gd name="connsiteX7" fmla="*/ 1439 w 307537"/>
                <a:gd name="connsiteY7" fmla="*/ 10667 h 28210"/>
                <a:gd name="connsiteX8" fmla="*/ 2774 w 307537"/>
                <a:gd name="connsiteY8" fmla="*/ 8309 h 28210"/>
                <a:gd name="connsiteX9" fmla="*/ 4821 w 307537"/>
                <a:gd name="connsiteY9" fmla="*/ 6765 h 28210"/>
                <a:gd name="connsiteX10" fmla="*/ 7477 w 307537"/>
                <a:gd name="connsiteY10" fmla="*/ 6207 h 28210"/>
                <a:gd name="connsiteX11" fmla="*/ 9613 w 307537"/>
                <a:gd name="connsiteY11" fmla="*/ 6522 h 28210"/>
                <a:gd name="connsiteX12" fmla="*/ 11230 w 307537"/>
                <a:gd name="connsiteY12" fmla="*/ 7492 h 28210"/>
                <a:gd name="connsiteX13" fmla="*/ 12269 w 307537"/>
                <a:gd name="connsiteY13" fmla="*/ 9238 h 28210"/>
                <a:gd name="connsiteX14" fmla="*/ 12625 w 307537"/>
                <a:gd name="connsiteY14" fmla="*/ 11827 h 28210"/>
                <a:gd name="connsiteX15" fmla="*/ 12625 w 307537"/>
                <a:gd name="connsiteY15" fmla="*/ 21963 h 28210"/>
                <a:gd name="connsiteX16" fmla="*/ 9865 w 307537"/>
                <a:gd name="connsiteY16" fmla="*/ 21963 h 28210"/>
                <a:gd name="connsiteX17" fmla="*/ 9865 w 307537"/>
                <a:gd name="connsiteY17" fmla="*/ 11796 h 28210"/>
                <a:gd name="connsiteX18" fmla="*/ 9495 w 307537"/>
                <a:gd name="connsiteY18" fmla="*/ 9853 h 28210"/>
                <a:gd name="connsiteX19" fmla="*/ 8412 w 307537"/>
                <a:gd name="connsiteY19" fmla="*/ 8780 h 28210"/>
                <a:gd name="connsiteX20" fmla="*/ 6661 w 307537"/>
                <a:gd name="connsiteY20" fmla="*/ 8437 h 28210"/>
                <a:gd name="connsiteX21" fmla="*/ 4792 w 307537"/>
                <a:gd name="connsiteY21" fmla="*/ 8851 h 28210"/>
                <a:gd name="connsiteX22" fmla="*/ 3353 w 307537"/>
                <a:gd name="connsiteY22" fmla="*/ 9996 h 28210"/>
                <a:gd name="connsiteX23" fmla="*/ 2418 w 307537"/>
                <a:gd name="connsiteY23" fmla="*/ 11668 h 28210"/>
                <a:gd name="connsiteX24" fmla="*/ 2092 w 307537"/>
                <a:gd name="connsiteY24" fmla="*/ 13642 h 28210"/>
                <a:gd name="connsiteX25" fmla="*/ 26732 w 307537"/>
                <a:gd name="connsiteY25" fmla="*/ 19318 h 28210"/>
                <a:gd name="connsiteX26" fmla="*/ 26732 w 307537"/>
                <a:gd name="connsiteY26" fmla="*/ 11353 h 28210"/>
                <a:gd name="connsiteX27" fmla="*/ 26346 w 307537"/>
                <a:gd name="connsiteY27" fmla="*/ 9765 h 28210"/>
                <a:gd name="connsiteX28" fmla="*/ 25219 w 307537"/>
                <a:gd name="connsiteY28" fmla="*/ 8708 h 28210"/>
                <a:gd name="connsiteX29" fmla="*/ 23349 w 307537"/>
                <a:gd name="connsiteY29" fmla="*/ 8337 h 28210"/>
                <a:gd name="connsiteX30" fmla="*/ 21524 w 307537"/>
                <a:gd name="connsiteY30" fmla="*/ 8680 h 28210"/>
                <a:gd name="connsiteX31" fmla="*/ 20308 w 307537"/>
                <a:gd name="connsiteY31" fmla="*/ 9581 h 28210"/>
                <a:gd name="connsiteX32" fmla="*/ 19878 w 307537"/>
                <a:gd name="connsiteY32" fmla="*/ 10782 h 28210"/>
                <a:gd name="connsiteX33" fmla="*/ 17133 w 307537"/>
                <a:gd name="connsiteY33" fmla="*/ 10782 h 28210"/>
                <a:gd name="connsiteX34" fmla="*/ 17578 w 307537"/>
                <a:gd name="connsiteY34" fmla="*/ 9138 h 28210"/>
                <a:gd name="connsiteX35" fmla="*/ 18854 w 307537"/>
                <a:gd name="connsiteY35" fmla="*/ 7663 h 28210"/>
                <a:gd name="connsiteX36" fmla="*/ 20872 w 307537"/>
                <a:gd name="connsiteY36" fmla="*/ 6606 h 28210"/>
                <a:gd name="connsiteX37" fmla="*/ 23513 w 307537"/>
                <a:gd name="connsiteY37" fmla="*/ 6207 h 28210"/>
                <a:gd name="connsiteX38" fmla="*/ 26598 w 307537"/>
                <a:gd name="connsiteY38" fmla="*/ 6777 h 28210"/>
                <a:gd name="connsiteX39" fmla="*/ 28705 w 307537"/>
                <a:gd name="connsiteY39" fmla="*/ 8508 h 28210"/>
                <a:gd name="connsiteX40" fmla="*/ 29476 w 307537"/>
                <a:gd name="connsiteY40" fmla="*/ 11381 h 28210"/>
                <a:gd name="connsiteX41" fmla="*/ 29476 w 307537"/>
                <a:gd name="connsiteY41" fmla="*/ 18589 h 28210"/>
                <a:gd name="connsiteX42" fmla="*/ 29610 w 307537"/>
                <a:gd name="connsiteY42" fmla="*/ 20232 h 28210"/>
                <a:gd name="connsiteX43" fmla="*/ 30040 w 307537"/>
                <a:gd name="connsiteY43" fmla="*/ 21735 h 28210"/>
                <a:gd name="connsiteX44" fmla="*/ 30040 w 307537"/>
                <a:gd name="connsiteY44" fmla="*/ 21963 h 28210"/>
                <a:gd name="connsiteX45" fmla="*/ 27177 w 307537"/>
                <a:gd name="connsiteY45" fmla="*/ 21963 h 28210"/>
                <a:gd name="connsiteX46" fmla="*/ 26851 w 307537"/>
                <a:gd name="connsiteY46" fmla="*/ 20747 h 28210"/>
                <a:gd name="connsiteX47" fmla="*/ 26732 w 307537"/>
                <a:gd name="connsiteY47" fmla="*/ 19318 h 28210"/>
                <a:gd name="connsiteX48" fmla="*/ 27207 w 307537"/>
                <a:gd name="connsiteY48" fmla="*/ 12585 h 28210"/>
                <a:gd name="connsiteX49" fmla="*/ 27236 w 307537"/>
                <a:gd name="connsiteY49" fmla="*/ 14444 h 28210"/>
                <a:gd name="connsiteX50" fmla="*/ 24462 w 307537"/>
                <a:gd name="connsiteY50" fmla="*/ 14444 h 28210"/>
                <a:gd name="connsiteX51" fmla="*/ 22370 w 307537"/>
                <a:gd name="connsiteY51" fmla="*/ 14628 h 28210"/>
                <a:gd name="connsiteX52" fmla="*/ 20827 w 307537"/>
                <a:gd name="connsiteY52" fmla="*/ 15158 h 28210"/>
                <a:gd name="connsiteX53" fmla="*/ 19878 w 307537"/>
                <a:gd name="connsiteY53" fmla="*/ 16059 h 28210"/>
                <a:gd name="connsiteX54" fmla="*/ 19551 w 307537"/>
                <a:gd name="connsiteY54" fmla="*/ 17300 h 28210"/>
                <a:gd name="connsiteX55" fmla="*/ 19893 w 307537"/>
                <a:gd name="connsiteY55" fmla="*/ 18632 h 28210"/>
                <a:gd name="connsiteX56" fmla="*/ 20916 w 307537"/>
                <a:gd name="connsiteY56" fmla="*/ 19590 h 28210"/>
                <a:gd name="connsiteX57" fmla="*/ 22622 w 307537"/>
                <a:gd name="connsiteY57" fmla="*/ 19933 h 28210"/>
                <a:gd name="connsiteX58" fmla="*/ 24848 w 307537"/>
                <a:gd name="connsiteY58" fmla="*/ 19418 h 28210"/>
                <a:gd name="connsiteX59" fmla="*/ 26375 w 307537"/>
                <a:gd name="connsiteY59" fmla="*/ 18158 h 28210"/>
                <a:gd name="connsiteX60" fmla="*/ 26999 w 307537"/>
                <a:gd name="connsiteY60" fmla="*/ 16714 h 28210"/>
                <a:gd name="connsiteX61" fmla="*/ 28171 w 307537"/>
                <a:gd name="connsiteY61" fmla="*/ 17987 h 28210"/>
                <a:gd name="connsiteX62" fmla="*/ 27607 w 307537"/>
                <a:gd name="connsiteY62" fmla="*/ 19318 h 28210"/>
                <a:gd name="connsiteX63" fmla="*/ 26375 w 307537"/>
                <a:gd name="connsiteY63" fmla="*/ 20719 h 28210"/>
                <a:gd name="connsiteX64" fmla="*/ 24566 w 307537"/>
                <a:gd name="connsiteY64" fmla="*/ 21820 h 28210"/>
                <a:gd name="connsiteX65" fmla="*/ 22222 w 307537"/>
                <a:gd name="connsiteY65" fmla="*/ 22250 h 28210"/>
                <a:gd name="connsiteX66" fmla="*/ 19358 w 307537"/>
                <a:gd name="connsiteY66" fmla="*/ 21633 h 28210"/>
                <a:gd name="connsiteX67" fmla="*/ 17460 w 307537"/>
                <a:gd name="connsiteY67" fmla="*/ 19989 h 28210"/>
                <a:gd name="connsiteX68" fmla="*/ 16792 w 307537"/>
                <a:gd name="connsiteY68" fmla="*/ 17659 h 28210"/>
                <a:gd name="connsiteX69" fmla="*/ 17296 w 307537"/>
                <a:gd name="connsiteY69" fmla="*/ 15473 h 28210"/>
                <a:gd name="connsiteX70" fmla="*/ 18750 w 307537"/>
                <a:gd name="connsiteY70" fmla="*/ 13885 h 28210"/>
                <a:gd name="connsiteX71" fmla="*/ 21035 w 307537"/>
                <a:gd name="connsiteY71" fmla="*/ 12912 h 28210"/>
                <a:gd name="connsiteX72" fmla="*/ 24017 w 307537"/>
                <a:gd name="connsiteY72" fmla="*/ 12585 h 28210"/>
                <a:gd name="connsiteX73" fmla="*/ 27207 w 307537"/>
                <a:gd name="connsiteY73" fmla="*/ 12585 h 28210"/>
                <a:gd name="connsiteX74" fmla="*/ 37070 w 307537"/>
                <a:gd name="connsiteY74" fmla="*/ 9466 h 28210"/>
                <a:gd name="connsiteX75" fmla="*/ 37070 w 307537"/>
                <a:gd name="connsiteY75" fmla="*/ 27911 h 28210"/>
                <a:gd name="connsiteX76" fmla="*/ 34311 w 307537"/>
                <a:gd name="connsiteY76" fmla="*/ 27911 h 28210"/>
                <a:gd name="connsiteX77" fmla="*/ 34311 w 307537"/>
                <a:gd name="connsiteY77" fmla="*/ 6494 h 28210"/>
                <a:gd name="connsiteX78" fmla="*/ 36833 w 307537"/>
                <a:gd name="connsiteY78" fmla="*/ 6494 h 28210"/>
                <a:gd name="connsiteX79" fmla="*/ 37070 w 307537"/>
                <a:gd name="connsiteY79" fmla="*/ 9466 h 28210"/>
                <a:gd name="connsiteX80" fmla="*/ 47885 w 307537"/>
                <a:gd name="connsiteY80" fmla="*/ 14097 h 28210"/>
                <a:gd name="connsiteX81" fmla="*/ 47885 w 307537"/>
                <a:gd name="connsiteY81" fmla="*/ 14400 h 28210"/>
                <a:gd name="connsiteX82" fmla="*/ 47470 w 307537"/>
                <a:gd name="connsiteY82" fmla="*/ 17531 h 28210"/>
                <a:gd name="connsiteX83" fmla="*/ 46253 w 307537"/>
                <a:gd name="connsiteY83" fmla="*/ 20017 h 28210"/>
                <a:gd name="connsiteX84" fmla="*/ 44310 w 307537"/>
                <a:gd name="connsiteY84" fmla="*/ 21664 h 28210"/>
                <a:gd name="connsiteX85" fmla="*/ 41655 w 307537"/>
                <a:gd name="connsiteY85" fmla="*/ 22250 h 28210"/>
                <a:gd name="connsiteX86" fmla="*/ 38954 w 307537"/>
                <a:gd name="connsiteY86" fmla="*/ 21764 h 28210"/>
                <a:gd name="connsiteX87" fmla="*/ 36966 w 307537"/>
                <a:gd name="connsiteY87" fmla="*/ 20348 h 28210"/>
                <a:gd name="connsiteX88" fmla="*/ 35661 w 307537"/>
                <a:gd name="connsiteY88" fmla="*/ 18118 h 28210"/>
                <a:gd name="connsiteX89" fmla="*/ 35008 w 307537"/>
                <a:gd name="connsiteY89" fmla="*/ 15186 h 28210"/>
                <a:gd name="connsiteX90" fmla="*/ 35008 w 307537"/>
                <a:gd name="connsiteY90" fmla="*/ 13583 h 28210"/>
                <a:gd name="connsiteX91" fmla="*/ 35676 w 307537"/>
                <a:gd name="connsiteY91" fmla="*/ 10511 h 28210"/>
                <a:gd name="connsiteX92" fmla="*/ 36966 w 307537"/>
                <a:gd name="connsiteY92" fmla="*/ 8193 h 28210"/>
                <a:gd name="connsiteX93" fmla="*/ 38939 w 307537"/>
                <a:gd name="connsiteY93" fmla="*/ 6721 h 28210"/>
                <a:gd name="connsiteX94" fmla="*/ 41610 w 307537"/>
                <a:gd name="connsiteY94" fmla="*/ 6207 h 28210"/>
                <a:gd name="connsiteX95" fmla="*/ 44295 w 307537"/>
                <a:gd name="connsiteY95" fmla="*/ 6777 h 28210"/>
                <a:gd name="connsiteX96" fmla="*/ 46268 w 307537"/>
                <a:gd name="connsiteY96" fmla="*/ 8380 h 28210"/>
                <a:gd name="connsiteX97" fmla="*/ 47470 w 307537"/>
                <a:gd name="connsiteY97" fmla="*/ 10882 h 28210"/>
                <a:gd name="connsiteX98" fmla="*/ 47885 w 307537"/>
                <a:gd name="connsiteY98" fmla="*/ 14097 h 28210"/>
                <a:gd name="connsiteX99" fmla="*/ 45126 w 307537"/>
                <a:gd name="connsiteY99" fmla="*/ 14400 h 28210"/>
                <a:gd name="connsiteX100" fmla="*/ 45126 w 307537"/>
                <a:gd name="connsiteY100" fmla="*/ 14097 h 28210"/>
                <a:gd name="connsiteX101" fmla="*/ 44874 w 307537"/>
                <a:gd name="connsiteY101" fmla="*/ 11927 h 28210"/>
                <a:gd name="connsiteX102" fmla="*/ 44087 w 307537"/>
                <a:gd name="connsiteY102" fmla="*/ 10124 h 28210"/>
                <a:gd name="connsiteX103" fmla="*/ 42752 w 307537"/>
                <a:gd name="connsiteY103" fmla="*/ 8895 h 28210"/>
                <a:gd name="connsiteX104" fmla="*/ 40809 w 307537"/>
                <a:gd name="connsiteY104" fmla="*/ 8437 h 28210"/>
                <a:gd name="connsiteX105" fmla="*/ 38999 w 307537"/>
                <a:gd name="connsiteY105" fmla="*/ 8780 h 28210"/>
                <a:gd name="connsiteX106" fmla="*/ 37708 w 307537"/>
                <a:gd name="connsiteY106" fmla="*/ 9709 h 28210"/>
                <a:gd name="connsiteX107" fmla="*/ 36833 w 307537"/>
                <a:gd name="connsiteY107" fmla="*/ 11025 h 28210"/>
                <a:gd name="connsiteX108" fmla="*/ 36343 w 307537"/>
                <a:gd name="connsiteY108" fmla="*/ 12541 h 28210"/>
                <a:gd name="connsiteX109" fmla="*/ 36343 w 307537"/>
                <a:gd name="connsiteY109" fmla="*/ 16243 h 28210"/>
                <a:gd name="connsiteX110" fmla="*/ 37174 w 307537"/>
                <a:gd name="connsiteY110" fmla="*/ 18130 h 28210"/>
                <a:gd name="connsiteX111" fmla="*/ 38598 w 307537"/>
                <a:gd name="connsiteY111" fmla="*/ 19546 h 28210"/>
                <a:gd name="connsiteX112" fmla="*/ 40838 w 307537"/>
                <a:gd name="connsiteY112" fmla="*/ 20076 h 28210"/>
                <a:gd name="connsiteX113" fmla="*/ 42752 w 307537"/>
                <a:gd name="connsiteY113" fmla="*/ 19633 h 28210"/>
                <a:gd name="connsiteX114" fmla="*/ 44087 w 307537"/>
                <a:gd name="connsiteY114" fmla="*/ 18389 h 28210"/>
                <a:gd name="connsiteX115" fmla="*/ 44874 w 307537"/>
                <a:gd name="connsiteY115" fmla="*/ 16586 h 28210"/>
                <a:gd name="connsiteX116" fmla="*/ 45126 w 307537"/>
                <a:gd name="connsiteY116" fmla="*/ 14400 h 28210"/>
                <a:gd name="connsiteX117" fmla="*/ 54663 w 307537"/>
                <a:gd name="connsiteY117" fmla="*/ 9466 h 28210"/>
                <a:gd name="connsiteX118" fmla="*/ 54663 w 307537"/>
                <a:gd name="connsiteY118" fmla="*/ 27911 h 28210"/>
                <a:gd name="connsiteX119" fmla="*/ 51904 w 307537"/>
                <a:gd name="connsiteY119" fmla="*/ 27911 h 28210"/>
                <a:gd name="connsiteX120" fmla="*/ 51904 w 307537"/>
                <a:gd name="connsiteY120" fmla="*/ 6494 h 28210"/>
                <a:gd name="connsiteX121" fmla="*/ 54426 w 307537"/>
                <a:gd name="connsiteY121" fmla="*/ 6494 h 28210"/>
                <a:gd name="connsiteX122" fmla="*/ 54663 w 307537"/>
                <a:gd name="connsiteY122" fmla="*/ 9466 h 28210"/>
                <a:gd name="connsiteX123" fmla="*/ 65478 w 307537"/>
                <a:gd name="connsiteY123" fmla="*/ 14097 h 28210"/>
                <a:gd name="connsiteX124" fmla="*/ 65478 w 307537"/>
                <a:gd name="connsiteY124" fmla="*/ 14400 h 28210"/>
                <a:gd name="connsiteX125" fmla="*/ 65063 w 307537"/>
                <a:gd name="connsiteY125" fmla="*/ 17531 h 28210"/>
                <a:gd name="connsiteX126" fmla="*/ 63846 w 307537"/>
                <a:gd name="connsiteY126" fmla="*/ 20017 h 28210"/>
                <a:gd name="connsiteX127" fmla="*/ 61903 w 307537"/>
                <a:gd name="connsiteY127" fmla="*/ 21664 h 28210"/>
                <a:gd name="connsiteX128" fmla="*/ 59248 w 307537"/>
                <a:gd name="connsiteY128" fmla="*/ 22250 h 28210"/>
                <a:gd name="connsiteX129" fmla="*/ 56547 w 307537"/>
                <a:gd name="connsiteY129" fmla="*/ 21764 h 28210"/>
                <a:gd name="connsiteX130" fmla="*/ 54560 w 307537"/>
                <a:gd name="connsiteY130" fmla="*/ 20348 h 28210"/>
                <a:gd name="connsiteX131" fmla="*/ 53254 w 307537"/>
                <a:gd name="connsiteY131" fmla="*/ 18118 h 28210"/>
                <a:gd name="connsiteX132" fmla="*/ 52601 w 307537"/>
                <a:gd name="connsiteY132" fmla="*/ 15186 h 28210"/>
                <a:gd name="connsiteX133" fmla="*/ 52601 w 307537"/>
                <a:gd name="connsiteY133" fmla="*/ 13583 h 28210"/>
                <a:gd name="connsiteX134" fmla="*/ 53269 w 307537"/>
                <a:gd name="connsiteY134" fmla="*/ 10511 h 28210"/>
                <a:gd name="connsiteX135" fmla="*/ 54560 w 307537"/>
                <a:gd name="connsiteY135" fmla="*/ 8193 h 28210"/>
                <a:gd name="connsiteX136" fmla="*/ 56533 w 307537"/>
                <a:gd name="connsiteY136" fmla="*/ 6721 h 28210"/>
                <a:gd name="connsiteX137" fmla="*/ 59203 w 307537"/>
                <a:gd name="connsiteY137" fmla="*/ 6207 h 28210"/>
                <a:gd name="connsiteX138" fmla="*/ 61888 w 307537"/>
                <a:gd name="connsiteY138" fmla="*/ 6777 h 28210"/>
                <a:gd name="connsiteX139" fmla="*/ 63861 w 307537"/>
                <a:gd name="connsiteY139" fmla="*/ 8380 h 28210"/>
                <a:gd name="connsiteX140" fmla="*/ 65063 w 307537"/>
                <a:gd name="connsiteY140" fmla="*/ 10882 h 28210"/>
                <a:gd name="connsiteX141" fmla="*/ 65478 w 307537"/>
                <a:gd name="connsiteY141" fmla="*/ 14097 h 28210"/>
                <a:gd name="connsiteX142" fmla="*/ 62719 w 307537"/>
                <a:gd name="connsiteY142" fmla="*/ 14400 h 28210"/>
                <a:gd name="connsiteX143" fmla="*/ 62719 w 307537"/>
                <a:gd name="connsiteY143" fmla="*/ 14097 h 28210"/>
                <a:gd name="connsiteX144" fmla="*/ 62467 w 307537"/>
                <a:gd name="connsiteY144" fmla="*/ 11927 h 28210"/>
                <a:gd name="connsiteX145" fmla="*/ 61681 w 307537"/>
                <a:gd name="connsiteY145" fmla="*/ 10124 h 28210"/>
                <a:gd name="connsiteX146" fmla="*/ 60345 w 307537"/>
                <a:gd name="connsiteY146" fmla="*/ 8895 h 28210"/>
                <a:gd name="connsiteX147" fmla="*/ 58402 w 307537"/>
                <a:gd name="connsiteY147" fmla="*/ 8437 h 28210"/>
                <a:gd name="connsiteX148" fmla="*/ 56592 w 307537"/>
                <a:gd name="connsiteY148" fmla="*/ 8780 h 28210"/>
                <a:gd name="connsiteX149" fmla="*/ 55301 w 307537"/>
                <a:gd name="connsiteY149" fmla="*/ 9709 h 28210"/>
                <a:gd name="connsiteX150" fmla="*/ 54426 w 307537"/>
                <a:gd name="connsiteY150" fmla="*/ 11025 h 28210"/>
                <a:gd name="connsiteX151" fmla="*/ 53936 w 307537"/>
                <a:gd name="connsiteY151" fmla="*/ 12541 h 28210"/>
                <a:gd name="connsiteX152" fmla="*/ 53936 w 307537"/>
                <a:gd name="connsiteY152" fmla="*/ 16243 h 28210"/>
                <a:gd name="connsiteX153" fmla="*/ 54767 w 307537"/>
                <a:gd name="connsiteY153" fmla="*/ 18130 h 28210"/>
                <a:gd name="connsiteX154" fmla="*/ 56192 w 307537"/>
                <a:gd name="connsiteY154" fmla="*/ 19546 h 28210"/>
                <a:gd name="connsiteX155" fmla="*/ 58432 w 307537"/>
                <a:gd name="connsiteY155" fmla="*/ 20076 h 28210"/>
                <a:gd name="connsiteX156" fmla="*/ 60345 w 307537"/>
                <a:gd name="connsiteY156" fmla="*/ 19633 h 28210"/>
                <a:gd name="connsiteX157" fmla="*/ 61681 w 307537"/>
                <a:gd name="connsiteY157" fmla="*/ 18389 h 28210"/>
                <a:gd name="connsiteX158" fmla="*/ 62467 w 307537"/>
                <a:gd name="connsiteY158" fmla="*/ 16586 h 28210"/>
                <a:gd name="connsiteX159" fmla="*/ 62719 w 307537"/>
                <a:gd name="connsiteY159" fmla="*/ 14400 h 28210"/>
                <a:gd name="connsiteX160" fmla="*/ 73844 w 307537"/>
                <a:gd name="connsiteY160" fmla="*/ 20360 h 28210"/>
                <a:gd name="connsiteX161" fmla="*/ 78309 w 307537"/>
                <a:gd name="connsiteY161" fmla="*/ 6494 h 28210"/>
                <a:gd name="connsiteX162" fmla="*/ 81247 w 307537"/>
                <a:gd name="connsiteY162" fmla="*/ 6494 h 28210"/>
                <a:gd name="connsiteX163" fmla="*/ 74808 w 307537"/>
                <a:gd name="connsiteY163" fmla="*/ 24352 h 28210"/>
                <a:gd name="connsiteX164" fmla="*/ 74215 w 307537"/>
                <a:gd name="connsiteY164" fmla="*/ 25581 h 28210"/>
                <a:gd name="connsiteX165" fmla="*/ 73295 w 307537"/>
                <a:gd name="connsiteY165" fmla="*/ 26854 h 28210"/>
                <a:gd name="connsiteX166" fmla="*/ 71930 w 307537"/>
                <a:gd name="connsiteY166" fmla="*/ 27827 h 28210"/>
                <a:gd name="connsiteX167" fmla="*/ 70046 w 307537"/>
                <a:gd name="connsiteY167" fmla="*/ 28210 h 28210"/>
                <a:gd name="connsiteX168" fmla="*/ 69215 w 307537"/>
                <a:gd name="connsiteY168" fmla="*/ 28126 h 28210"/>
                <a:gd name="connsiteX169" fmla="*/ 68503 w 307537"/>
                <a:gd name="connsiteY169" fmla="*/ 27983 h 28210"/>
                <a:gd name="connsiteX170" fmla="*/ 68488 w 307537"/>
                <a:gd name="connsiteY170" fmla="*/ 25837 h 28210"/>
                <a:gd name="connsiteX171" fmla="*/ 68859 w 307537"/>
                <a:gd name="connsiteY171" fmla="*/ 25865 h 28210"/>
                <a:gd name="connsiteX172" fmla="*/ 69230 w 307537"/>
                <a:gd name="connsiteY172" fmla="*/ 25896 h 28210"/>
                <a:gd name="connsiteX173" fmla="*/ 70818 w 307537"/>
                <a:gd name="connsiteY173" fmla="*/ 25653 h 28210"/>
                <a:gd name="connsiteX174" fmla="*/ 71915 w 307537"/>
                <a:gd name="connsiteY174" fmla="*/ 24867 h 28210"/>
                <a:gd name="connsiteX175" fmla="*/ 72702 w 307537"/>
                <a:gd name="connsiteY175" fmla="*/ 23364 h 28210"/>
                <a:gd name="connsiteX176" fmla="*/ 73844 w 307537"/>
                <a:gd name="connsiteY176" fmla="*/ 20360 h 28210"/>
                <a:gd name="connsiteX177" fmla="*/ 70565 w 307537"/>
                <a:gd name="connsiteY177" fmla="*/ 6494 h 28210"/>
                <a:gd name="connsiteX178" fmla="*/ 74734 w 307537"/>
                <a:gd name="connsiteY178" fmla="*/ 18501 h 28210"/>
                <a:gd name="connsiteX179" fmla="*/ 75446 w 307537"/>
                <a:gd name="connsiteY179" fmla="*/ 21290 h 28210"/>
                <a:gd name="connsiteX180" fmla="*/ 73473 w 307537"/>
                <a:gd name="connsiteY180" fmla="*/ 22263 h 28210"/>
                <a:gd name="connsiteX181" fmla="*/ 67569 w 307537"/>
                <a:gd name="connsiteY181" fmla="*/ 6494 h 28210"/>
                <a:gd name="connsiteX182" fmla="*/ 70565 w 307537"/>
                <a:gd name="connsiteY182" fmla="*/ 6494 h 28210"/>
                <a:gd name="connsiteX183" fmla="*/ 95828 w 307537"/>
                <a:gd name="connsiteY183" fmla="*/ 21963 h 28210"/>
                <a:gd name="connsiteX184" fmla="*/ 95828 w 307537"/>
                <a:gd name="connsiteY184" fmla="*/ 24137 h 28210"/>
                <a:gd name="connsiteX185" fmla="*/ 82224 w 307537"/>
                <a:gd name="connsiteY185" fmla="*/ 24137 h 28210"/>
                <a:gd name="connsiteX186" fmla="*/ 82224 w 307537"/>
                <a:gd name="connsiteY186" fmla="*/ 21963 h 28210"/>
                <a:gd name="connsiteX187" fmla="*/ 95828 w 307537"/>
                <a:gd name="connsiteY187" fmla="*/ 21963 h 28210"/>
                <a:gd name="connsiteX188" fmla="*/ 98482 w 307537"/>
                <a:gd name="connsiteY188" fmla="*/ 0 h 28210"/>
                <a:gd name="connsiteX189" fmla="*/ 101241 w 307537"/>
                <a:gd name="connsiteY189" fmla="*/ 0 h 28210"/>
                <a:gd name="connsiteX190" fmla="*/ 101241 w 307537"/>
                <a:gd name="connsiteY190" fmla="*/ 18960 h 28210"/>
                <a:gd name="connsiteX191" fmla="*/ 101004 w 307537"/>
                <a:gd name="connsiteY191" fmla="*/ 21963 h 28210"/>
                <a:gd name="connsiteX192" fmla="*/ 98482 w 307537"/>
                <a:gd name="connsiteY192" fmla="*/ 21963 h 28210"/>
                <a:gd name="connsiteX193" fmla="*/ 98482 w 307537"/>
                <a:gd name="connsiteY193" fmla="*/ 0 h 28210"/>
                <a:gd name="connsiteX194" fmla="*/ 112086 w 307537"/>
                <a:gd name="connsiteY194" fmla="*/ 14097 h 28210"/>
                <a:gd name="connsiteX195" fmla="*/ 112086 w 307537"/>
                <a:gd name="connsiteY195" fmla="*/ 14400 h 28210"/>
                <a:gd name="connsiteX196" fmla="*/ 111671 w 307537"/>
                <a:gd name="connsiteY196" fmla="*/ 17531 h 28210"/>
                <a:gd name="connsiteX197" fmla="*/ 110454 w 307537"/>
                <a:gd name="connsiteY197" fmla="*/ 20017 h 28210"/>
                <a:gd name="connsiteX198" fmla="*/ 108496 w 307537"/>
                <a:gd name="connsiteY198" fmla="*/ 21664 h 28210"/>
                <a:gd name="connsiteX199" fmla="*/ 105840 w 307537"/>
                <a:gd name="connsiteY199" fmla="*/ 22250 h 28210"/>
                <a:gd name="connsiteX200" fmla="*/ 103155 w 307537"/>
                <a:gd name="connsiteY200" fmla="*/ 21748 h 28210"/>
                <a:gd name="connsiteX201" fmla="*/ 101227 w 307537"/>
                <a:gd name="connsiteY201" fmla="*/ 20276 h 28210"/>
                <a:gd name="connsiteX202" fmla="*/ 99966 w 307537"/>
                <a:gd name="connsiteY202" fmla="*/ 17959 h 28210"/>
                <a:gd name="connsiteX203" fmla="*/ 99328 w 307537"/>
                <a:gd name="connsiteY203" fmla="*/ 14899 h 28210"/>
                <a:gd name="connsiteX204" fmla="*/ 99328 w 307537"/>
                <a:gd name="connsiteY204" fmla="*/ 13583 h 28210"/>
                <a:gd name="connsiteX205" fmla="*/ 99966 w 307537"/>
                <a:gd name="connsiteY205" fmla="*/ 10511 h 28210"/>
                <a:gd name="connsiteX206" fmla="*/ 101227 w 307537"/>
                <a:gd name="connsiteY206" fmla="*/ 8193 h 28210"/>
                <a:gd name="connsiteX207" fmla="*/ 103155 w 307537"/>
                <a:gd name="connsiteY207" fmla="*/ 6721 h 28210"/>
                <a:gd name="connsiteX208" fmla="*/ 105811 w 307537"/>
                <a:gd name="connsiteY208" fmla="*/ 6207 h 28210"/>
                <a:gd name="connsiteX209" fmla="*/ 108496 w 307537"/>
                <a:gd name="connsiteY209" fmla="*/ 6777 h 28210"/>
                <a:gd name="connsiteX210" fmla="*/ 110454 w 307537"/>
                <a:gd name="connsiteY210" fmla="*/ 8380 h 28210"/>
                <a:gd name="connsiteX211" fmla="*/ 111671 w 307537"/>
                <a:gd name="connsiteY211" fmla="*/ 10882 h 28210"/>
                <a:gd name="connsiteX212" fmla="*/ 112086 w 307537"/>
                <a:gd name="connsiteY212" fmla="*/ 14097 h 28210"/>
                <a:gd name="connsiteX213" fmla="*/ 109327 w 307537"/>
                <a:gd name="connsiteY213" fmla="*/ 14400 h 28210"/>
                <a:gd name="connsiteX214" fmla="*/ 109327 w 307537"/>
                <a:gd name="connsiteY214" fmla="*/ 14097 h 28210"/>
                <a:gd name="connsiteX215" fmla="*/ 109104 w 307537"/>
                <a:gd name="connsiteY215" fmla="*/ 11927 h 28210"/>
                <a:gd name="connsiteX216" fmla="*/ 108392 w 307537"/>
                <a:gd name="connsiteY216" fmla="*/ 10124 h 28210"/>
                <a:gd name="connsiteX217" fmla="*/ 107102 w 307537"/>
                <a:gd name="connsiteY217" fmla="*/ 8895 h 28210"/>
                <a:gd name="connsiteX218" fmla="*/ 105128 w 307537"/>
                <a:gd name="connsiteY218" fmla="*/ 8437 h 28210"/>
                <a:gd name="connsiteX219" fmla="*/ 103319 w 307537"/>
                <a:gd name="connsiteY219" fmla="*/ 8780 h 28210"/>
                <a:gd name="connsiteX220" fmla="*/ 102028 w 307537"/>
                <a:gd name="connsiteY220" fmla="*/ 9709 h 28210"/>
                <a:gd name="connsiteX221" fmla="*/ 101152 w 307537"/>
                <a:gd name="connsiteY221" fmla="*/ 11025 h 28210"/>
                <a:gd name="connsiteX222" fmla="*/ 100663 w 307537"/>
                <a:gd name="connsiteY222" fmla="*/ 12541 h 28210"/>
                <a:gd name="connsiteX223" fmla="*/ 100663 w 307537"/>
                <a:gd name="connsiteY223" fmla="*/ 15987 h 28210"/>
                <a:gd name="connsiteX224" fmla="*/ 101434 w 307537"/>
                <a:gd name="connsiteY224" fmla="*/ 17918 h 28210"/>
                <a:gd name="connsiteX225" fmla="*/ 102888 w 307537"/>
                <a:gd name="connsiteY225" fmla="*/ 19418 h 28210"/>
                <a:gd name="connsiteX226" fmla="*/ 105158 w 307537"/>
                <a:gd name="connsiteY226" fmla="*/ 20005 h 28210"/>
                <a:gd name="connsiteX227" fmla="*/ 107057 w 307537"/>
                <a:gd name="connsiteY227" fmla="*/ 19574 h 28210"/>
                <a:gd name="connsiteX228" fmla="*/ 108348 w 307537"/>
                <a:gd name="connsiteY228" fmla="*/ 18361 h 28210"/>
                <a:gd name="connsiteX229" fmla="*/ 109089 w 307537"/>
                <a:gd name="connsiteY229" fmla="*/ 16574 h 28210"/>
                <a:gd name="connsiteX230" fmla="*/ 109327 w 307537"/>
                <a:gd name="connsiteY230" fmla="*/ 14400 h 28210"/>
                <a:gd name="connsiteX231" fmla="*/ 119072 w 307537"/>
                <a:gd name="connsiteY231" fmla="*/ 0 h 28210"/>
                <a:gd name="connsiteX232" fmla="*/ 119072 w 307537"/>
                <a:gd name="connsiteY232" fmla="*/ 21963 h 28210"/>
                <a:gd name="connsiteX233" fmla="*/ 116313 w 307537"/>
                <a:gd name="connsiteY233" fmla="*/ 21963 h 28210"/>
                <a:gd name="connsiteX234" fmla="*/ 116313 w 307537"/>
                <a:gd name="connsiteY234" fmla="*/ 0 h 28210"/>
                <a:gd name="connsiteX235" fmla="*/ 119072 w 307537"/>
                <a:gd name="connsiteY235" fmla="*/ 0 h 28210"/>
                <a:gd name="connsiteX236" fmla="*/ 133476 w 307537"/>
                <a:gd name="connsiteY236" fmla="*/ 19318 h 28210"/>
                <a:gd name="connsiteX237" fmla="*/ 133476 w 307537"/>
                <a:gd name="connsiteY237" fmla="*/ 11353 h 28210"/>
                <a:gd name="connsiteX238" fmla="*/ 133091 w 307537"/>
                <a:gd name="connsiteY238" fmla="*/ 9765 h 28210"/>
                <a:gd name="connsiteX239" fmla="*/ 131962 w 307537"/>
                <a:gd name="connsiteY239" fmla="*/ 8708 h 28210"/>
                <a:gd name="connsiteX240" fmla="*/ 130094 w 307537"/>
                <a:gd name="connsiteY240" fmla="*/ 8337 h 28210"/>
                <a:gd name="connsiteX241" fmla="*/ 128269 w 307537"/>
                <a:gd name="connsiteY241" fmla="*/ 8680 h 28210"/>
                <a:gd name="connsiteX242" fmla="*/ 127052 w 307537"/>
                <a:gd name="connsiteY242" fmla="*/ 9581 h 28210"/>
                <a:gd name="connsiteX243" fmla="*/ 126622 w 307537"/>
                <a:gd name="connsiteY243" fmla="*/ 10782 h 28210"/>
                <a:gd name="connsiteX244" fmla="*/ 123878 w 307537"/>
                <a:gd name="connsiteY244" fmla="*/ 10782 h 28210"/>
                <a:gd name="connsiteX245" fmla="*/ 124321 w 307537"/>
                <a:gd name="connsiteY245" fmla="*/ 9138 h 28210"/>
                <a:gd name="connsiteX246" fmla="*/ 125596 w 307537"/>
                <a:gd name="connsiteY246" fmla="*/ 7663 h 28210"/>
                <a:gd name="connsiteX247" fmla="*/ 127616 w 307537"/>
                <a:gd name="connsiteY247" fmla="*/ 6606 h 28210"/>
                <a:gd name="connsiteX248" fmla="*/ 130256 w 307537"/>
                <a:gd name="connsiteY248" fmla="*/ 6207 h 28210"/>
                <a:gd name="connsiteX249" fmla="*/ 133343 w 307537"/>
                <a:gd name="connsiteY249" fmla="*/ 6777 h 28210"/>
                <a:gd name="connsiteX250" fmla="*/ 135450 w 307537"/>
                <a:gd name="connsiteY250" fmla="*/ 8508 h 28210"/>
                <a:gd name="connsiteX251" fmla="*/ 136220 w 307537"/>
                <a:gd name="connsiteY251" fmla="*/ 11381 h 28210"/>
                <a:gd name="connsiteX252" fmla="*/ 136220 w 307537"/>
                <a:gd name="connsiteY252" fmla="*/ 18589 h 28210"/>
                <a:gd name="connsiteX253" fmla="*/ 136353 w 307537"/>
                <a:gd name="connsiteY253" fmla="*/ 20232 h 28210"/>
                <a:gd name="connsiteX254" fmla="*/ 136783 w 307537"/>
                <a:gd name="connsiteY254" fmla="*/ 21735 h 28210"/>
                <a:gd name="connsiteX255" fmla="*/ 136783 w 307537"/>
                <a:gd name="connsiteY255" fmla="*/ 21963 h 28210"/>
                <a:gd name="connsiteX256" fmla="*/ 133919 w 307537"/>
                <a:gd name="connsiteY256" fmla="*/ 21963 h 28210"/>
                <a:gd name="connsiteX257" fmla="*/ 133593 w 307537"/>
                <a:gd name="connsiteY257" fmla="*/ 20747 h 28210"/>
                <a:gd name="connsiteX258" fmla="*/ 133476 w 307537"/>
                <a:gd name="connsiteY258" fmla="*/ 19318 h 28210"/>
                <a:gd name="connsiteX259" fmla="*/ 133952 w 307537"/>
                <a:gd name="connsiteY259" fmla="*/ 12585 h 28210"/>
                <a:gd name="connsiteX260" fmla="*/ 133981 w 307537"/>
                <a:gd name="connsiteY260" fmla="*/ 14444 h 28210"/>
                <a:gd name="connsiteX261" fmla="*/ 131204 w 307537"/>
                <a:gd name="connsiteY261" fmla="*/ 14444 h 28210"/>
                <a:gd name="connsiteX262" fmla="*/ 129114 w 307537"/>
                <a:gd name="connsiteY262" fmla="*/ 14628 h 28210"/>
                <a:gd name="connsiteX263" fmla="*/ 127570 w 307537"/>
                <a:gd name="connsiteY263" fmla="*/ 15158 h 28210"/>
                <a:gd name="connsiteX264" fmla="*/ 126622 w 307537"/>
                <a:gd name="connsiteY264" fmla="*/ 16059 h 28210"/>
                <a:gd name="connsiteX265" fmla="*/ 126295 w 307537"/>
                <a:gd name="connsiteY265" fmla="*/ 17300 h 28210"/>
                <a:gd name="connsiteX266" fmla="*/ 126635 w 307537"/>
                <a:gd name="connsiteY266" fmla="*/ 18632 h 28210"/>
                <a:gd name="connsiteX267" fmla="*/ 127661 w 307537"/>
                <a:gd name="connsiteY267" fmla="*/ 19590 h 28210"/>
                <a:gd name="connsiteX268" fmla="*/ 129366 w 307537"/>
                <a:gd name="connsiteY268" fmla="*/ 19933 h 28210"/>
                <a:gd name="connsiteX269" fmla="*/ 131593 w 307537"/>
                <a:gd name="connsiteY269" fmla="*/ 19418 h 28210"/>
                <a:gd name="connsiteX270" fmla="*/ 133120 w 307537"/>
                <a:gd name="connsiteY270" fmla="*/ 18158 h 28210"/>
                <a:gd name="connsiteX271" fmla="*/ 133741 w 307537"/>
                <a:gd name="connsiteY271" fmla="*/ 16714 h 28210"/>
                <a:gd name="connsiteX272" fmla="*/ 134916 w 307537"/>
                <a:gd name="connsiteY272" fmla="*/ 17987 h 28210"/>
                <a:gd name="connsiteX273" fmla="*/ 134350 w 307537"/>
                <a:gd name="connsiteY273" fmla="*/ 19318 h 28210"/>
                <a:gd name="connsiteX274" fmla="*/ 133120 w 307537"/>
                <a:gd name="connsiteY274" fmla="*/ 20719 h 28210"/>
                <a:gd name="connsiteX275" fmla="*/ 131308 w 307537"/>
                <a:gd name="connsiteY275" fmla="*/ 21820 h 28210"/>
                <a:gd name="connsiteX276" fmla="*/ 128965 w 307537"/>
                <a:gd name="connsiteY276" fmla="*/ 22250 h 28210"/>
                <a:gd name="connsiteX277" fmla="*/ 126101 w 307537"/>
                <a:gd name="connsiteY277" fmla="*/ 21633 h 28210"/>
                <a:gd name="connsiteX278" fmla="*/ 124205 w 307537"/>
                <a:gd name="connsiteY278" fmla="*/ 19989 h 28210"/>
                <a:gd name="connsiteX279" fmla="*/ 123535 w 307537"/>
                <a:gd name="connsiteY279" fmla="*/ 17659 h 28210"/>
                <a:gd name="connsiteX280" fmla="*/ 124040 w 307537"/>
                <a:gd name="connsiteY280" fmla="*/ 15473 h 28210"/>
                <a:gd name="connsiteX281" fmla="*/ 125493 w 307537"/>
                <a:gd name="connsiteY281" fmla="*/ 13885 h 28210"/>
                <a:gd name="connsiteX282" fmla="*/ 127777 w 307537"/>
                <a:gd name="connsiteY282" fmla="*/ 12912 h 28210"/>
                <a:gd name="connsiteX283" fmla="*/ 130761 w 307537"/>
                <a:gd name="connsiteY283" fmla="*/ 12585 h 28210"/>
                <a:gd name="connsiteX284" fmla="*/ 133952 w 307537"/>
                <a:gd name="connsiteY284" fmla="*/ 12585 h 28210"/>
                <a:gd name="connsiteX285" fmla="*/ 147495 w 307537"/>
                <a:gd name="connsiteY285" fmla="*/ 20076 h 28210"/>
                <a:gd name="connsiteX286" fmla="*/ 149304 w 307537"/>
                <a:gd name="connsiteY286" fmla="*/ 19690 h 28210"/>
                <a:gd name="connsiteX287" fmla="*/ 150669 w 307537"/>
                <a:gd name="connsiteY287" fmla="*/ 18632 h 28210"/>
                <a:gd name="connsiteX288" fmla="*/ 151278 w 307537"/>
                <a:gd name="connsiteY288" fmla="*/ 17073 h 28210"/>
                <a:gd name="connsiteX289" fmla="*/ 153886 w 307537"/>
                <a:gd name="connsiteY289" fmla="*/ 17073 h 28210"/>
                <a:gd name="connsiteX290" fmla="*/ 152921 w 307537"/>
                <a:gd name="connsiteY290" fmla="*/ 19633 h 28210"/>
                <a:gd name="connsiteX291" fmla="*/ 150624 w 307537"/>
                <a:gd name="connsiteY291" fmla="*/ 21533 h 28210"/>
                <a:gd name="connsiteX292" fmla="*/ 147495 w 307537"/>
                <a:gd name="connsiteY292" fmla="*/ 22250 h 28210"/>
                <a:gd name="connsiteX293" fmla="*/ 144333 w 307537"/>
                <a:gd name="connsiteY293" fmla="*/ 21633 h 28210"/>
                <a:gd name="connsiteX294" fmla="*/ 142107 w 307537"/>
                <a:gd name="connsiteY294" fmla="*/ 19948 h 28210"/>
                <a:gd name="connsiteX295" fmla="*/ 140786 w 307537"/>
                <a:gd name="connsiteY295" fmla="*/ 17488 h 28210"/>
                <a:gd name="connsiteX296" fmla="*/ 140356 w 307537"/>
                <a:gd name="connsiteY296" fmla="*/ 14528 h 28210"/>
                <a:gd name="connsiteX297" fmla="*/ 140356 w 307537"/>
                <a:gd name="connsiteY297" fmla="*/ 13926 h 28210"/>
                <a:gd name="connsiteX298" fmla="*/ 140786 w 307537"/>
                <a:gd name="connsiteY298" fmla="*/ 10982 h 28210"/>
                <a:gd name="connsiteX299" fmla="*/ 142107 w 307537"/>
                <a:gd name="connsiteY299" fmla="*/ 8508 h 28210"/>
                <a:gd name="connsiteX300" fmla="*/ 144333 w 307537"/>
                <a:gd name="connsiteY300" fmla="*/ 6821 h 28210"/>
                <a:gd name="connsiteX301" fmla="*/ 147495 w 307537"/>
                <a:gd name="connsiteY301" fmla="*/ 6207 h 28210"/>
                <a:gd name="connsiteX302" fmla="*/ 150786 w 307537"/>
                <a:gd name="connsiteY302" fmla="*/ 6949 h 28210"/>
                <a:gd name="connsiteX303" fmla="*/ 152996 w 307537"/>
                <a:gd name="connsiteY303" fmla="*/ 8951 h 28210"/>
                <a:gd name="connsiteX304" fmla="*/ 153886 w 307537"/>
                <a:gd name="connsiteY304" fmla="*/ 11811 h 28210"/>
                <a:gd name="connsiteX305" fmla="*/ 151278 w 307537"/>
                <a:gd name="connsiteY305" fmla="*/ 11811 h 28210"/>
                <a:gd name="connsiteX306" fmla="*/ 150711 w 307537"/>
                <a:gd name="connsiteY306" fmla="*/ 10080 h 28210"/>
                <a:gd name="connsiteX307" fmla="*/ 149407 w 307537"/>
                <a:gd name="connsiteY307" fmla="*/ 8851 h 28210"/>
                <a:gd name="connsiteX308" fmla="*/ 147495 w 307537"/>
                <a:gd name="connsiteY308" fmla="*/ 8380 h 28210"/>
                <a:gd name="connsiteX309" fmla="*/ 145372 w 307537"/>
                <a:gd name="connsiteY309" fmla="*/ 8867 h 28210"/>
                <a:gd name="connsiteX310" fmla="*/ 144022 w 307537"/>
                <a:gd name="connsiteY310" fmla="*/ 10152 h 28210"/>
                <a:gd name="connsiteX311" fmla="*/ 143310 w 307537"/>
                <a:gd name="connsiteY311" fmla="*/ 11939 h 28210"/>
                <a:gd name="connsiteX312" fmla="*/ 143103 w 307537"/>
                <a:gd name="connsiteY312" fmla="*/ 13926 h 28210"/>
                <a:gd name="connsiteX313" fmla="*/ 143103 w 307537"/>
                <a:gd name="connsiteY313" fmla="*/ 14528 h 28210"/>
                <a:gd name="connsiteX314" fmla="*/ 143310 w 307537"/>
                <a:gd name="connsiteY314" fmla="*/ 16530 h 28210"/>
                <a:gd name="connsiteX315" fmla="*/ 144006 w 307537"/>
                <a:gd name="connsiteY315" fmla="*/ 18317 h 28210"/>
                <a:gd name="connsiteX316" fmla="*/ 145356 w 307537"/>
                <a:gd name="connsiteY316" fmla="*/ 19602 h 28210"/>
                <a:gd name="connsiteX317" fmla="*/ 147495 w 307537"/>
                <a:gd name="connsiteY317" fmla="*/ 20076 h 28210"/>
                <a:gd name="connsiteX318" fmla="*/ 160264 w 307537"/>
                <a:gd name="connsiteY318" fmla="*/ 0 h 28210"/>
                <a:gd name="connsiteX319" fmla="*/ 160264 w 307537"/>
                <a:gd name="connsiteY319" fmla="*/ 21963 h 28210"/>
                <a:gd name="connsiteX320" fmla="*/ 157507 w 307537"/>
                <a:gd name="connsiteY320" fmla="*/ 21963 h 28210"/>
                <a:gd name="connsiteX321" fmla="*/ 157507 w 307537"/>
                <a:gd name="connsiteY321" fmla="*/ 0 h 28210"/>
                <a:gd name="connsiteX322" fmla="*/ 160264 w 307537"/>
                <a:gd name="connsiteY322" fmla="*/ 0 h 28210"/>
                <a:gd name="connsiteX323" fmla="*/ 170073 w 307537"/>
                <a:gd name="connsiteY323" fmla="*/ 6494 h 28210"/>
                <a:gd name="connsiteX324" fmla="*/ 163070 w 307537"/>
                <a:gd name="connsiteY324" fmla="*/ 13714 h 28210"/>
                <a:gd name="connsiteX325" fmla="*/ 159151 w 307537"/>
                <a:gd name="connsiteY325" fmla="*/ 17631 h 28210"/>
                <a:gd name="connsiteX326" fmla="*/ 158931 w 307537"/>
                <a:gd name="connsiteY326" fmla="*/ 14815 h 28210"/>
                <a:gd name="connsiteX327" fmla="*/ 161733 w 307537"/>
                <a:gd name="connsiteY327" fmla="*/ 11584 h 28210"/>
                <a:gd name="connsiteX328" fmla="*/ 166717 w 307537"/>
                <a:gd name="connsiteY328" fmla="*/ 6494 h 28210"/>
                <a:gd name="connsiteX329" fmla="*/ 170073 w 307537"/>
                <a:gd name="connsiteY329" fmla="*/ 6494 h 28210"/>
                <a:gd name="connsiteX330" fmla="*/ 167565 w 307537"/>
                <a:gd name="connsiteY330" fmla="*/ 21963 h 28210"/>
                <a:gd name="connsiteX331" fmla="*/ 161837 w 307537"/>
                <a:gd name="connsiteY331" fmla="*/ 14584 h 28210"/>
                <a:gd name="connsiteX332" fmla="*/ 163261 w 307537"/>
                <a:gd name="connsiteY332" fmla="*/ 12226 h 28210"/>
                <a:gd name="connsiteX333" fmla="*/ 170797 w 307537"/>
                <a:gd name="connsiteY333" fmla="*/ 21963 h 28210"/>
                <a:gd name="connsiteX334" fmla="*/ 167565 w 307537"/>
                <a:gd name="connsiteY334" fmla="*/ 21963 h 28210"/>
                <a:gd name="connsiteX335" fmla="*/ 173422 w 307537"/>
                <a:gd name="connsiteY335" fmla="*/ 0 h 28210"/>
                <a:gd name="connsiteX336" fmla="*/ 176182 w 307537"/>
                <a:gd name="connsiteY336" fmla="*/ 0 h 28210"/>
                <a:gd name="connsiteX337" fmla="*/ 176182 w 307537"/>
                <a:gd name="connsiteY337" fmla="*/ 18960 h 28210"/>
                <a:gd name="connsiteX338" fmla="*/ 175943 w 307537"/>
                <a:gd name="connsiteY338" fmla="*/ 21963 h 28210"/>
                <a:gd name="connsiteX339" fmla="*/ 173422 w 307537"/>
                <a:gd name="connsiteY339" fmla="*/ 21963 h 28210"/>
                <a:gd name="connsiteX340" fmla="*/ 173422 w 307537"/>
                <a:gd name="connsiteY340" fmla="*/ 0 h 28210"/>
                <a:gd name="connsiteX341" fmla="*/ 187026 w 307537"/>
                <a:gd name="connsiteY341" fmla="*/ 14097 h 28210"/>
                <a:gd name="connsiteX342" fmla="*/ 187026 w 307537"/>
                <a:gd name="connsiteY342" fmla="*/ 14400 h 28210"/>
                <a:gd name="connsiteX343" fmla="*/ 186612 w 307537"/>
                <a:gd name="connsiteY343" fmla="*/ 17531 h 28210"/>
                <a:gd name="connsiteX344" fmla="*/ 185395 w 307537"/>
                <a:gd name="connsiteY344" fmla="*/ 20017 h 28210"/>
                <a:gd name="connsiteX345" fmla="*/ 183438 w 307537"/>
                <a:gd name="connsiteY345" fmla="*/ 21664 h 28210"/>
                <a:gd name="connsiteX346" fmla="*/ 180781 w 307537"/>
                <a:gd name="connsiteY346" fmla="*/ 22250 h 28210"/>
                <a:gd name="connsiteX347" fmla="*/ 178095 w 307537"/>
                <a:gd name="connsiteY347" fmla="*/ 21748 h 28210"/>
                <a:gd name="connsiteX348" fmla="*/ 176166 w 307537"/>
                <a:gd name="connsiteY348" fmla="*/ 20276 h 28210"/>
                <a:gd name="connsiteX349" fmla="*/ 174907 w 307537"/>
                <a:gd name="connsiteY349" fmla="*/ 17959 h 28210"/>
                <a:gd name="connsiteX350" fmla="*/ 174267 w 307537"/>
                <a:gd name="connsiteY350" fmla="*/ 14899 h 28210"/>
                <a:gd name="connsiteX351" fmla="*/ 174267 w 307537"/>
                <a:gd name="connsiteY351" fmla="*/ 13583 h 28210"/>
                <a:gd name="connsiteX352" fmla="*/ 174907 w 307537"/>
                <a:gd name="connsiteY352" fmla="*/ 10511 h 28210"/>
                <a:gd name="connsiteX353" fmla="*/ 176166 w 307537"/>
                <a:gd name="connsiteY353" fmla="*/ 8193 h 28210"/>
                <a:gd name="connsiteX354" fmla="*/ 178095 w 307537"/>
                <a:gd name="connsiteY354" fmla="*/ 6721 h 28210"/>
                <a:gd name="connsiteX355" fmla="*/ 180752 w 307537"/>
                <a:gd name="connsiteY355" fmla="*/ 6207 h 28210"/>
                <a:gd name="connsiteX356" fmla="*/ 183438 w 307537"/>
                <a:gd name="connsiteY356" fmla="*/ 6777 h 28210"/>
                <a:gd name="connsiteX357" fmla="*/ 185395 w 307537"/>
                <a:gd name="connsiteY357" fmla="*/ 8380 h 28210"/>
                <a:gd name="connsiteX358" fmla="*/ 186612 w 307537"/>
                <a:gd name="connsiteY358" fmla="*/ 10882 h 28210"/>
                <a:gd name="connsiteX359" fmla="*/ 187026 w 307537"/>
                <a:gd name="connsiteY359" fmla="*/ 14097 h 28210"/>
                <a:gd name="connsiteX360" fmla="*/ 184266 w 307537"/>
                <a:gd name="connsiteY360" fmla="*/ 14400 h 28210"/>
                <a:gd name="connsiteX361" fmla="*/ 184266 w 307537"/>
                <a:gd name="connsiteY361" fmla="*/ 14097 h 28210"/>
                <a:gd name="connsiteX362" fmla="*/ 184046 w 307537"/>
                <a:gd name="connsiteY362" fmla="*/ 11927 h 28210"/>
                <a:gd name="connsiteX363" fmla="*/ 183331 w 307537"/>
                <a:gd name="connsiteY363" fmla="*/ 10124 h 28210"/>
                <a:gd name="connsiteX364" fmla="*/ 182043 w 307537"/>
                <a:gd name="connsiteY364" fmla="*/ 8895 h 28210"/>
                <a:gd name="connsiteX365" fmla="*/ 180069 w 307537"/>
                <a:gd name="connsiteY365" fmla="*/ 8437 h 28210"/>
                <a:gd name="connsiteX366" fmla="*/ 178260 w 307537"/>
                <a:gd name="connsiteY366" fmla="*/ 8780 h 28210"/>
                <a:gd name="connsiteX367" fmla="*/ 176969 w 307537"/>
                <a:gd name="connsiteY367" fmla="*/ 9709 h 28210"/>
                <a:gd name="connsiteX368" fmla="*/ 176092 w 307537"/>
                <a:gd name="connsiteY368" fmla="*/ 11025 h 28210"/>
                <a:gd name="connsiteX369" fmla="*/ 175603 w 307537"/>
                <a:gd name="connsiteY369" fmla="*/ 12541 h 28210"/>
                <a:gd name="connsiteX370" fmla="*/ 175603 w 307537"/>
                <a:gd name="connsiteY370" fmla="*/ 15987 h 28210"/>
                <a:gd name="connsiteX371" fmla="*/ 176373 w 307537"/>
                <a:gd name="connsiteY371" fmla="*/ 17918 h 28210"/>
                <a:gd name="connsiteX372" fmla="*/ 177829 w 307537"/>
                <a:gd name="connsiteY372" fmla="*/ 19418 h 28210"/>
                <a:gd name="connsiteX373" fmla="*/ 180098 w 307537"/>
                <a:gd name="connsiteY373" fmla="*/ 20005 h 28210"/>
                <a:gd name="connsiteX374" fmla="*/ 181997 w 307537"/>
                <a:gd name="connsiteY374" fmla="*/ 19574 h 28210"/>
                <a:gd name="connsiteX375" fmla="*/ 183289 w 307537"/>
                <a:gd name="connsiteY375" fmla="*/ 18361 h 28210"/>
                <a:gd name="connsiteX376" fmla="*/ 184030 w 307537"/>
                <a:gd name="connsiteY376" fmla="*/ 16574 h 28210"/>
                <a:gd name="connsiteX377" fmla="*/ 184266 w 307537"/>
                <a:gd name="connsiteY377" fmla="*/ 14400 h 28210"/>
                <a:gd name="connsiteX378" fmla="*/ 194013 w 307537"/>
                <a:gd name="connsiteY378" fmla="*/ 6494 h 28210"/>
                <a:gd name="connsiteX379" fmla="*/ 194013 w 307537"/>
                <a:gd name="connsiteY379" fmla="*/ 21963 h 28210"/>
                <a:gd name="connsiteX380" fmla="*/ 191253 w 307537"/>
                <a:gd name="connsiteY380" fmla="*/ 21963 h 28210"/>
                <a:gd name="connsiteX381" fmla="*/ 191253 w 307537"/>
                <a:gd name="connsiteY381" fmla="*/ 6494 h 28210"/>
                <a:gd name="connsiteX382" fmla="*/ 194013 w 307537"/>
                <a:gd name="connsiteY382" fmla="*/ 6494 h 28210"/>
                <a:gd name="connsiteX383" fmla="*/ 191045 w 307537"/>
                <a:gd name="connsiteY383" fmla="*/ 2389 h 28210"/>
                <a:gd name="connsiteX384" fmla="*/ 191447 w 307537"/>
                <a:gd name="connsiteY384" fmla="*/ 1301 h 28210"/>
                <a:gd name="connsiteX385" fmla="*/ 192663 w 307537"/>
                <a:gd name="connsiteY385" fmla="*/ 858 h 28210"/>
                <a:gd name="connsiteX386" fmla="*/ 193864 w 307537"/>
                <a:gd name="connsiteY386" fmla="*/ 1301 h 28210"/>
                <a:gd name="connsiteX387" fmla="*/ 194294 w 307537"/>
                <a:gd name="connsiteY387" fmla="*/ 2389 h 28210"/>
                <a:gd name="connsiteX388" fmla="*/ 193864 w 307537"/>
                <a:gd name="connsiteY388" fmla="*/ 3446 h 28210"/>
                <a:gd name="connsiteX389" fmla="*/ 192663 w 307537"/>
                <a:gd name="connsiteY389" fmla="*/ 3877 h 28210"/>
                <a:gd name="connsiteX390" fmla="*/ 191447 w 307537"/>
                <a:gd name="connsiteY390" fmla="*/ 3446 h 28210"/>
                <a:gd name="connsiteX391" fmla="*/ 191045 w 307537"/>
                <a:gd name="connsiteY391" fmla="*/ 2389 h 28210"/>
                <a:gd name="connsiteX392" fmla="*/ 201695 w 307537"/>
                <a:gd name="connsiteY392" fmla="*/ 8923 h 28210"/>
                <a:gd name="connsiteX393" fmla="*/ 201695 w 307537"/>
                <a:gd name="connsiteY393" fmla="*/ 21963 h 28210"/>
                <a:gd name="connsiteX394" fmla="*/ 198951 w 307537"/>
                <a:gd name="connsiteY394" fmla="*/ 21963 h 28210"/>
                <a:gd name="connsiteX395" fmla="*/ 198951 w 307537"/>
                <a:gd name="connsiteY395" fmla="*/ 6494 h 28210"/>
                <a:gd name="connsiteX396" fmla="*/ 201621 w 307537"/>
                <a:gd name="connsiteY396" fmla="*/ 6494 h 28210"/>
                <a:gd name="connsiteX397" fmla="*/ 201695 w 307537"/>
                <a:gd name="connsiteY397" fmla="*/ 8923 h 28210"/>
                <a:gd name="connsiteX398" fmla="*/ 206708 w 307537"/>
                <a:gd name="connsiteY398" fmla="*/ 6406 h 28210"/>
                <a:gd name="connsiteX399" fmla="*/ 206695 w 307537"/>
                <a:gd name="connsiteY399" fmla="*/ 8867 h 28210"/>
                <a:gd name="connsiteX400" fmla="*/ 206041 w 307537"/>
                <a:gd name="connsiteY400" fmla="*/ 8780 h 28210"/>
                <a:gd name="connsiteX401" fmla="*/ 205359 w 307537"/>
                <a:gd name="connsiteY401" fmla="*/ 8752 h 28210"/>
                <a:gd name="connsiteX402" fmla="*/ 203682 w 307537"/>
                <a:gd name="connsiteY402" fmla="*/ 9039 h 28210"/>
                <a:gd name="connsiteX403" fmla="*/ 202453 w 307537"/>
                <a:gd name="connsiteY403" fmla="*/ 9837 h 28210"/>
                <a:gd name="connsiteX404" fmla="*/ 201650 w 307537"/>
                <a:gd name="connsiteY404" fmla="*/ 11069 h 28210"/>
                <a:gd name="connsiteX405" fmla="*/ 201281 w 307537"/>
                <a:gd name="connsiteY405" fmla="*/ 12613 h 28210"/>
                <a:gd name="connsiteX406" fmla="*/ 200508 w 307537"/>
                <a:gd name="connsiteY406" fmla="*/ 13040 h 28210"/>
                <a:gd name="connsiteX407" fmla="*/ 200789 w 307537"/>
                <a:gd name="connsiteY407" fmla="*/ 10411 h 28210"/>
                <a:gd name="connsiteX408" fmla="*/ 201695 w 307537"/>
                <a:gd name="connsiteY408" fmla="*/ 8237 h 28210"/>
                <a:gd name="connsiteX409" fmla="*/ 203239 w 307537"/>
                <a:gd name="connsiteY409" fmla="*/ 6749 h 28210"/>
                <a:gd name="connsiteX410" fmla="*/ 205494 w 307537"/>
                <a:gd name="connsiteY410" fmla="*/ 6207 h 28210"/>
                <a:gd name="connsiteX411" fmla="*/ 206174 w 307537"/>
                <a:gd name="connsiteY411" fmla="*/ 6278 h 28210"/>
                <a:gd name="connsiteX412" fmla="*/ 206708 w 307537"/>
                <a:gd name="connsiteY412" fmla="*/ 6406 h 28210"/>
                <a:gd name="connsiteX413" fmla="*/ 219600 w 307537"/>
                <a:gd name="connsiteY413" fmla="*/ 18960 h 28210"/>
                <a:gd name="connsiteX414" fmla="*/ 219600 w 307537"/>
                <a:gd name="connsiteY414" fmla="*/ 0 h 28210"/>
                <a:gd name="connsiteX415" fmla="*/ 222358 w 307537"/>
                <a:gd name="connsiteY415" fmla="*/ 0 h 28210"/>
                <a:gd name="connsiteX416" fmla="*/ 222358 w 307537"/>
                <a:gd name="connsiteY416" fmla="*/ 21963 h 28210"/>
                <a:gd name="connsiteX417" fmla="*/ 219837 w 307537"/>
                <a:gd name="connsiteY417" fmla="*/ 21963 h 28210"/>
                <a:gd name="connsiteX418" fmla="*/ 219600 w 307537"/>
                <a:gd name="connsiteY418" fmla="*/ 18960 h 28210"/>
                <a:gd name="connsiteX419" fmla="*/ 208798 w 307537"/>
                <a:gd name="connsiteY419" fmla="*/ 14400 h 28210"/>
                <a:gd name="connsiteX420" fmla="*/ 208798 w 307537"/>
                <a:gd name="connsiteY420" fmla="*/ 14097 h 28210"/>
                <a:gd name="connsiteX421" fmla="*/ 209245 w 307537"/>
                <a:gd name="connsiteY421" fmla="*/ 10882 h 28210"/>
                <a:gd name="connsiteX422" fmla="*/ 210536 w 307537"/>
                <a:gd name="connsiteY422" fmla="*/ 8380 h 28210"/>
                <a:gd name="connsiteX423" fmla="*/ 212539 w 307537"/>
                <a:gd name="connsiteY423" fmla="*/ 6777 h 28210"/>
                <a:gd name="connsiteX424" fmla="*/ 215148 w 307537"/>
                <a:gd name="connsiteY424" fmla="*/ 6207 h 28210"/>
                <a:gd name="connsiteX425" fmla="*/ 217788 w 307537"/>
                <a:gd name="connsiteY425" fmla="*/ 6721 h 28210"/>
                <a:gd name="connsiteX426" fmla="*/ 219717 w 307537"/>
                <a:gd name="connsiteY426" fmla="*/ 8193 h 28210"/>
                <a:gd name="connsiteX427" fmla="*/ 220979 w 307537"/>
                <a:gd name="connsiteY427" fmla="*/ 10511 h 28210"/>
                <a:gd name="connsiteX428" fmla="*/ 221616 w 307537"/>
                <a:gd name="connsiteY428" fmla="*/ 13583 h 28210"/>
                <a:gd name="connsiteX429" fmla="*/ 221616 w 307537"/>
                <a:gd name="connsiteY429" fmla="*/ 14899 h 28210"/>
                <a:gd name="connsiteX430" fmla="*/ 220979 w 307537"/>
                <a:gd name="connsiteY430" fmla="*/ 17959 h 28210"/>
                <a:gd name="connsiteX431" fmla="*/ 219717 w 307537"/>
                <a:gd name="connsiteY431" fmla="*/ 20276 h 28210"/>
                <a:gd name="connsiteX432" fmla="*/ 217788 w 307537"/>
                <a:gd name="connsiteY432" fmla="*/ 21748 h 28210"/>
                <a:gd name="connsiteX433" fmla="*/ 215119 w 307537"/>
                <a:gd name="connsiteY433" fmla="*/ 22250 h 28210"/>
                <a:gd name="connsiteX434" fmla="*/ 212539 w 307537"/>
                <a:gd name="connsiteY434" fmla="*/ 21664 h 28210"/>
                <a:gd name="connsiteX435" fmla="*/ 210536 w 307537"/>
                <a:gd name="connsiteY435" fmla="*/ 20017 h 28210"/>
                <a:gd name="connsiteX436" fmla="*/ 209245 w 307537"/>
                <a:gd name="connsiteY436" fmla="*/ 17531 h 28210"/>
                <a:gd name="connsiteX437" fmla="*/ 208798 w 307537"/>
                <a:gd name="connsiteY437" fmla="*/ 14400 h 28210"/>
                <a:gd name="connsiteX438" fmla="*/ 211559 w 307537"/>
                <a:gd name="connsiteY438" fmla="*/ 14097 h 28210"/>
                <a:gd name="connsiteX439" fmla="*/ 211559 w 307537"/>
                <a:gd name="connsiteY439" fmla="*/ 14400 h 28210"/>
                <a:gd name="connsiteX440" fmla="*/ 211795 w 307537"/>
                <a:gd name="connsiteY440" fmla="*/ 16574 h 28210"/>
                <a:gd name="connsiteX441" fmla="*/ 212569 w 307537"/>
                <a:gd name="connsiteY441" fmla="*/ 18361 h 28210"/>
                <a:gd name="connsiteX442" fmla="*/ 213889 w 307537"/>
                <a:gd name="connsiteY442" fmla="*/ 19574 h 28210"/>
                <a:gd name="connsiteX443" fmla="*/ 215801 w 307537"/>
                <a:gd name="connsiteY443" fmla="*/ 20005 h 28210"/>
                <a:gd name="connsiteX444" fmla="*/ 218041 w 307537"/>
                <a:gd name="connsiteY444" fmla="*/ 19446 h 28210"/>
                <a:gd name="connsiteX445" fmla="*/ 219465 w 307537"/>
                <a:gd name="connsiteY445" fmla="*/ 17974 h 28210"/>
                <a:gd name="connsiteX446" fmla="*/ 220296 w 307537"/>
                <a:gd name="connsiteY446" fmla="*/ 15987 h 28210"/>
                <a:gd name="connsiteX447" fmla="*/ 220296 w 307537"/>
                <a:gd name="connsiteY447" fmla="*/ 12541 h 28210"/>
                <a:gd name="connsiteX448" fmla="*/ 219778 w 307537"/>
                <a:gd name="connsiteY448" fmla="*/ 11025 h 28210"/>
                <a:gd name="connsiteX449" fmla="*/ 218918 w 307537"/>
                <a:gd name="connsiteY449" fmla="*/ 9709 h 28210"/>
                <a:gd name="connsiteX450" fmla="*/ 217626 w 307537"/>
                <a:gd name="connsiteY450" fmla="*/ 8780 h 28210"/>
                <a:gd name="connsiteX451" fmla="*/ 215830 w 307537"/>
                <a:gd name="connsiteY451" fmla="*/ 8437 h 28210"/>
                <a:gd name="connsiteX452" fmla="*/ 213889 w 307537"/>
                <a:gd name="connsiteY452" fmla="*/ 8895 h 28210"/>
                <a:gd name="connsiteX453" fmla="*/ 212569 w 307537"/>
                <a:gd name="connsiteY453" fmla="*/ 10124 h 28210"/>
                <a:gd name="connsiteX454" fmla="*/ 211795 w 307537"/>
                <a:gd name="connsiteY454" fmla="*/ 11927 h 28210"/>
                <a:gd name="connsiteX455" fmla="*/ 211559 w 307537"/>
                <a:gd name="connsiteY455" fmla="*/ 14097 h 28210"/>
                <a:gd name="connsiteX456" fmla="*/ 238735 w 307537"/>
                <a:gd name="connsiteY456" fmla="*/ 21963 h 28210"/>
                <a:gd name="connsiteX457" fmla="*/ 238735 w 307537"/>
                <a:gd name="connsiteY457" fmla="*/ 24137 h 28210"/>
                <a:gd name="connsiteX458" fmla="*/ 225131 w 307537"/>
                <a:gd name="connsiteY458" fmla="*/ 24137 h 28210"/>
                <a:gd name="connsiteX459" fmla="*/ 225131 w 307537"/>
                <a:gd name="connsiteY459" fmla="*/ 21963 h 28210"/>
                <a:gd name="connsiteX460" fmla="*/ 238735 w 307537"/>
                <a:gd name="connsiteY460" fmla="*/ 21963 h 28210"/>
                <a:gd name="connsiteX461" fmla="*/ 250126 w 307537"/>
                <a:gd name="connsiteY461" fmla="*/ 1029 h 28210"/>
                <a:gd name="connsiteX462" fmla="*/ 250126 w 307537"/>
                <a:gd name="connsiteY462" fmla="*/ 21963 h 28210"/>
                <a:gd name="connsiteX463" fmla="*/ 247382 w 307537"/>
                <a:gd name="connsiteY463" fmla="*/ 21963 h 28210"/>
                <a:gd name="connsiteX464" fmla="*/ 247382 w 307537"/>
                <a:gd name="connsiteY464" fmla="*/ 4332 h 28210"/>
                <a:gd name="connsiteX465" fmla="*/ 241848 w 307537"/>
                <a:gd name="connsiteY465" fmla="*/ 6278 h 28210"/>
                <a:gd name="connsiteX466" fmla="*/ 241848 w 307537"/>
                <a:gd name="connsiteY466" fmla="*/ 3889 h 28210"/>
                <a:gd name="connsiteX467" fmla="*/ 249696 w 307537"/>
                <a:gd name="connsiteY467" fmla="*/ 1029 h 28210"/>
                <a:gd name="connsiteX468" fmla="*/ 250126 w 307537"/>
                <a:gd name="connsiteY468" fmla="*/ 1029 h 28210"/>
                <a:gd name="connsiteX469" fmla="*/ 261459 w 307537"/>
                <a:gd name="connsiteY469" fmla="*/ 19746 h 28210"/>
                <a:gd name="connsiteX470" fmla="*/ 261740 w 307537"/>
                <a:gd name="connsiteY470" fmla="*/ 19746 h 28210"/>
                <a:gd name="connsiteX471" fmla="*/ 265598 w 307537"/>
                <a:gd name="connsiteY471" fmla="*/ 19103 h 28210"/>
                <a:gd name="connsiteX472" fmla="*/ 267882 w 307537"/>
                <a:gd name="connsiteY472" fmla="*/ 17372 h 28210"/>
                <a:gd name="connsiteX473" fmla="*/ 268983 w 307537"/>
                <a:gd name="connsiteY473" fmla="*/ 14927 h 28210"/>
                <a:gd name="connsiteX474" fmla="*/ 269277 w 307537"/>
                <a:gd name="connsiteY474" fmla="*/ 12111 h 28210"/>
                <a:gd name="connsiteX475" fmla="*/ 269277 w 307537"/>
                <a:gd name="connsiteY475" fmla="*/ 8923 h 28210"/>
                <a:gd name="connsiteX476" fmla="*/ 268937 w 307537"/>
                <a:gd name="connsiteY476" fmla="*/ 6406 h 28210"/>
                <a:gd name="connsiteX477" fmla="*/ 268018 w 307537"/>
                <a:gd name="connsiteY477" fmla="*/ 4563 h 28210"/>
                <a:gd name="connsiteX478" fmla="*/ 266698 w 307537"/>
                <a:gd name="connsiteY478" fmla="*/ 3434 h 28210"/>
                <a:gd name="connsiteX479" fmla="*/ 265125 w 307537"/>
                <a:gd name="connsiteY479" fmla="*/ 3047 h 28210"/>
                <a:gd name="connsiteX480" fmla="*/ 263420 w 307537"/>
                <a:gd name="connsiteY480" fmla="*/ 3418 h 28210"/>
                <a:gd name="connsiteX481" fmla="*/ 262158 w 307537"/>
                <a:gd name="connsiteY481" fmla="*/ 4432 h 28210"/>
                <a:gd name="connsiteX482" fmla="*/ 261384 w 307537"/>
                <a:gd name="connsiteY482" fmla="*/ 5979 h 28210"/>
                <a:gd name="connsiteX483" fmla="*/ 261119 w 307537"/>
                <a:gd name="connsiteY483" fmla="*/ 7906 h 28210"/>
                <a:gd name="connsiteX484" fmla="*/ 261355 w 307537"/>
                <a:gd name="connsiteY484" fmla="*/ 9709 h 28210"/>
                <a:gd name="connsiteX485" fmla="*/ 262083 w 307537"/>
                <a:gd name="connsiteY485" fmla="*/ 11281 h 28210"/>
                <a:gd name="connsiteX486" fmla="*/ 263300 w 307537"/>
                <a:gd name="connsiteY486" fmla="*/ 12398 h 28210"/>
                <a:gd name="connsiteX487" fmla="*/ 265035 w 307537"/>
                <a:gd name="connsiteY487" fmla="*/ 12797 h 28210"/>
                <a:gd name="connsiteX488" fmla="*/ 266756 w 307537"/>
                <a:gd name="connsiteY488" fmla="*/ 12454 h 28210"/>
                <a:gd name="connsiteX489" fmla="*/ 268196 w 307537"/>
                <a:gd name="connsiteY489" fmla="*/ 11496 h 28210"/>
                <a:gd name="connsiteX490" fmla="*/ 269203 w 307537"/>
                <a:gd name="connsiteY490" fmla="*/ 10108 h 28210"/>
                <a:gd name="connsiteX491" fmla="*/ 269649 w 307537"/>
                <a:gd name="connsiteY491" fmla="*/ 8493 h 28210"/>
                <a:gd name="connsiteX492" fmla="*/ 270953 w 307537"/>
                <a:gd name="connsiteY492" fmla="*/ 8493 h 28210"/>
                <a:gd name="connsiteX493" fmla="*/ 270465 w 307537"/>
                <a:gd name="connsiteY493" fmla="*/ 10838 h 28210"/>
                <a:gd name="connsiteX494" fmla="*/ 269132 w 307537"/>
                <a:gd name="connsiteY494" fmla="*/ 12928 h 28210"/>
                <a:gd name="connsiteX495" fmla="*/ 267112 w 307537"/>
                <a:gd name="connsiteY495" fmla="*/ 14444 h 28210"/>
                <a:gd name="connsiteX496" fmla="*/ 264591 w 307537"/>
                <a:gd name="connsiteY496" fmla="*/ 14999 h 28210"/>
                <a:gd name="connsiteX497" fmla="*/ 261815 w 307537"/>
                <a:gd name="connsiteY497" fmla="*/ 14400 h 28210"/>
                <a:gd name="connsiteX498" fmla="*/ 259886 w 307537"/>
                <a:gd name="connsiteY498" fmla="*/ 12797 h 28210"/>
                <a:gd name="connsiteX499" fmla="*/ 258776 w 307537"/>
                <a:gd name="connsiteY499" fmla="*/ 10567 h 28210"/>
                <a:gd name="connsiteX500" fmla="*/ 258420 w 307537"/>
                <a:gd name="connsiteY500" fmla="*/ 8050 h 28210"/>
                <a:gd name="connsiteX501" fmla="*/ 258851 w 307537"/>
                <a:gd name="connsiteY501" fmla="*/ 5262 h 28210"/>
                <a:gd name="connsiteX502" fmla="*/ 260126 w 307537"/>
                <a:gd name="connsiteY502" fmla="*/ 2975 h 28210"/>
                <a:gd name="connsiteX503" fmla="*/ 262216 w 307537"/>
                <a:gd name="connsiteY503" fmla="*/ 1416 h 28210"/>
                <a:gd name="connsiteX504" fmla="*/ 265125 w 307537"/>
                <a:gd name="connsiteY504" fmla="*/ 858 h 28210"/>
                <a:gd name="connsiteX505" fmla="*/ 268284 w 307537"/>
                <a:gd name="connsiteY505" fmla="*/ 1575 h 28210"/>
                <a:gd name="connsiteX506" fmla="*/ 270407 w 307537"/>
                <a:gd name="connsiteY506" fmla="*/ 3490 h 28210"/>
                <a:gd name="connsiteX507" fmla="*/ 271623 w 307537"/>
                <a:gd name="connsiteY507" fmla="*/ 6191 h 28210"/>
                <a:gd name="connsiteX508" fmla="*/ 272008 w 307537"/>
                <a:gd name="connsiteY508" fmla="*/ 9282 h 28210"/>
                <a:gd name="connsiteX509" fmla="*/ 272008 w 307537"/>
                <a:gd name="connsiteY509" fmla="*/ 10239 h 28210"/>
                <a:gd name="connsiteX510" fmla="*/ 271785 w 307537"/>
                <a:gd name="connsiteY510" fmla="*/ 13527 h 28210"/>
                <a:gd name="connsiteX511" fmla="*/ 270970 w 307537"/>
                <a:gd name="connsiteY511" fmla="*/ 16702 h 28210"/>
                <a:gd name="connsiteX512" fmla="*/ 269235 w 307537"/>
                <a:gd name="connsiteY512" fmla="*/ 19418 h 28210"/>
                <a:gd name="connsiteX513" fmla="*/ 266251 w 307537"/>
                <a:gd name="connsiteY513" fmla="*/ 21305 h 28210"/>
                <a:gd name="connsiteX514" fmla="*/ 261740 w 307537"/>
                <a:gd name="connsiteY514" fmla="*/ 21991 h 28210"/>
                <a:gd name="connsiteX515" fmla="*/ 261459 w 307537"/>
                <a:gd name="connsiteY515" fmla="*/ 21991 h 28210"/>
                <a:gd name="connsiteX516" fmla="*/ 261459 w 307537"/>
                <a:gd name="connsiteY516" fmla="*/ 19746 h 28210"/>
                <a:gd name="connsiteX517" fmla="*/ 290315 w 307537"/>
                <a:gd name="connsiteY517" fmla="*/ 1145 h 28210"/>
                <a:gd name="connsiteX518" fmla="*/ 290315 w 307537"/>
                <a:gd name="connsiteY518" fmla="*/ 2632 h 28210"/>
                <a:gd name="connsiteX519" fmla="*/ 281367 w 307537"/>
                <a:gd name="connsiteY519" fmla="*/ 21963 h 28210"/>
                <a:gd name="connsiteX520" fmla="*/ 278474 w 307537"/>
                <a:gd name="connsiteY520" fmla="*/ 21963 h 28210"/>
                <a:gd name="connsiteX521" fmla="*/ 287406 w 307537"/>
                <a:gd name="connsiteY521" fmla="*/ 3318 h 28210"/>
                <a:gd name="connsiteX522" fmla="*/ 275714 w 307537"/>
                <a:gd name="connsiteY522" fmla="*/ 3318 h 28210"/>
                <a:gd name="connsiteX523" fmla="*/ 275714 w 307537"/>
                <a:gd name="connsiteY523" fmla="*/ 1145 h 28210"/>
                <a:gd name="connsiteX524" fmla="*/ 290315 w 307537"/>
                <a:gd name="connsiteY524" fmla="*/ 1145 h 28210"/>
                <a:gd name="connsiteX525" fmla="*/ 307537 w 307537"/>
                <a:gd name="connsiteY525" fmla="*/ 9896 h 28210"/>
                <a:gd name="connsiteX526" fmla="*/ 307537 w 307537"/>
                <a:gd name="connsiteY526" fmla="*/ 13068 h 28210"/>
                <a:gd name="connsiteX527" fmla="*/ 307061 w 307537"/>
                <a:gd name="connsiteY527" fmla="*/ 17388 h 28210"/>
                <a:gd name="connsiteX528" fmla="*/ 305696 w 307537"/>
                <a:gd name="connsiteY528" fmla="*/ 20220 h 28210"/>
                <a:gd name="connsiteX529" fmla="*/ 303544 w 307537"/>
                <a:gd name="connsiteY529" fmla="*/ 21776 h 28210"/>
                <a:gd name="connsiteX530" fmla="*/ 300725 w 307537"/>
                <a:gd name="connsiteY530" fmla="*/ 22250 h 28210"/>
                <a:gd name="connsiteX531" fmla="*/ 298428 w 307537"/>
                <a:gd name="connsiteY531" fmla="*/ 21948 h 28210"/>
                <a:gd name="connsiteX532" fmla="*/ 296528 w 307537"/>
                <a:gd name="connsiteY532" fmla="*/ 20990 h 28210"/>
                <a:gd name="connsiteX533" fmla="*/ 295104 w 307537"/>
                <a:gd name="connsiteY533" fmla="*/ 19247 h 28210"/>
                <a:gd name="connsiteX534" fmla="*/ 294198 w 307537"/>
                <a:gd name="connsiteY534" fmla="*/ 16646 h 28210"/>
                <a:gd name="connsiteX535" fmla="*/ 293887 w 307537"/>
                <a:gd name="connsiteY535" fmla="*/ 13068 h 28210"/>
                <a:gd name="connsiteX536" fmla="*/ 293887 w 307537"/>
                <a:gd name="connsiteY536" fmla="*/ 9896 h 28210"/>
                <a:gd name="connsiteX537" fmla="*/ 294363 w 307537"/>
                <a:gd name="connsiteY537" fmla="*/ 5605 h 28210"/>
                <a:gd name="connsiteX538" fmla="*/ 295742 w 307537"/>
                <a:gd name="connsiteY538" fmla="*/ 2832 h 28210"/>
                <a:gd name="connsiteX539" fmla="*/ 297877 w 307537"/>
                <a:gd name="connsiteY539" fmla="*/ 1316 h 28210"/>
                <a:gd name="connsiteX540" fmla="*/ 300696 w 307537"/>
                <a:gd name="connsiteY540" fmla="*/ 858 h 28210"/>
                <a:gd name="connsiteX541" fmla="*/ 303010 w 307537"/>
                <a:gd name="connsiteY541" fmla="*/ 1160 h 28210"/>
                <a:gd name="connsiteX542" fmla="*/ 304909 w 307537"/>
                <a:gd name="connsiteY542" fmla="*/ 2090 h 28210"/>
                <a:gd name="connsiteX543" fmla="*/ 306320 w 307537"/>
                <a:gd name="connsiteY543" fmla="*/ 3777 h 28210"/>
                <a:gd name="connsiteX544" fmla="*/ 307223 w 307537"/>
                <a:gd name="connsiteY544" fmla="*/ 6334 h 28210"/>
                <a:gd name="connsiteX545" fmla="*/ 307537 w 307537"/>
                <a:gd name="connsiteY545" fmla="*/ 9896 h 28210"/>
                <a:gd name="connsiteX546" fmla="*/ 304777 w 307537"/>
                <a:gd name="connsiteY546" fmla="*/ 13499 h 28210"/>
                <a:gd name="connsiteX547" fmla="*/ 304777 w 307537"/>
                <a:gd name="connsiteY547" fmla="*/ 9453 h 28210"/>
                <a:gd name="connsiteX548" fmla="*/ 304599 w 307537"/>
                <a:gd name="connsiteY548" fmla="*/ 6993 h 28210"/>
                <a:gd name="connsiteX549" fmla="*/ 304110 w 307537"/>
                <a:gd name="connsiteY549" fmla="*/ 5162 h 28210"/>
                <a:gd name="connsiteX550" fmla="*/ 303278 w 307537"/>
                <a:gd name="connsiteY550" fmla="*/ 3933 h 28210"/>
                <a:gd name="connsiteX551" fmla="*/ 302136 w 307537"/>
                <a:gd name="connsiteY551" fmla="*/ 3247 h 28210"/>
                <a:gd name="connsiteX552" fmla="*/ 300696 w 307537"/>
                <a:gd name="connsiteY552" fmla="*/ 3019 h 28210"/>
                <a:gd name="connsiteX553" fmla="*/ 298961 w 307537"/>
                <a:gd name="connsiteY553" fmla="*/ 3375 h 28210"/>
                <a:gd name="connsiteX554" fmla="*/ 297683 w 307537"/>
                <a:gd name="connsiteY554" fmla="*/ 4476 h 28210"/>
                <a:gd name="connsiteX555" fmla="*/ 296913 w 307537"/>
                <a:gd name="connsiteY555" fmla="*/ 6462 h 28210"/>
                <a:gd name="connsiteX556" fmla="*/ 296648 w 307537"/>
                <a:gd name="connsiteY556" fmla="*/ 9453 h 28210"/>
                <a:gd name="connsiteX557" fmla="*/ 296648 w 307537"/>
                <a:gd name="connsiteY557" fmla="*/ 13499 h 28210"/>
                <a:gd name="connsiteX558" fmla="*/ 296810 w 307537"/>
                <a:gd name="connsiteY558" fmla="*/ 15972 h 28210"/>
                <a:gd name="connsiteX559" fmla="*/ 297327 w 307537"/>
                <a:gd name="connsiteY559" fmla="*/ 17831 h 28210"/>
                <a:gd name="connsiteX560" fmla="*/ 298159 w 307537"/>
                <a:gd name="connsiteY560" fmla="*/ 19103 h 28210"/>
                <a:gd name="connsiteX561" fmla="*/ 299288 w 307537"/>
                <a:gd name="connsiteY561" fmla="*/ 19845 h 28210"/>
                <a:gd name="connsiteX562" fmla="*/ 300725 w 307537"/>
                <a:gd name="connsiteY562" fmla="*/ 20076 h 28210"/>
                <a:gd name="connsiteX563" fmla="*/ 302492 w 307537"/>
                <a:gd name="connsiteY563" fmla="*/ 19705 h 28210"/>
                <a:gd name="connsiteX564" fmla="*/ 303751 w 307537"/>
                <a:gd name="connsiteY564" fmla="*/ 18545 h 28210"/>
                <a:gd name="connsiteX565" fmla="*/ 304524 w 307537"/>
                <a:gd name="connsiteY565" fmla="*/ 16502 h 28210"/>
                <a:gd name="connsiteX566" fmla="*/ 304777 w 307537"/>
                <a:gd name="connsiteY566" fmla="*/ 13499 h 2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307537" h="28210">
                  <a:moveTo>
                    <a:pt x="2744" y="0"/>
                  </a:moveTo>
                  <a:lnTo>
                    <a:pt x="2744" y="21963"/>
                  </a:lnTo>
                  <a:lnTo>
                    <a:pt x="0" y="21963"/>
                  </a:lnTo>
                  <a:lnTo>
                    <a:pt x="0" y="0"/>
                  </a:lnTo>
                  <a:lnTo>
                    <a:pt x="2744" y="0"/>
                  </a:lnTo>
                  <a:close/>
                  <a:moveTo>
                    <a:pt x="2092" y="13642"/>
                  </a:moveTo>
                  <a:lnTo>
                    <a:pt x="949" y="13598"/>
                  </a:lnTo>
                  <a:cubicBezTo>
                    <a:pt x="959" y="12541"/>
                    <a:pt x="1123" y="11565"/>
                    <a:pt x="1439" y="10667"/>
                  </a:cubicBezTo>
                  <a:cubicBezTo>
                    <a:pt x="1756" y="9762"/>
                    <a:pt x="2201" y="8976"/>
                    <a:pt x="2774" y="8309"/>
                  </a:cubicBezTo>
                  <a:cubicBezTo>
                    <a:pt x="3348" y="7641"/>
                    <a:pt x="4030" y="7127"/>
                    <a:pt x="4821" y="6765"/>
                  </a:cubicBezTo>
                  <a:cubicBezTo>
                    <a:pt x="5623" y="6391"/>
                    <a:pt x="6508" y="6207"/>
                    <a:pt x="7477" y="6207"/>
                  </a:cubicBezTo>
                  <a:cubicBezTo>
                    <a:pt x="8268" y="6207"/>
                    <a:pt x="8980" y="6313"/>
                    <a:pt x="9613" y="6522"/>
                  </a:cubicBezTo>
                  <a:cubicBezTo>
                    <a:pt x="10246" y="6721"/>
                    <a:pt x="10785" y="7046"/>
                    <a:pt x="11230" y="7492"/>
                  </a:cubicBezTo>
                  <a:cubicBezTo>
                    <a:pt x="11685" y="7941"/>
                    <a:pt x="12032" y="8524"/>
                    <a:pt x="12269" y="9238"/>
                  </a:cubicBezTo>
                  <a:cubicBezTo>
                    <a:pt x="12506" y="9943"/>
                    <a:pt x="12625" y="10807"/>
                    <a:pt x="12625" y="11827"/>
                  </a:cubicBezTo>
                  <a:lnTo>
                    <a:pt x="12625" y="21963"/>
                  </a:lnTo>
                  <a:lnTo>
                    <a:pt x="9865" y="21963"/>
                  </a:lnTo>
                  <a:lnTo>
                    <a:pt x="9865" y="11796"/>
                  </a:lnTo>
                  <a:cubicBezTo>
                    <a:pt x="9865" y="10988"/>
                    <a:pt x="9742" y="10339"/>
                    <a:pt x="9495" y="9853"/>
                  </a:cubicBezTo>
                  <a:cubicBezTo>
                    <a:pt x="9247" y="9357"/>
                    <a:pt x="8887" y="8998"/>
                    <a:pt x="8412" y="8780"/>
                  </a:cubicBezTo>
                  <a:cubicBezTo>
                    <a:pt x="7937" y="8552"/>
                    <a:pt x="7353" y="8437"/>
                    <a:pt x="6661" y="8437"/>
                  </a:cubicBezTo>
                  <a:cubicBezTo>
                    <a:pt x="5979" y="8437"/>
                    <a:pt x="5356" y="8574"/>
                    <a:pt x="4792" y="8851"/>
                  </a:cubicBezTo>
                  <a:cubicBezTo>
                    <a:pt x="4238" y="9129"/>
                    <a:pt x="3758" y="9509"/>
                    <a:pt x="3353" y="9996"/>
                  </a:cubicBezTo>
                  <a:cubicBezTo>
                    <a:pt x="2957" y="10483"/>
                    <a:pt x="2645" y="11038"/>
                    <a:pt x="2418" y="11668"/>
                  </a:cubicBezTo>
                  <a:cubicBezTo>
                    <a:pt x="2201" y="12288"/>
                    <a:pt x="2092" y="12946"/>
                    <a:pt x="2092" y="13642"/>
                  </a:cubicBezTo>
                  <a:close/>
                  <a:moveTo>
                    <a:pt x="26732" y="19318"/>
                  </a:moveTo>
                  <a:lnTo>
                    <a:pt x="26732" y="11353"/>
                  </a:lnTo>
                  <a:cubicBezTo>
                    <a:pt x="26732" y="10745"/>
                    <a:pt x="26603" y="10214"/>
                    <a:pt x="26346" y="9765"/>
                  </a:cubicBezTo>
                  <a:cubicBezTo>
                    <a:pt x="26099" y="9310"/>
                    <a:pt x="25723" y="8957"/>
                    <a:pt x="25219" y="8708"/>
                  </a:cubicBezTo>
                  <a:cubicBezTo>
                    <a:pt x="24714" y="8462"/>
                    <a:pt x="24091" y="8337"/>
                    <a:pt x="23349" y="8337"/>
                  </a:cubicBezTo>
                  <a:cubicBezTo>
                    <a:pt x="22657" y="8337"/>
                    <a:pt x="22049" y="8452"/>
                    <a:pt x="21524" y="8680"/>
                  </a:cubicBezTo>
                  <a:cubicBezTo>
                    <a:pt x="21010" y="8908"/>
                    <a:pt x="20605" y="9210"/>
                    <a:pt x="20308" y="9581"/>
                  </a:cubicBezTo>
                  <a:cubicBezTo>
                    <a:pt x="20021" y="9952"/>
                    <a:pt x="19878" y="10352"/>
                    <a:pt x="19878" y="10782"/>
                  </a:cubicBezTo>
                  <a:lnTo>
                    <a:pt x="17133" y="10782"/>
                  </a:lnTo>
                  <a:cubicBezTo>
                    <a:pt x="17133" y="10230"/>
                    <a:pt x="17282" y="9681"/>
                    <a:pt x="17578" y="9138"/>
                  </a:cubicBezTo>
                  <a:cubicBezTo>
                    <a:pt x="17875" y="8593"/>
                    <a:pt x="18300" y="8103"/>
                    <a:pt x="18854" y="7663"/>
                  </a:cubicBezTo>
                  <a:cubicBezTo>
                    <a:pt x="19418" y="7217"/>
                    <a:pt x="20090" y="6865"/>
                    <a:pt x="20872" y="6606"/>
                  </a:cubicBezTo>
                  <a:cubicBezTo>
                    <a:pt x="21663" y="6341"/>
                    <a:pt x="22543" y="6207"/>
                    <a:pt x="23513" y="6207"/>
                  </a:cubicBezTo>
                  <a:cubicBezTo>
                    <a:pt x="24679" y="6207"/>
                    <a:pt x="25708" y="6397"/>
                    <a:pt x="26598" y="6777"/>
                  </a:cubicBezTo>
                  <a:cubicBezTo>
                    <a:pt x="27498" y="7161"/>
                    <a:pt x="28200" y="7735"/>
                    <a:pt x="28705" y="8508"/>
                  </a:cubicBezTo>
                  <a:cubicBezTo>
                    <a:pt x="29219" y="9269"/>
                    <a:pt x="29476" y="10230"/>
                    <a:pt x="29476" y="11381"/>
                  </a:cubicBezTo>
                  <a:lnTo>
                    <a:pt x="29476" y="18589"/>
                  </a:lnTo>
                  <a:cubicBezTo>
                    <a:pt x="29476" y="19103"/>
                    <a:pt x="29521" y="19652"/>
                    <a:pt x="29610" y="20232"/>
                  </a:cubicBezTo>
                  <a:cubicBezTo>
                    <a:pt x="29709" y="20815"/>
                    <a:pt x="29852" y="21314"/>
                    <a:pt x="30040" y="21735"/>
                  </a:cubicBezTo>
                  <a:lnTo>
                    <a:pt x="30040" y="21963"/>
                  </a:lnTo>
                  <a:lnTo>
                    <a:pt x="27177" y="21963"/>
                  </a:lnTo>
                  <a:cubicBezTo>
                    <a:pt x="27038" y="21658"/>
                    <a:pt x="26929" y="21252"/>
                    <a:pt x="26851" y="20747"/>
                  </a:cubicBezTo>
                  <a:cubicBezTo>
                    <a:pt x="26771" y="20232"/>
                    <a:pt x="26732" y="19755"/>
                    <a:pt x="26732" y="19318"/>
                  </a:cubicBezTo>
                  <a:close/>
                  <a:moveTo>
                    <a:pt x="27207" y="12585"/>
                  </a:moveTo>
                  <a:lnTo>
                    <a:pt x="27236" y="14444"/>
                  </a:lnTo>
                  <a:lnTo>
                    <a:pt x="24462" y="14444"/>
                  </a:lnTo>
                  <a:cubicBezTo>
                    <a:pt x="23681" y="14444"/>
                    <a:pt x="22983" y="14503"/>
                    <a:pt x="22370" y="14628"/>
                  </a:cubicBezTo>
                  <a:cubicBezTo>
                    <a:pt x="21757" y="14743"/>
                    <a:pt x="21242" y="14918"/>
                    <a:pt x="20827" y="15158"/>
                  </a:cubicBezTo>
                  <a:cubicBezTo>
                    <a:pt x="20412" y="15395"/>
                    <a:pt x="20095" y="15694"/>
                    <a:pt x="19878" y="16059"/>
                  </a:cubicBezTo>
                  <a:cubicBezTo>
                    <a:pt x="19660" y="16412"/>
                    <a:pt x="19551" y="16826"/>
                    <a:pt x="19551" y="17300"/>
                  </a:cubicBezTo>
                  <a:cubicBezTo>
                    <a:pt x="19551" y="17787"/>
                    <a:pt x="19665" y="18230"/>
                    <a:pt x="19893" y="18632"/>
                  </a:cubicBezTo>
                  <a:cubicBezTo>
                    <a:pt x="20120" y="19031"/>
                    <a:pt x="20461" y="19350"/>
                    <a:pt x="20916" y="19590"/>
                  </a:cubicBezTo>
                  <a:cubicBezTo>
                    <a:pt x="21381" y="19817"/>
                    <a:pt x="21950" y="19933"/>
                    <a:pt x="22622" y="19933"/>
                  </a:cubicBezTo>
                  <a:cubicBezTo>
                    <a:pt x="23463" y="19933"/>
                    <a:pt x="24205" y="19761"/>
                    <a:pt x="24848" y="19418"/>
                  </a:cubicBezTo>
                  <a:cubicBezTo>
                    <a:pt x="25490" y="19075"/>
                    <a:pt x="26000" y="18654"/>
                    <a:pt x="26375" y="18158"/>
                  </a:cubicBezTo>
                  <a:cubicBezTo>
                    <a:pt x="26761" y="17665"/>
                    <a:pt x="26969" y="17182"/>
                    <a:pt x="26999" y="16714"/>
                  </a:cubicBezTo>
                  <a:lnTo>
                    <a:pt x="28171" y="17987"/>
                  </a:lnTo>
                  <a:cubicBezTo>
                    <a:pt x="28102" y="18389"/>
                    <a:pt x="27914" y="18832"/>
                    <a:pt x="27607" y="19318"/>
                  </a:cubicBezTo>
                  <a:cubicBezTo>
                    <a:pt x="27300" y="19805"/>
                    <a:pt x="26890" y="20270"/>
                    <a:pt x="26375" y="20719"/>
                  </a:cubicBezTo>
                  <a:cubicBezTo>
                    <a:pt x="25871" y="21159"/>
                    <a:pt x="25268" y="21523"/>
                    <a:pt x="24566" y="21820"/>
                  </a:cubicBezTo>
                  <a:cubicBezTo>
                    <a:pt x="23873" y="22107"/>
                    <a:pt x="23092" y="22250"/>
                    <a:pt x="22222" y="22250"/>
                  </a:cubicBezTo>
                  <a:cubicBezTo>
                    <a:pt x="21134" y="22250"/>
                    <a:pt x="20179" y="22044"/>
                    <a:pt x="19358" y="21633"/>
                  </a:cubicBezTo>
                  <a:cubicBezTo>
                    <a:pt x="18547" y="21224"/>
                    <a:pt x="17915" y="20675"/>
                    <a:pt x="17460" y="19989"/>
                  </a:cubicBezTo>
                  <a:cubicBezTo>
                    <a:pt x="17015" y="19293"/>
                    <a:pt x="16792" y="18517"/>
                    <a:pt x="16792" y="17659"/>
                  </a:cubicBezTo>
                  <a:cubicBezTo>
                    <a:pt x="16792" y="16829"/>
                    <a:pt x="16960" y="16100"/>
                    <a:pt x="17296" y="15473"/>
                  </a:cubicBezTo>
                  <a:cubicBezTo>
                    <a:pt x="17633" y="14833"/>
                    <a:pt x="18117" y="14303"/>
                    <a:pt x="18750" y="13885"/>
                  </a:cubicBezTo>
                  <a:cubicBezTo>
                    <a:pt x="19383" y="13455"/>
                    <a:pt x="20145" y="13131"/>
                    <a:pt x="21035" y="12912"/>
                  </a:cubicBezTo>
                  <a:cubicBezTo>
                    <a:pt x="21925" y="12694"/>
                    <a:pt x="22919" y="12585"/>
                    <a:pt x="24017" y="12585"/>
                  </a:cubicBezTo>
                  <a:lnTo>
                    <a:pt x="27207" y="12585"/>
                  </a:lnTo>
                  <a:close/>
                  <a:moveTo>
                    <a:pt x="37070" y="9466"/>
                  </a:moveTo>
                  <a:lnTo>
                    <a:pt x="37070" y="27911"/>
                  </a:lnTo>
                  <a:lnTo>
                    <a:pt x="34311" y="27911"/>
                  </a:lnTo>
                  <a:lnTo>
                    <a:pt x="34311" y="6494"/>
                  </a:lnTo>
                  <a:lnTo>
                    <a:pt x="36833" y="6494"/>
                  </a:lnTo>
                  <a:lnTo>
                    <a:pt x="37070" y="9466"/>
                  </a:lnTo>
                  <a:close/>
                  <a:moveTo>
                    <a:pt x="47885" y="14097"/>
                  </a:moveTo>
                  <a:lnTo>
                    <a:pt x="47885" y="14400"/>
                  </a:lnTo>
                  <a:cubicBezTo>
                    <a:pt x="47885" y="15523"/>
                    <a:pt x="47747" y="16568"/>
                    <a:pt x="47470" y="17531"/>
                  </a:cubicBezTo>
                  <a:cubicBezTo>
                    <a:pt x="47193" y="18483"/>
                    <a:pt x="46788" y="19312"/>
                    <a:pt x="46253" y="20017"/>
                  </a:cubicBezTo>
                  <a:cubicBezTo>
                    <a:pt x="45729" y="20725"/>
                    <a:pt x="45082" y="21271"/>
                    <a:pt x="44310" y="21664"/>
                  </a:cubicBezTo>
                  <a:cubicBezTo>
                    <a:pt x="43539" y="22054"/>
                    <a:pt x="42654" y="22250"/>
                    <a:pt x="41655" y="22250"/>
                  </a:cubicBezTo>
                  <a:cubicBezTo>
                    <a:pt x="40636" y="22250"/>
                    <a:pt x="39736" y="22088"/>
                    <a:pt x="38954" y="21764"/>
                  </a:cubicBezTo>
                  <a:cubicBezTo>
                    <a:pt x="38173" y="21439"/>
                    <a:pt x="37510" y="20968"/>
                    <a:pt x="36966" y="20348"/>
                  </a:cubicBezTo>
                  <a:cubicBezTo>
                    <a:pt x="36422" y="19727"/>
                    <a:pt x="35987" y="18985"/>
                    <a:pt x="35661" y="18118"/>
                  </a:cubicBezTo>
                  <a:cubicBezTo>
                    <a:pt x="35345" y="17251"/>
                    <a:pt x="35127" y="16271"/>
                    <a:pt x="35008" y="15186"/>
                  </a:cubicBezTo>
                  <a:lnTo>
                    <a:pt x="35008" y="13583"/>
                  </a:lnTo>
                  <a:cubicBezTo>
                    <a:pt x="35127" y="12441"/>
                    <a:pt x="35349" y="11415"/>
                    <a:pt x="35676" y="10511"/>
                  </a:cubicBezTo>
                  <a:cubicBezTo>
                    <a:pt x="36002" y="9603"/>
                    <a:pt x="36433" y="8833"/>
                    <a:pt x="36966" y="8193"/>
                  </a:cubicBezTo>
                  <a:cubicBezTo>
                    <a:pt x="37510" y="7545"/>
                    <a:pt x="38168" y="7055"/>
                    <a:pt x="38939" y="6721"/>
                  </a:cubicBezTo>
                  <a:cubicBezTo>
                    <a:pt x="39711" y="6378"/>
                    <a:pt x="40601" y="6207"/>
                    <a:pt x="41610" y="6207"/>
                  </a:cubicBezTo>
                  <a:cubicBezTo>
                    <a:pt x="42619" y="6207"/>
                    <a:pt x="43514" y="6397"/>
                    <a:pt x="44295" y="6777"/>
                  </a:cubicBezTo>
                  <a:cubicBezTo>
                    <a:pt x="45076" y="7149"/>
                    <a:pt x="45734" y="7685"/>
                    <a:pt x="46268" y="8380"/>
                  </a:cubicBezTo>
                  <a:cubicBezTo>
                    <a:pt x="46802" y="9076"/>
                    <a:pt x="47203" y="9909"/>
                    <a:pt x="47470" y="10882"/>
                  </a:cubicBezTo>
                  <a:cubicBezTo>
                    <a:pt x="47747" y="11846"/>
                    <a:pt x="47885" y="12918"/>
                    <a:pt x="47885" y="14097"/>
                  </a:cubicBezTo>
                  <a:close/>
                  <a:moveTo>
                    <a:pt x="45126" y="14400"/>
                  </a:moveTo>
                  <a:lnTo>
                    <a:pt x="45126" y="14097"/>
                  </a:lnTo>
                  <a:cubicBezTo>
                    <a:pt x="45126" y="13327"/>
                    <a:pt x="45042" y="12603"/>
                    <a:pt x="44874" y="11927"/>
                  </a:cubicBezTo>
                  <a:cubicBezTo>
                    <a:pt x="44705" y="11240"/>
                    <a:pt x="44443" y="10639"/>
                    <a:pt x="44087" y="10124"/>
                  </a:cubicBezTo>
                  <a:cubicBezTo>
                    <a:pt x="43741" y="9600"/>
                    <a:pt x="43296" y="9191"/>
                    <a:pt x="42752" y="8895"/>
                  </a:cubicBezTo>
                  <a:cubicBezTo>
                    <a:pt x="42208" y="8589"/>
                    <a:pt x="41560" y="8437"/>
                    <a:pt x="40809" y="8437"/>
                  </a:cubicBezTo>
                  <a:cubicBezTo>
                    <a:pt x="40116" y="8437"/>
                    <a:pt x="39513" y="8552"/>
                    <a:pt x="38999" y="8780"/>
                  </a:cubicBezTo>
                  <a:cubicBezTo>
                    <a:pt x="38495" y="9007"/>
                    <a:pt x="38064" y="9319"/>
                    <a:pt x="37708" y="9709"/>
                  </a:cubicBezTo>
                  <a:cubicBezTo>
                    <a:pt x="37352" y="10090"/>
                    <a:pt x="37060" y="10529"/>
                    <a:pt x="36833" y="11025"/>
                  </a:cubicBezTo>
                  <a:cubicBezTo>
                    <a:pt x="36615" y="11512"/>
                    <a:pt x="36452" y="12017"/>
                    <a:pt x="36343" y="12541"/>
                  </a:cubicBezTo>
                  <a:lnTo>
                    <a:pt x="36343" y="16243"/>
                  </a:lnTo>
                  <a:cubicBezTo>
                    <a:pt x="36541" y="16911"/>
                    <a:pt x="36818" y="17541"/>
                    <a:pt x="37174" y="18130"/>
                  </a:cubicBezTo>
                  <a:cubicBezTo>
                    <a:pt x="37530" y="18713"/>
                    <a:pt x="38005" y="19184"/>
                    <a:pt x="38598" y="19546"/>
                  </a:cubicBezTo>
                  <a:cubicBezTo>
                    <a:pt x="39192" y="19899"/>
                    <a:pt x="39938" y="20076"/>
                    <a:pt x="40838" y="20076"/>
                  </a:cubicBezTo>
                  <a:cubicBezTo>
                    <a:pt x="41580" y="20076"/>
                    <a:pt x="42218" y="19927"/>
                    <a:pt x="42752" y="19633"/>
                  </a:cubicBezTo>
                  <a:cubicBezTo>
                    <a:pt x="43296" y="19328"/>
                    <a:pt x="43741" y="18913"/>
                    <a:pt x="44087" y="18389"/>
                  </a:cubicBezTo>
                  <a:cubicBezTo>
                    <a:pt x="44443" y="17865"/>
                    <a:pt x="44705" y="17263"/>
                    <a:pt x="44874" y="16586"/>
                  </a:cubicBezTo>
                  <a:cubicBezTo>
                    <a:pt x="45042" y="15900"/>
                    <a:pt x="45126" y="15170"/>
                    <a:pt x="45126" y="14400"/>
                  </a:cubicBezTo>
                  <a:close/>
                  <a:moveTo>
                    <a:pt x="54663" y="9466"/>
                  </a:moveTo>
                  <a:lnTo>
                    <a:pt x="54663" y="27911"/>
                  </a:lnTo>
                  <a:lnTo>
                    <a:pt x="51904" y="27911"/>
                  </a:lnTo>
                  <a:lnTo>
                    <a:pt x="51904" y="6494"/>
                  </a:lnTo>
                  <a:lnTo>
                    <a:pt x="54426" y="6494"/>
                  </a:lnTo>
                  <a:lnTo>
                    <a:pt x="54663" y="9466"/>
                  </a:lnTo>
                  <a:close/>
                  <a:moveTo>
                    <a:pt x="65478" y="14097"/>
                  </a:moveTo>
                  <a:lnTo>
                    <a:pt x="65478" y="14400"/>
                  </a:lnTo>
                  <a:cubicBezTo>
                    <a:pt x="65478" y="15523"/>
                    <a:pt x="65340" y="16568"/>
                    <a:pt x="65063" y="17531"/>
                  </a:cubicBezTo>
                  <a:cubicBezTo>
                    <a:pt x="64786" y="18483"/>
                    <a:pt x="64381" y="19312"/>
                    <a:pt x="63846" y="20017"/>
                  </a:cubicBezTo>
                  <a:cubicBezTo>
                    <a:pt x="63322" y="20725"/>
                    <a:pt x="62675" y="21271"/>
                    <a:pt x="61903" y="21664"/>
                  </a:cubicBezTo>
                  <a:cubicBezTo>
                    <a:pt x="61132" y="22054"/>
                    <a:pt x="60246" y="22250"/>
                    <a:pt x="59248" y="22250"/>
                  </a:cubicBezTo>
                  <a:cubicBezTo>
                    <a:pt x="58229" y="22250"/>
                    <a:pt x="57329" y="22088"/>
                    <a:pt x="56547" y="21764"/>
                  </a:cubicBezTo>
                  <a:cubicBezTo>
                    <a:pt x="55766" y="21439"/>
                    <a:pt x="55104" y="20968"/>
                    <a:pt x="54560" y="20348"/>
                  </a:cubicBezTo>
                  <a:cubicBezTo>
                    <a:pt x="54016" y="19727"/>
                    <a:pt x="53580" y="18985"/>
                    <a:pt x="53254" y="18118"/>
                  </a:cubicBezTo>
                  <a:cubicBezTo>
                    <a:pt x="52937" y="17251"/>
                    <a:pt x="52720" y="16271"/>
                    <a:pt x="52601" y="15186"/>
                  </a:cubicBezTo>
                  <a:lnTo>
                    <a:pt x="52601" y="13583"/>
                  </a:lnTo>
                  <a:cubicBezTo>
                    <a:pt x="52720" y="12441"/>
                    <a:pt x="52943" y="11415"/>
                    <a:pt x="53269" y="10511"/>
                  </a:cubicBezTo>
                  <a:cubicBezTo>
                    <a:pt x="53595" y="9603"/>
                    <a:pt x="54025" y="8833"/>
                    <a:pt x="54560" y="8193"/>
                  </a:cubicBezTo>
                  <a:cubicBezTo>
                    <a:pt x="55104" y="7545"/>
                    <a:pt x="55761" y="7055"/>
                    <a:pt x="56533" y="6721"/>
                  </a:cubicBezTo>
                  <a:cubicBezTo>
                    <a:pt x="57304" y="6378"/>
                    <a:pt x="58194" y="6207"/>
                    <a:pt x="59203" y="6207"/>
                  </a:cubicBezTo>
                  <a:cubicBezTo>
                    <a:pt x="60212" y="6207"/>
                    <a:pt x="61107" y="6397"/>
                    <a:pt x="61888" y="6777"/>
                  </a:cubicBezTo>
                  <a:cubicBezTo>
                    <a:pt x="62669" y="7149"/>
                    <a:pt x="63327" y="7685"/>
                    <a:pt x="63861" y="8380"/>
                  </a:cubicBezTo>
                  <a:cubicBezTo>
                    <a:pt x="64395" y="9076"/>
                    <a:pt x="64796" y="9909"/>
                    <a:pt x="65063" y="10882"/>
                  </a:cubicBezTo>
                  <a:cubicBezTo>
                    <a:pt x="65340" y="11846"/>
                    <a:pt x="65478" y="12918"/>
                    <a:pt x="65478" y="14097"/>
                  </a:cubicBezTo>
                  <a:close/>
                  <a:moveTo>
                    <a:pt x="62719" y="14400"/>
                  </a:moveTo>
                  <a:lnTo>
                    <a:pt x="62719" y="14097"/>
                  </a:lnTo>
                  <a:cubicBezTo>
                    <a:pt x="62719" y="13327"/>
                    <a:pt x="62635" y="12603"/>
                    <a:pt x="62467" y="11927"/>
                  </a:cubicBezTo>
                  <a:cubicBezTo>
                    <a:pt x="62299" y="11240"/>
                    <a:pt x="62037" y="10639"/>
                    <a:pt x="61681" y="10124"/>
                  </a:cubicBezTo>
                  <a:cubicBezTo>
                    <a:pt x="61334" y="9600"/>
                    <a:pt x="60889" y="9191"/>
                    <a:pt x="60345" y="8895"/>
                  </a:cubicBezTo>
                  <a:cubicBezTo>
                    <a:pt x="59801" y="8589"/>
                    <a:pt x="59154" y="8437"/>
                    <a:pt x="58402" y="8437"/>
                  </a:cubicBezTo>
                  <a:cubicBezTo>
                    <a:pt x="57710" y="8437"/>
                    <a:pt x="57106" y="8552"/>
                    <a:pt x="56592" y="8780"/>
                  </a:cubicBezTo>
                  <a:cubicBezTo>
                    <a:pt x="56088" y="9007"/>
                    <a:pt x="55657" y="9319"/>
                    <a:pt x="55301" y="9709"/>
                  </a:cubicBezTo>
                  <a:cubicBezTo>
                    <a:pt x="54945" y="10090"/>
                    <a:pt x="54653" y="10529"/>
                    <a:pt x="54426" y="11025"/>
                  </a:cubicBezTo>
                  <a:cubicBezTo>
                    <a:pt x="54208" y="11512"/>
                    <a:pt x="54045" y="12017"/>
                    <a:pt x="53936" y="12541"/>
                  </a:cubicBezTo>
                  <a:lnTo>
                    <a:pt x="53936" y="16243"/>
                  </a:lnTo>
                  <a:cubicBezTo>
                    <a:pt x="54134" y="16911"/>
                    <a:pt x="54411" y="17541"/>
                    <a:pt x="54767" y="18130"/>
                  </a:cubicBezTo>
                  <a:cubicBezTo>
                    <a:pt x="55123" y="18713"/>
                    <a:pt x="55598" y="19184"/>
                    <a:pt x="56192" y="19546"/>
                  </a:cubicBezTo>
                  <a:cubicBezTo>
                    <a:pt x="56785" y="19899"/>
                    <a:pt x="57532" y="20076"/>
                    <a:pt x="58432" y="20076"/>
                  </a:cubicBezTo>
                  <a:cubicBezTo>
                    <a:pt x="59173" y="20076"/>
                    <a:pt x="59811" y="19927"/>
                    <a:pt x="60345" y="19633"/>
                  </a:cubicBezTo>
                  <a:cubicBezTo>
                    <a:pt x="60889" y="19328"/>
                    <a:pt x="61334" y="18913"/>
                    <a:pt x="61681" y="18389"/>
                  </a:cubicBezTo>
                  <a:cubicBezTo>
                    <a:pt x="62037" y="17865"/>
                    <a:pt x="62299" y="17263"/>
                    <a:pt x="62467" y="16586"/>
                  </a:cubicBezTo>
                  <a:cubicBezTo>
                    <a:pt x="62635" y="15900"/>
                    <a:pt x="62719" y="15170"/>
                    <a:pt x="62719" y="14400"/>
                  </a:cubicBezTo>
                  <a:close/>
                  <a:moveTo>
                    <a:pt x="73844" y="20360"/>
                  </a:moveTo>
                  <a:lnTo>
                    <a:pt x="78309" y="6494"/>
                  </a:lnTo>
                  <a:lnTo>
                    <a:pt x="81247" y="6494"/>
                  </a:lnTo>
                  <a:lnTo>
                    <a:pt x="74808" y="24352"/>
                  </a:lnTo>
                  <a:cubicBezTo>
                    <a:pt x="74660" y="24733"/>
                    <a:pt x="74462" y="25141"/>
                    <a:pt x="74215" y="25581"/>
                  </a:cubicBezTo>
                  <a:cubicBezTo>
                    <a:pt x="73977" y="26027"/>
                    <a:pt x="73671" y="26451"/>
                    <a:pt x="73295" y="26854"/>
                  </a:cubicBezTo>
                  <a:cubicBezTo>
                    <a:pt x="72919" y="27253"/>
                    <a:pt x="72464" y="27577"/>
                    <a:pt x="71930" y="27827"/>
                  </a:cubicBezTo>
                  <a:cubicBezTo>
                    <a:pt x="71406" y="28082"/>
                    <a:pt x="70778" y="28210"/>
                    <a:pt x="70046" y="28210"/>
                  </a:cubicBezTo>
                  <a:cubicBezTo>
                    <a:pt x="69828" y="28210"/>
                    <a:pt x="69552" y="28182"/>
                    <a:pt x="69215" y="28126"/>
                  </a:cubicBezTo>
                  <a:cubicBezTo>
                    <a:pt x="68879" y="28067"/>
                    <a:pt x="68642" y="28020"/>
                    <a:pt x="68503" y="27983"/>
                  </a:cubicBezTo>
                  <a:lnTo>
                    <a:pt x="68488" y="25837"/>
                  </a:lnTo>
                  <a:cubicBezTo>
                    <a:pt x="68568" y="25846"/>
                    <a:pt x="68691" y="25856"/>
                    <a:pt x="68859" y="25865"/>
                  </a:cubicBezTo>
                  <a:cubicBezTo>
                    <a:pt x="69037" y="25887"/>
                    <a:pt x="69161" y="25896"/>
                    <a:pt x="69230" y="25896"/>
                  </a:cubicBezTo>
                  <a:cubicBezTo>
                    <a:pt x="69853" y="25896"/>
                    <a:pt x="70382" y="25815"/>
                    <a:pt x="70818" y="25653"/>
                  </a:cubicBezTo>
                  <a:cubicBezTo>
                    <a:pt x="71252" y="25500"/>
                    <a:pt x="71618" y="25238"/>
                    <a:pt x="71915" y="24867"/>
                  </a:cubicBezTo>
                  <a:cubicBezTo>
                    <a:pt x="72222" y="24502"/>
                    <a:pt x="72484" y="24003"/>
                    <a:pt x="72702" y="23364"/>
                  </a:cubicBezTo>
                  <a:lnTo>
                    <a:pt x="73844" y="20360"/>
                  </a:lnTo>
                  <a:close/>
                  <a:moveTo>
                    <a:pt x="70565" y="6494"/>
                  </a:moveTo>
                  <a:lnTo>
                    <a:pt x="74734" y="18501"/>
                  </a:lnTo>
                  <a:lnTo>
                    <a:pt x="75446" y="21290"/>
                  </a:lnTo>
                  <a:lnTo>
                    <a:pt x="73473" y="22263"/>
                  </a:lnTo>
                  <a:lnTo>
                    <a:pt x="67569" y="6494"/>
                  </a:lnTo>
                  <a:lnTo>
                    <a:pt x="70565" y="6494"/>
                  </a:lnTo>
                  <a:close/>
                  <a:moveTo>
                    <a:pt x="95828" y="21963"/>
                  </a:moveTo>
                  <a:lnTo>
                    <a:pt x="95828" y="24137"/>
                  </a:lnTo>
                  <a:lnTo>
                    <a:pt x="82224" y="24137"/>
                  </a:lnTo>
                  <a:lnTo>
                    <a:pt x="82224" y="21963"/>
                  </a:lnTo>
                  <a:lnTo>
                    <a:pt x="95828" y="21963"/>
                  </a:lnTo>
                  <a:close/>
                  <a:moveTo>
                    <a:pt x="98482" y="0"/>
                  </a:moveTo>
                  <a:lnTo>
                    <a:pt x="101241" y="0"/>
                  </a:lnTo>
                  <a:lnTo>
                    <a:pt x="101241" y="18960"/>
                  </a:lnTo>
                  <a:lnTo>
                    <a:pt x="101004" y="21963"/>
                  </a:lnTo>
                  <a:lnTo>
                    <a:pt x="98482" y="21963"/>
                  </a:lnTo>
                  <a:lnTo>
                    <a:pt x="98482" y="0"/>
                  </a:lnTo>
                  <a:close/>
                  <a:moveTo>
                    <a:pt x="112086" y="14097"/>
                  </a:moveTo>
                  <a:lnTo>
                    <a:pt x="112086" y="14400"/>
                  </a:lnTo>
                  <a:cubicBezTo>
                    <a:pt x="112086" y="15523"/>
                    <a:pt x="111948" y="16568"/>
                    <a:pt x="111671" y="17531"/>
                  </a:cubicBezTo>
                  <a:cubicBezTo>
                    <a:pt x="111394" y="18483"/>
                    <a:pt x="110988" y="19312"/>
                    <a:pt x="110454" y="20017"/>
                  </a:cubicBezTo>
                  <a:cubicBezTo>
                    <a:pt x="109920" y="20725"/>
                    <a:pt x="109267" y="21271"/>
                    <a:pt x="108496" y="21664"/>
                  </a:cubicBezTo>
                  <a:cubicBezTo>
                    <a:pt x="107724" y="22054"/>
                    <a:pt x="106839" y="22250"/>
                    <a:pt x="105840" y="22250"/>
                  </a:cubicBezTo>
                  <a:cubicBezTo>
                    <a:pt x="104822" y="22250"/>
                    <a:pt x="103927" y="22082"/>
                    <a:pt x="103155" y="21748"/>
                  </a:cubicBezTo>
                  <a:cubicBezTo>
                    <a:pt x="102394" y="21405"/>
                    <a:pt x="101751" y="20915"/>
                    <a:pt x="101227" y="20276"/>
                  </a:cubicBezTo>
                  <a:cubicBezTo>
                    <a:pt x="100703" y="19637"/>
                    <a:pt x="100282" y="18866"/>
                    <a:pt x="99966" y="17959"/>
                  </a:cubicBezTo>
                  <a:cubicBezTo>
                    <a:pt x="99659" y="17054"/>
                    <a:pt x="99446" y="16034"/>
                    <a:pt x="99328" y="14899"/>
                  </a:cubicBezTo>
                  <a:lnTo>
                    <a:pt x="99328" y="13583"/>
                  </a:lnTo>
                  <a:cubicBezTo>
                    <a:pt x="99446" y="12441"/>
                    <a:pt x="99659" y="11415"/>
                    <a:pt x="99966" y="10511"/>
                  </a:cubicBezTo>
                  <a:cubicBezTo>
                    <a:pt x="100282" y="9603"/>
                    <a:pt x="100703" y="8833"/>
                    <a:pt x="101227" y="8193"/>
                  </a:cubicBezTo>
                  <a:cubicBezTo>
                    <a:pt x="101751" y="7545"/>
                    <a:pt x="102394" y="7055"/>
                    <a:pt x="103155" y="6721"/>
                  </a:cubicBezTo>
                  <a:cubicBezTo>
                    <a:pt x="103917" y="6378"/>
                    <a:pt x="104802" y="6207"/>
                    <a:pt x="105811" y="6207"/>
                  </a:cubicBezTo>
                  <a:cubicBezTo>
                    <a:pt x="106820" y="6207"/>
                    <a:pt x="107715" y="6397"/>
                    <a:pt x="108496" y="6777"/>
                  </a:cubicBezTo>
                  <a:cubicBezTo>
                    <a:pt x="109277" y="7149"/>
                    <a:pt x="109930" y="7685"/>
                    <a:pt x="110454" y="8380"/>
                  </a:cubicBezTo>
                  <a:cubicBezTo>
                    <a:pt x="110988" y="9076"/>
                    <a:pt x="111394" y="9909"/>
                    <a:pt x="111671" y="10882"/>
                  </a:cubicBezTo>
                  <a:cubicBezTo>
                    <a:pt x="111948" y="11846"/>
                    <a:pt x="112086" y="12918"/>
                    <a:pt x="112086" y="14097"/>
                  </a:cubicBezTo>
                  <a:close/>
                  <a:moveTo>
                    <a:pt x="109327" y="14400"/>
                  </a:moveTo>
                  <a:lnTo>
                    <a:pt x="109327" y="14097"/>
                  </a:lnTo>
                  <a:cubicBezTo>
                    <a:pt x="109327" y="13327"/>
                    <a:pt x="109253" y="12603"/>
                    <a:pt x="109104" y="11927"/>
                  </a:cubicBezTo>
                  <a:cubicBezTo>
                    <a:pt x="108956" y="11240"/>
                    <a:pt x="108719" y="10639"/>
                    <a:pt x="108392" y="10124"/>
                  </a:cubicBezTo>
                  <a:cubicBezTo>
                    <a:pt x="108066" y="9600"/>
                    <a:pt x="107635" y="9191"/>
                    <a:pt x="107102" y="8895"/>
                  </a:cubicBezTo>
                  <a:cubicBezTo>
                    <a:pt x="106568" y="8589"/>
                    <a:pt x="105910" y="8437"/>
                    <a:pt x="105128" y="8437"/>
                  </a:cubicBezTo>
                  <a:cubicBezTo>
                    <a:pt x="104436" y="8437"/>
                    <a:pt x="103833" y="8552"/>
                    <a:pt x="103319" y="8780"/>
                  </a:cubicBezTo>
                  <a:cubicBezTo>
                    <a:pt x="102814" y="9007"/>
                    <a:pt x="102384" y="9319"/>
                    <a:pt x="102028" y="9709"/>
                  </a:cubicBezTo>
                  <a:cubicBezTo>
                    <a:pt x="101672" y="10090"/>
                    <a:pt x="101380" y="10529"/>
                    <a:pt x="101152" y="11025"/>
                  </a:cubicBezTo>
                  <a:cubicBezTo>
                    <a:pt x="100935" y="11512"/>
                    <a:pt x="100772" y="12017"/>
                    <a:pt x="100663" y="12541"/>
                  </a:cubicBezTo>
                  <a:lnTo>
                    <a:pt x="100663" y="15987"/>
                  </a:lnTo>
                  <a:cubicBezTo>
                    <a:pt x="100821" y="16655"/>
                    <a:pt x="101078" y="17297"/>
                    <a:pt x="101434" y="17918"/>
                  </a:cubicBezTo>
                  <a:cubicBezTo>
                    <a:pt x="101800" y="18526"/>
                    <a:pt x="102285" y="19028"/>
                    <a:pt x="102888" y="19418"/>
                  </a:cubicBezTo>
                  <a:cubicBezTo>
                    <a:pt x="103501" y="19808"/>
                    <a:pt x="104258" y="20005"/>
                    <a:pt x="105158" y="20005"/>
                  </a:cubicBezTo>
                  <a:cubicBezTo>
                    <a:pt x="105900" y="20005"/>
                    <a:pt x="106533" y="19861"/>
                    <a:pt x="107057" y="19574"/>
                  </a:cubicBezTo>
                  <a:cubicBezTo>
                    <a:pt x="107591" y="19281"/>
                    <a:pt x="108021" y="18876"/>
                    <a:pt x="108348" y="18361"/>
                  </a:cubicBezTo>
                  <a:cubicBezTo>
                    <a:pt x="108684" y="17846"/>
                    <a:pt x="108931" y="17251"/>
                    <a:pt x="109089" y="16574"/>
                  </a:cubicBezTo>
                  <a:cubicBezTo>
                    <a:pt x="109248" y="15897"/>
                    <a:pt x="109327" y="15170"/>
                    <a:pt x="109327" y="14400"/>
                  </a:cubicBezTo>
                  <a:close/>
                  <a:moveTo>
                    <a:pt x="119072" y="0"/>
                  </a:moveTo>
                  <a:lnTo>
                    <a:pt x="119072" y="21963"/>
                  </a:lnTo>
                  <a:lnTo>
                    <a:pt x="116313" y="21963"/>
                  </a:lnTo>
                  <a:lnTo>
                    <a:pt x="116313" y="0"/>
                  </a:lnTo>
                  <a:lnTo>
                    <a:pt x="119072" y="0"/>
                  </a:lnTo>
                  <a:close/>
                  <a:moveTo>
                    <a:pt x="133476" y="19318"/>
                  </a:moveTo>
                  <a:lnTo>
                    <a:pt x="133476" y="11353"/>
                  </a:lnTo>
                  <a:cubicBezTo>
                    <a:pt x="133476" y="10745"/>
                    <a:pt x="133347" y="10214"/>
                    <a:pt x="133091" y="9765"/>
                  </a:cubicBezTo>
                  <a:cubicBezTo>
                    <a:pt x="132842" y="9310"/>
                    <a:pt x="132466" y="8957"/>
                    <a:pt x="131962" y="8708"/>
                  </a:cubicBezTo>
                  <a:cubicBezTo>
                    <a:pt x="131457" y="8462"/>
                    <a:pt x="130835" y="8337"/>
                    <a:pt x="130094" y="8337"/>
                  </a:cubicBezTo>
                  <a:cubicBezTo>
                    <a:pt x="129402" y="8337"/>
                    <a:pt x="128793" y="8452"/>
                    <a:pt x="128269" y="8680"/>
                  </a:cubicBezTo>
                  <a:cubicBezTo>
                    <a:pt x="127755" y="8908"/>
                    <a:pt x="127347" y="9210"/>
                    <a:pt x="127052" y="9581"/>
                  </a:cubicBezTo>
                  <a:cubicBezTo>
                    <a:pt x="126764" y="9952"/>
                    <a:pt x="126622" y="10352"/>
                    <a:pt x="126622" y="10782"/>
                  </a:cubicBezTo>
                  <a:lnTo>
                    <a:pt x="123878" y="10782"/>
                  </a:lnTo>
                  <a:cubicBezTo>
                    <a:pt x="123878" y="10230"/>
                    <a:pt x="124027" y="9681"/>
                    <a:pt x="124321" y="9138"/>
                  </a:cubicBezTo>
                  <a:cubicBezTo>
                    <a:pt x="124619" y="8593"/>
                    <a:pt x="125043" y="8103"/>
                    <a:pt x="125596" y="7663"/>
                  </a:cubicBezTo>
                  <a:cubicBezTo>
                    <a:pt x="126163" y="7217"/>
                    <a:pt x="126836" y="6865"/>
                    <a:pt x="127616" y="6606"/>
                  </a:cubicBezTo>
                  <a:cubicBezTo>
                    <a:pt x="128405" y="6341"/>
                    <a:pt x="129285" y="6207"/>
                    <a:pt x="130256" y="6207"/>
                  </a:cubicBezTo>
                  <a:cubicBezTo>
                    <a:pt x="131424" y="6207"/>
                    <a:pt x="132450" y="6397"/>
                    <a:pt x="133343" y="6777"/>
                  </a:cubicBezTo>
                  <a:cubicBezTo>
                    <a:pt x="134243" y="7161"/>
                    <a:pt x="134945" y="7735"/>
                    <a:pt x="135450" y="8508"/>
                  </a:cubicBezTo>
                  <a:cubicBezTo>
                    <a:pt x="135961" y="9269"/>
                    <a:pt x="136220" y="10230"/>
                    <a:pt x="136220" y="11381"/>
                  </a:cubicBezTo>
                  <a:lnTo>
                    <a:pt x="136220" y="18589"/>
                  </a:lnTo>
                  <a:cubicBezTo>
                    <a:pt x="136220" y="19103"/>
                    <a:pt x="136265" y="19652"/>
                    <a:pt x="136353" y="20232"/>
                  </a:cubicBezTo>
                  <a:cubicBezTo>
                    <a:pt x="136453" y="20815"/>
                    <a:pt x="136596" y="21314"/>
                    <a:pt x="136783" y="21735"/>
                  </a:cubicBezTo>
                  <a:lnTo>
                    <a:pt x="136783" y="21963"/>
                  </a:lnTo>
                  <a:lnTo>
                    <a:pt x="133919" y="21963"/>
                  </a:lnTo>
                  <a:cubicBezTo>
                    <a:pt x="133783" y="21658"/>
                    <a:pt x="133673" y="21252"/>
                    <a:pt x="133593" y="20747"/>
                  </a:cubicBezTo>
                  <a:cubicBezTo>
                    <a:pt x="133515" y="20232"/>
                    <a:pt x="133476" y="19755"/>
                    <a:pt x="133476" y="19318"/>
                  </a:cubicBezTo>
                  <a:close/>
                  <a:moveTo>
                    <a:pt x="133952" y="12585"/>
                  </a:moveTo>
                  <a:lnTo>
                    <a:pt x="133981" y="14444"/>
                  </a:lnTo>
                  <a:lnTo>
                    <a:pt x="131204" y="14444"/>
                  </a:lnTo>
                  <a:cubicBezTo>
                    <a:pt x="130424" y="14444"/>
                    <a:pt x="129725" y="14503"/>
                    <a:pt x="129114" y="14628"/>
                  </a:cubicBezTo>
                  <a:cubicBezTo>
                    <a:pt x="128502" y="14743"/>
                    <a:pt x="127988" y="14918"/>
                    <a:pt x="127570" y="15158"/>
                  </a:cubicBezTo>
                  <a:cubicBezTo>
                    <a:pt x="127156" y="15395"/>
                    <a:pt x="126839" y="15694"/>
                    <a:pt x="126622" y="16059"/>
                  </a:cubicBezTo>
                  <a:cubicBezTo>
                    <a:pt x="126405" y="16412"/>
                    <a:pt x="126295" y="16826"/>
                    <a:pt x="126295" y="17300"/>
                  </a:cubicBezTo>
                  <a:cubicBezTo>
                    <a:pt x="126295" y="17787"/>
                    <a:pt x="126408" y="18230"/>
                    <a:pt x="126635" y="18632"/>
                  </a:cubicBezTo>
                  <a:cubicBezTo>
                    <a:pt x="126865" y="19031"/>
                    <a:pt x="127205" y="19350"/>
                    <a:pt x="127661" y="19590"/>
                  </a:cubicBezTo>
                  <a:cubicBezTo>
                    <a:pt x="128124" y="19817"/>
                    <a:pt x="128693" y="19933"/>
                    <a:pt x="129366" y="19933"/>
                  </a:cubicBezTo>
                  <a:cubicBezTo>
                    <a:pt x="130208" y="19933"/>
                    <a:pt x="130949" y="19761"/>
                    <a:pt x="131593" y="19418"/>
                  </a:cubicBezTo>
                  <a:cubicBezTo>
                    <a:pt x="132233" y="19075"/>
                    <a:pt x="132745" y="18654"/>
                    <a:pt x="133120" y="18158"/>
                  </a:cubicBezTo>
                  <a:cubicBezTo>
                    <a:pt x="133505" y="17665"/>
                    <a:pt x="133712" y="17182"/>
                    <a:pt x="133741" y="16714"/>
                  </a:cubicBezTo>
                  <a:lnTo>
                    <a:pt x="134916" y="17987"/>
                  </a:lnTo>
                  <a:cubicBezTo>
                    <a:pt x="134845" y="18389"/>
                    <a:pt x="134657" y="18832"/>
                    <a:pt x="134350" y="19318"/>
                  </a:cubicBezTo>
                  <a:cubicBezTo>
                    <a:pt x="134046" y="19805"/>
                    <a:pt x="133635" y="20270"/>
                    <a:pt x="133120" y="20719"/>
                  </a:cubicBezTo>
                  <a:cubicBezTo>
                    <a:pt x="132615" y="21159"/>
                    <a:pt x="132010" y="21523"/>
                    <a:pt x="131308" y="21820"/>
                  </a:cubicBezTo>
                  <a:cubicBezTo>
                    <a:pt x="130619" y="22107"/>
                    <a:pt x="129835" y="22250"/>
                    <a:pt x="128965" y="22250"/>
                  </a:cubicBezTo>
                  <a:cubicBezTo>
                    <a:pt x="127878" y="22250"/>
                    <a:pt x="126923" y="22044"/>
                    <a:pt x="126101" y="21633"/>
                  </a:cubicBezTo>
                  <a:cubicBezTo>
                    <a:pt x="125292" y="21224"/>
                    <a:pt x="124658" y="20675"/>
                    <a:pt x="124205" y="19989"/>
                  </a:cubicBezTo>
                  <a:cubicBezTo>
                    <a:pt x="123758" y="19293"/>
                    <a:pt x="123535" y="18517"/>
                    <a:pt x="123535" y="17659"/>
                  </a:cubicBezTo>
                  <a:cubicBezTo>
                    <a:pt x="123535" y="16829"/>
                    <a:pt x="123703" y="16100"/>
                    <a:pt x="124040" y="15473"/>
                  </a:cubicBezTo>
                  <a:cubicBezTo>
                    <a:pt x="124376" y="14833"/>
                    <a:pt x="124862" y="14303"/>
                    <a:pt x="125493" y="13885"/>
                  </a:cubicBezTo>
                  <a:cubicBezTo>
                    <a:pt x="126127" y="13455"/>
                    <a:pt x="126887" y="13131"/>
                    <a:pt x="127777" y="12912"/>
                  </a:cubicBezTo>
                  <a:cubicBezTo>
                    <a:pt x="128667" y="12694"/>
                    <a:pt x="129664" y="12585"/>
                    <a:pt x="130761" y="12585"/>
                  </a:cubicBezTo>
                  <a:lnTo>
                    <a:pt x="133952" y="12585"/>
                  </a:lnTo>
                  <a:close/>
                  <a:moveTo>
                    <a:pt x="147495" y="20076"/>
                  </a:moveTo>
                  <a:cubicBezTo>
                    <a:pt x="148145" y="20076"/>
                    <a:pt x="148750" y="19948"/>
                    <a:pt x="149304" y="19690"/>
                  </a:cubicBezTo>
                  <a:cubicBezTo>
                    <a:pt x="149857" y="19431"/>
                    <a:pt x="150313" y="19078"/>
                    <a:pt x="150669" y="18632"/>
                  </a:cubicBezTo>
                  <a:cubicBezTo>
                    <a:pt x="151025" y="18174"/>
                    <a:pt x="151226" y="17653"/>
                    <a:pt x="151278" y="17073"/>
                  </a:cubicBezTo>
                  <a:lnTo>
                    <a:pt x="153886" y="17073"/>
                  </a:lnTo>
                  <a:cubicBezTo>
                    <a:pt x="153837" y="17987"/>
                    <a:pt x="153517" y="18841"/>
                    <a:pt x="152921" y="19633"/>
                  </a:cubicBezTo>
                  <a:cubicBezTo>
                    <a:pt x="152339" y="20413"/>
                    <a:pt x="151572" y="21049"/>
                    <a:pt x="150624" y="21533"/>
                  </a:cubicBezTo>
                  <a:cubicBezTo>
                    <a:pt x="149672" y="22010"/>
                    <a:pt x="148630" y="22250"/>
                    <a:pt x="147495" y="22250"/>
                  </a:cubicBezTo>
                  <a:cubicBezTo>
                    <a:pt x="146288" y="22250"/>
                    <a:pt x="145233" y="22044"/>
                    <a:pt x="144333" y="21633"/>
                  </a:cubicBezTo>
                  <a:cubicBezTo>
                    <a:pt x="143443" y="21224"/>
                    <a:pt x="142702" y="20663"/>
                    <a:pt x="142107" y="19948"/>
                  </a:cubicBezTo>
                  <a:cubicBezTo>
                    <a:pt x="141524" y="19231"/>
                    <a:pt x="141084" y="18411"/>
                    <a:pt x="140786" y="17488"/>
                  </a:cubicBezTo>
                  <a:cubicBezTo>
                    <a:pt x="140502" y="16552"/>
                    <a:pt x="140356" y="15566"/>
                    <a:pt x="140356" y="14528"/>
                  </a:cubicBezTo>
                  <a:lnTo>
                    <a:pt x="140356" y="13926"/>
                  </a:lnTo>
                  <a:cubicBezTo>
                    <a:pt x="140356" y="12887"/>
                    <a:pt x="140502" y="11908"/>
                    <a:pt x="140786" y="10982"/>
                  </a:cubicBezTo>
                  <a:cubicBezTo>
                    <a:pt x="141084" y="10049"/>
                    <a:pt x="141524" y="9223"/>
                    <a:pt x="142107" y="8508"/>
                  </a:cubicBezTo>
                  <a:cubicBezTo>
                    <a:pt x="142702" y="7794"/>
                    <a:pt x="143443" y="7230"/>
                    <a:pt x="144333" y="6821"/>
                  </a:cubicBezTo>
                  <a:cubicBezTo>
                    <a:pt x="145233" y="6412"/>
                    <a:pt x="146288" y="6207"/>
                    <a:pt x="147495" y="6207"/>
                  </a:cubicBezTo>
                  <a:cubicBezTo>
                    <a:pt x="148750" y="6207"/>
                    <a:pt x="149847" y="6453"/>
                    <a:pt x="150786" y="6949"/>
                  </a:cubicBezTo>
                  <a:cubicBezTo>
                    <a:pt x="151727" y="7435"/>
                    <a:pt x="152462" y="8103"/>
                    <a:pt x="152996" y="8951"/>
                  </a:cubicBezTo>
                  <a:cubicBezTo>
                    <a:pt x="153540" y="9790"/>
                    <a:pt x="153837" y="10745"/>
                    <a:pt x="153886" y="11811"/>
                  </a:cubicBezTo>
                  <a:lnTo>
                    <a:pt x="151278" y="11811"/>
                  </a:lnTo>
                  <a:cubicBezTo>
                    <a:pt x="151226" y="11172"/>
                    <a:pt x="151038" y="10595"/>
                    <a:pt x="150711" y="10080"/>
                  </a:cubicBezTo>
                  <a:cubicBezTo>
                    <a:pt x="150397" y="9566"/>
                    <a:pt x="149960" y="9157"/>
                    <a:pt x="149407" y="8851"/>
                  </a:cubicBezTo>
                  <a:cubicBezTo>
                    <a:pt x="148863" y="8536"/>
                    <a:pt x="148226" y="8380"/>
                    <a:pt x="147495" y="8380"/>
                  </a:cubicBezTo>
                  <a:cubicBezTo>
                    <a:pt x="146653" y="8380"/>
                    <a:pt x="145945" y="8543"/>
                    <a:pt x="145372" y="8867"/>
                  </a:cubicBezTo>
                  <a:cubicBezTo>
                    <a:pt x="144809" y="9179"/>
                    <a:pt x="144359" y="9609"/>
                    <a:pt x="144022" y="10152"/>
                  </a:cubicBezTo>
                  <a:cubicBezTo>
                    <a:pt x="143695" y="10685"/>
                    <a:pt x="143459" y="11281"/>
                    <a:pt x="143310" y="11939"/>
                  </a:cubicBezTo>
                  <a:cubicBezTo>
                    <a:pt x="143171" y="12588"/>
                    <a:pt x="143103" y="13249"/>
                    <a:pt x="143103" y="13926"/>
                  </a:cubicBezTo>
                  <a:lnTo>
                    <a:pt x="143103" y="14528"/>
                  </a:lnTo>
                  <a:cubicBezTo>
                    <a:pt x="143103" y="15205"/>
                    <a:pt x="143171" y="15872"/>
                    <a:pt x="143310" y="16530"/>
                  </a:cubicBezTo>
                  <a:cubicBezTo>
                    <a:pt x="143450" y="17188"/>
                    <a:pt x="143679" y="17784"/>
                    <a:pt x="144006" y="18317"/>
                  </a:cubicBezTo>
                  <a:cubicBezTo>
                    <a:pt x="144343" y="18851"/>
                    <a:pt x="144793" y="19281"/>
                    <a:pt x="145356" y="19602"/>
                  </a:cubicBezTo>
                  <a:cubicBezTo>
                    <a:pt x="145932" y="19917"/>
                    <a:pt x="146644" y="20076"/>
                    <a:pt x="147495" y="20076"/>
                  </a:cubicBezTo>
                  <a:close/>
                  <a:moveTo>
                    <a:pt x="160264" y="0"/>
                  </a:moveTo>
                  <a:lnTo>
                    <a:pt x="160264" y="21963"/>
                  </a:lnTo>
                  <a:lnTo>
                    <a:pt x="157507" y="21963"/>
                  </a:lnTo>
                  <a:lnTo>
                    <a:pt x="157507" y="0"/>
                  </a:lnTo>
                  <a:lnTo>
                    <a:pt x="160264" y="0"/>
                  </a:lnTo>
                  <a:close/>
                  <a:moveTo>
                    <a:pt x="170073" y="6494"/>
                  </a:moveTo>
                  <a:lnTo>
                    <a:pt x="163070" y="13714"/>
                  </a:lnTo>
                  <a:lnTo>
                    <a:pt x="159151" y="17631"/>
                  </a:lnTo>
                  <a:lnTo>
                    <a:pt x="158931" y="14815"/>
                  </a:lnTo>
                  <a:lnTo>
                    <a:pt x="161733" y="11584"/>
                  </a:lnTo>
                  <a:lnTo>
                    <a:pt x="166717" y="6494"/>
                  </a:lnTo>
                  <a:lnTo>
                    <a:pt x="170073" y="6494"/>
                  </a:lnTo>
                  <a:close/>
                  <a:moveTo>
                    <a:pt x="167565" y="21963"/>
                  </a:moveTo>
                  <a:lnTo>
                    <a:pt x="161837" y="14584"/>
                  </a:lnTo>
                  <a:lnTo>
                    <a:pt x="163261" y="12226"/>
                  </a:lnTo>
                  <a:lnTo>
                    <a:pt x="170797" y="21963"/>
                  </a:lnTo>
                  <a:lnTo>
                    <a:pt x="167565" y="21963"/>
                  </a:lnTo>
                  <a:close/>
                  <a:moveTo>
                    <a:pt x="173422" y="0"/>
                  </a:moveTo>
                  <a:lnTo>
                    <a:pt x="176182" y="0"/>
                  </a:lnTo>
                  <a:lnTo>
                    <a:pt x="176182" y="18960"/>
                  </a:lnTo>
                  <a:lnTo>
                    <a:pt x="175943" y="21963"/>
                  </a:lnTo>
                  <a:lnTo>
                    <a:pt x="173422" y="21963"/>
                  </a:lnTo>
                  <a:lnTo>
                    <a:pt x="173422" y="0"/>
                  </a:lnTo>
                  <a:close/>
                  <a:moveTo>
                    <a:pt x="187026" y="14097"/>
                  </a:moveTo>
                  <a:lnTo>
                    <a:pt x="187026" y="14400"/>
                  </a:lnTo>
                  <a:cubicBezTo>
                    <a:pt x="187026" y="15523"/>
                    <a:pt x="186887" y="16568"/>
                    <a:pt x="186612" y="17531"/>
                  </a:cubicBezTo>
                  <a:cubicBezTo>
                    <a:pt x="186334" y="18483"/>
                    <a:pt x="185929" y="19312"/>
                    <a:pt x="185395" y="20017"/>
                  </a:cubicBezTo>
                  <a:cubicBezTo>
                    <a:pt x="184861" y="20725"/>
                    <a:pt x="184208" y="21271"/>
                    <a:pt x="183438" y="21664"/>
                  </a:cubicBezTo>
                  <a:cubicBezTo>
                    <a:pt x="182664" y="22054"/>
                    <a:pt x="181781" y="22250"/>
                    <a:pt x="180781" y="22250"/>
                  </a:cubicBezTo>
                  <a:cubicBezTo>
                    <a:pt x="179761" y="22250"/>
                    <a:pt x="178868" y="22082"/>
                    <a:pt x="178095" y="21748"/>
                  </a:cubicBezTo>
                  <a:cubicBezTo>
                    <a:pt x="177334" y="21405"/>
                    <a:pt x="176690" y="20915"/>
                    <a:pt x="176166" y="20276"/>
                  </a:cubicBezTo>
                  <a:cubicBezTo>
                    <a:pt x="175642" y="19637"/>
                    <a:pt x="175221" y="18866"/>
                    <a:pt x="174907" y="17959"/>
                  </a:cubicBezTo>
                  <a:cubicBezTo>
                    <a:pt x="174600" y="17054"/>
                    <a:pt x="174386" y="16034"/>
                    <a:pt x="174267" y="14899"/>
                  </a:cubicBezTo>
                  <a:lnTo>
                    <a:pt x="174267" y="13583"/>
                  </a:lnTo>
                  <a:cubicBezTo>
                    <a:pt x="174386" y="12441"/>
                    <a:pt x="174600" y="11415"/>
                    <a:pt x="174907" y="10511"/>
                  </a:cubicBezTo>
                  <a:cubicBezTo>
                    <a:pt x="175221" y="9603"/>
                    <a:pt x="175642" y="8833"/>
                    <a:pt x="176166" y="8193"/>
                  </a:cubicBezTo>
                  <a:cubicBezTo>
                    <a:pt x="176690" y="7545"/>
                    <a:pt x="177334" y="7055"/>
                    <a:pt x="178095" y="6721"/>
                  </a:cubicBezTo>
                  <a:cubicBezTo>
                    <a:pt x="178855" y="6378"/>
                    <a:pt x="179742" y="6207"/>
                    <a:pt x="180752" y="6207"/>
                  </a:cubicBezTo>
                  <a:cubicBezTo>
                    <a:pt x="181761" y="6207"/>
                    <a:pt x="182654" y="6397"/>
                    <a:pt x="183438" y="6777"/>
                  </a:cubicBezTo>
                  <a:cubicBezTo>
                    <a:pt x="184217" y="7149"/>
                    <a:pt x="184871" y="7685"/>
                    <a:pt x="185395" y="8380"/>
                  </a:cubicBezTo>
                  <a:cubicBezTo>
                    <a:pt x="185929" y="9076"/>
                    <a:pt x="186334" y="9909"/>
                    <a:pt x="186612" y="10882"/>
                  </a:cubicBezTo>
                  <a:cubicBezTo>
                    <a:pt x="186887" y="11846"/>
                    <a:pt x="187026" y="12918"/>
                    <a:pt x="187026" y="14097"/>
                  </a:cubicBezTo>
                  <a:close/>
                  <a:moveTo>
                    <a:pt x="184266" y="14400"/>
                  </a:moveTo>
                  <a:lnTo>
                    <a:pt x="184266" y="14097"/>
                  </a:lnTo>
                  <a:cubicBezTo>
                    <a:pt x="184266" y="13327"/>
                    <a:pt x="184192" y="12603"/>
                    <a:pt x="184046" y="11927"/>
                  </a:cubicBezTo>
                  <a:cubicBezTo>
                    <a:pt x="183897" y="11240"/>
                    <a:pt x="183658" y="10639"/>
                    <a:pt x="183331" y="10124"/>
                  </a:cubicBezTo>
                  <a:cubicBezTo>
                    <a:pt x="183007" y="9600"/>
                    <a:pt x="182577" y="9191"/>
                    <a:pt x="182043" y="8895"/>
                  </a:cubicBezTo>
                  <a:cubicBezTo>
                    <a:pt x="181509" y="8589"/>
                    <a:pt x="180849" y="8437"/>
                    <a:pt x="180069" y="8437"/>
                  </a:cubicBezTo>
                  <a:cubicBezTo>
                    <a:pt x="179376" y="8437"/>
                    <a:pt x="178774" y="8552"/>
                    <a:pt x="178260" y="8780"/>
                  </a:cubicBezTo>
                  <a:cubicBezTo>
                    <a:pt x="177755" y="9007"/>
                    <a:pt x="177325" y="9319"/>
                    <a:pt x="176969" y="9709"/>
                  </a:cubicBezTo>
                  <a:cubicBezTo>
                    <a:pt x="176613" y="10090"/>
                    <a:pt x="176321" y="10529"/>
                    <a:pt x="176092" y="11025"/>
                  </a:cubicBezTo>
                  <a:cubicBezTo>
                    <a:pt x="175875" y="11512"/>
                    <a:pt x="175713" y="12017"/>
                    <a:pt x="175603" y="12541"/>
                  </a:cubicBezTo>
                  <a:lnTo>
                    <a:pt x="175603" y="15987"/>
                  </a:lnTo>
                  <a:cubicBezTo>
                    <a:pt x="175762" y="16655"/>
                    <a:pt x="176017" y="17297"/>
                    <a:pt x="176373" y="17918"/>
                  </a:cubicBezTo>
                  <a:cubicBezTo>
                    <a:pt x="176739" y="18526"/>
                    <a:pt x="177224" y="19028"/>
                    <a:pt x="177829" y="19418"/>
                  </a:cubicBezTo>
                  <a:cubicBezTo>
                    <a:pt x="178441" y="19808"/>
                    <a:pt x="179198" y="20005"/>
                    <a:pt x="180098" y="20005"/>
                  </a:cubicBezTo>
                  <a:cubicBezTo>
                    <a:pt x="180839" y="20005"/>
                    <a:pt x="181473" y="19861"/>
                    <a:pt x="181997" y="19574"/>
                  </a:cubicBezTo>
                  <a:cubicBezTo>
                    <a:pt x="182531" y="19281"/>
                    <a:pt x="182962" y="18876"/>
                    <a:pt x="183289" y="18361"/>
                  </a:cubicBezTo>
                  <a:cubicBezTo>
                    <a:pt x="183625" y="17846"/>
                    <a:pt x="183871" y="17251"/>
                    <a:pt x="184030" y="16574"/>
                  </a:cubicBezTo>
                  <a:cubicBezTo>
                    <a:pt x="184188" y="15897"/>
                    <a:pt x="184266" y="15170"/>
                    <a:pt x="184266" y="14400"/>
                  </a:cubicBezTo>
                  <a:close/>
                  <a:moveTo>
                    <a:pt x="194013" y="6494"/>
                  </a:moveTo>
                  <a:lnTo>
                    <a:pt x="194013" y="21963"/>
                  </a:lnTo>
                  <a:lnTo>
                    <a:pt x="191253" y="21963"/>
                  </a:lnTo>
                  <a:lnTo>
                    <a:pt x="191253" y="6494"/>
                  </a:lnTo>
                  <a:lnTo>
                    <a:pt x="194013" y="6494"/>
                  </a:lnTo>
                  <a:close/>
                  <a:moveTo>
                    <a:pt x="191045" y="2389"/>
                  </a:moveTo>
                  <a:cubicBezTo>
                    <a:pt x="191045" y="1959"/>
                    <a:pt x="191178" y="1597"/>
                    <a:pt x="191447" y="1301"/>
                  </a:cubicBezTo>
                  <a:cubicBezTo>
                    <a:pt x="191722" y="1007"/>
                    <a:pt x="192126" y="858"/>
                    <a:pt x="192663" y="858"/>
                  </a:cubicBezTo>
                  <a:cubicBezTo>
                    <a:pt x="193188" y="858"/>
                    <a:pt x="193586" y="1007"/>
                    <a:pt x="193864" y="1301"/>
                  </a:cubicBezTo>
                  <a:cubicBezTo>
                    <a:pt x="194149" y="1597"/>
                    <a:pt x="194294" y="1959"/>
                    <a:pt x="194294" y="2389"/>
                  </a:cubicBezTo>
                  <a:cubicBezTo>
                    <a:pt x="194294" y="2798"/>
                    <a:pt x="194149" y="3150"/>
                    <a:pt x="193864" y="3446"/>
                  </a:cubicBezTo>
                  <a:cubicBezTo>
                    <a:pt x="193586" y="3733"/>
                    <a:pt x="193188" y="3877"/>
                    <a:pt x="192663" y="3877"/>
                  </a:cubicBezTo>
                  <a:cubicBezTo>
                    <a:pt x="192126" y="3877"/>
                    <a:pt x="191722" y="3733"/>
                    <a:pt x="191447" y="3446"/>
                  </a:cubicBezTo>
                  <a:cubicBezTo>
                    <a:pt x="191178" y="3150"/>
                    <a:pt x="191045" y="2798"/>
                    <a:pt x="191045" y="2389"/>
                  </a:cubicBezTo>
                  <a:close/>
                  <a:moveTo>
                    <a:pt x="201695" y="8923"/>
                  </a:moveTo>
                  <a:lnTo>
                    <a:pt x="201695" y="21963"/>
                  </a:lnTo>
                  <a:lnTo>
                    <a:pt x="198951" y="21963"/>
                  </a:lnTo>
                  <a:lnTo>
                    <a:pt x="198951" y="6494"/>
                  </a:lnTo>
                  <a:lnTo>
                    <a:pt x="201621" y="6494"/>
                  </a:lnTo>
                  <a:lnTo>
                    <a:pt x="201695" y="8923"/>
                  </a:lnTo>
                  <a:close/>
                  <a:moveTo>
                    <a:pt x="206708" y="6406"/>
                  </a:moveTo>
                  <a:lnTo>
                    <a:pt x="206695" y="8867"/>
                  </a:lnTo>
                  <a:cubicBezTo>
                    <a:pt x="206469" y="8817"/>
                    <a:pt x="206248" y="8789"/>
                    <a:pt x="206041" y="8780"/>
                  </a:cubicBezTo>
                  <a:cubicBezTo>
                    <a:pt x="205844" y="8761"/>
                    <a:pt x="205617" y="8752"/>
                    <a:pt x="205359" y="8752"/>
                  </a:cubicBezTo>
                  <a:cubicBezTo>
                    <a:pt x="204728" y="8752"/>
                    <a:pt x="204168" y="8845"/>
                    <a:pt x="203682" y="9039"/>
                  </a:cubicBezTo>
                  <a:cubicBezTo>
                    <a:pt x="203197" y="9229"/>
                    <a:pt x="202789" y="9494"/>
                    <a:pt x="202453" y="9837"/>
                  </a:cubicBezTo>
                  <a:cubicBezTo>
                    <a:pt x="202116" y="10180"/>
                    <a:pt x="201847" y="10592"/>
                    <a:pt x="201650" y="11069"/>
                  </a:cubicBezTo>
                  <a:cubicBezTo>
                    <a:pt x="201462" y="11534"/>
                    <a:pt x="201339" y="12048"/>
                    <a:pt x="201281" y="12613"/>
                  </a:cubicBezTo>
                  <a:lnTo>
                    <a:pt x="200508" y="13040"/>
                  </a:lnTo>
                  <a:cubicBezTo>
                    <a:pt x="200508" y="12108"/>
                    <a:pt x="200602" y="11231"/>
                    <a:pt x="200789" y="10411"/>
                  </a:cubicBezTo>
                  <a:cubicBezTo>
                    <a:pt x="200987" y="9591"/>
                    <a:pt x="201291" y="8867"/>
                    <a:pt x="201695" y="8237"/>
                  </a:cubicBezTo>
                  <a:cubicBezTo>
                    <a:pt x="202100" y="7598"/>
                    <a:pt x="202614" y="7102"/>
                    <a:pt x="203239" y="6749"/>
                  </a:cubicBezTo>
                  <a:cubicBezTo>
                    <a:pt x="203870" y="6387"/>
                    <a:pt x="204624" y="6207"/>
                    <a:pt x="205494" y="6207"/>
                  </a:cubicBezTo>
                  <a:cubicBezTo>
                    <a:pt x="205692" y="6207"/>
                    <a:pt x="205918" y="6232"/>
                    <a:pt x="206174" y="6278"/>
                  </a:cubicBezTo>
                  <a:cubicBezTo>
                    <a:pt x="206433" y="6316"/>
                    <a:pt x="206611" y="6359"/>
                    <a:pt x="206708" y="6406"/>
                  </a:cubicBezTo>
                  <a:close/>
                  <a:moveTo>
                    <a:pt x="219600" y="18960"/>
                  </a:moveTo>
                  <a:lnTo>
                    <a:pt x="219600" y="0"/>
                  </a:lnTo>
                  <a:lnTo>
                    <a:pt x="222358" y="0"/>
                  </a:lnTo>
                  <a:lnTo>
                    <a:pt x="222358" y="21963"/>
                  </a:lnTo>
                  <a:lnTo>
                    <a:pt x="219837" y="21963"/>
                  </a:lnTo>
                  <a:lnTo>
                    <a:pt x="219600" y="18960"/>
                  </a:lnTo>
                  <a:close/>
                  <a:moveTo>
                    <a:pt x="208798" y="14400"/>
                  </a:moveTo>
                  <a:lnTo>
                    <a:pt x="208798" y="14097"/>
                  </a:lnTo>
                  <a:cubicBezTo>
                    <a:pt x="208798" y="12918"/>
                    <a:pt x="208947" y="11846"/>
                    <a:pt x="209245" y="10882"/>
                  </a:cubicBezTo>
                  <a:cubicBezTo>
                    <a:pt x="209552" y="9909"/>
                    <a:pt x="209983" y="9076"/>
                    <a:pt x="210536" y="8380"/>
                  </a:cubicBezTo>
                  <a:cubicBezTo>
                    <a:pt x="211099" y="7685"/>
                    <a:pt x="211766" y="7149"/>
                    <a:pt x="212539" y="6777"/>
                  </a:cubicBezTo>
                  <a:cubicBezTo>
                    <a:pt x="213319" y="6397"/>
                    <a:pt x="214190" y="6207"/>
                    <a:pt x="215148" y="6207"/>
                  </a:cubicBezTo>
                  <a:cubicBezTo>
                    <a:pt x="216157" y="6207"/>
                    <a:pt x="217037" y="6378"/>
                    <a:pt x="217788" y="6721"/>
                  </a:cubicBezTo>
                  <a:cubicBezTo>
                    <a:pt x="218552" y="7055"/>
                    <a:pt x="219193" y="7545"/>
                    <a:pt x="219717" y="8193"/>
                  </a:cubicBezTo>
                  <a:cubicBezTo>
                    <a:pt x="220251" y="8833"/>
                    <a:pt x="220672" y="9603"/>
                    <a:pt x="220979" y="10511"/>
                  </a:cubicBezTo>
                  <a:cubicBezTo>
                    <a:pt x="221286" y="11415"/>
                    <a:pt x="221500" y="12441"/>
                    <a:pt x="221616" y="13583"/>
                  </a:cubicBezTo>
                  <a:lnTo>
                    <a:pt x="221616" y="14899"/>
                  </a:lnTo>
                  <a:cubicBezTo>
                    <a:pt x="221510" y="16034"/>
                    <a:pt x="221296" y="17054"/>
                    <a:pt x="220979" y="17959"/>
                  </a:cubicBezTo>
                  <a:cubicBezTo>
                    <a:pt x="220672" y="18866"/>
                    <a:pt x="220251" y="19637"/>
                    <a:pt x="219717" y="20276"/>
                  </a:cubicBezTo>
                  <a:cubicBezTo>
                    <a:pt x="219193" y="20915"/>
                    <a:pt x="218552" y="21405"/>
                    <a:pt x="217788" y="21748"/>
                  </a:cubicBezTo>
                  <a:cubicBezTo>
                    <a:pt x="217028" y="22082"/>
                    <a:pt x="216138" y="22250"/>
                    <a:pt x="215119" y="22250"/>
                  </a:cubicBezTo>
                  <a:cubicBezTo>
                    <a:pt x="214180" y="22250"/>
                    <a:pt x="213319" y="22054"/>
                    <a:pt x="212539" y="21664"/>
                  </a:cubicBezTo>
                  <a:cubicBezTo>
                    <a:pt x="211766" y="21271"/>
                    <a:pt x="211099" y="20725"/>
                    <a:pt x="210536" y="20017"/>
                  </a:cubicBezTo>
                  <a:cubicBezTo>
                    <a:pt x="209983" y="19312"/>
                    <a:pt x="209552" y="18483"/>
                    <a:pt x="209245" y="17531"/>
                  </a:cubicBezTo>
                  <a:cubicBezTo>
                    <a:pt x="208947" y="16568"/>
                    <a:pt x="208798" y="15523"/>
                    <a:pt x="208798" y="14400"/>
                  </a:cubicBezTo>
                  <a:close/>
                  <a:moveTo>
                    <a:pt x="211559" y="14097"/>
                  </a:moveTo>
                  <a:lnTo>
                    <a:pt x="211559" y="14400"/>
                  </a:lnTo>
                  <a:cubicBezTo>
                    <a:pt x="211559" y="15170"/>
                    <a:pt x="211636" y="15897"/>
                    <a:pt x="211795" y="16574"/>
                  </a:cubicBezTo>
                  <a:cubicBezTo>
                    <a:pt x="211963" y="17251"/>
                    <a:pt x="212222" y="17846"/>
                    <a:pt x="212569" y="18361"/>
                  </a:cubicBezTo>
                  <a:cubicBezTo>
                    <a:pt x="212915" y="18876"/>
                    <a:pt x="213355" y="19281"/>
                    <a:pt x="213889" y="19574"/>
                  </a:cubicBezTo>
                  <a:cubicBezTo>
                    <a:pt x="214423" y="19861"/>
                    <a:pt x="215060" y="20005"/>
                    <a:pt x="215801" y="20005"/>
                  </a:cubicBezTo>
                  <a:cubicBezTo>
                    <a:pt x="216711" y="20005"/>
                    <a:pt x="217458" y="19817"/>
                    <a:pt x="218041" y="19446"/>
                  </a:cubicBezTo>
                  <a:cubicBezTo>
                    <a:pt x="218636" y="19075"/>
                    <a:pt x="219109" y="18582"/>
                    <a:pt x="219465" y="17974"/>
                  </a:cubicBezTo>
                  <a:cubicBezTo>
                    <a:pt x="219824" y="17363"/>
                    <a:pt x="220099" y="16702"/>
                    <a:pt x="220296" y="15987"/>
                  </a:cubicBezTo>
                  <a:lnTo>
                    <a:pt x="220296" y="12541"/>
                  </a:lnTo>
                  <a:cubicBezTo>
                    <a:pt x="220180" y="12017"/>
                    <a:pt x="220005" y="11512"/>
                    <a:pt x="219778" y="11025"/>
                  </a:cubicBezTo>
                  <a:cubicBezTo>
                    <a:pt x="219562" y="10529"/>
                    <a:pt x="219274" y="10090"/>
                    <a:pt x="218918" y="9709"/>
                  </a:cubicBezTo>
                  <a:cubicBezTo>
                    <a:pt x="218571" y="9319"/>
                    <a:pt x="218141" y="9007"/>
                    <a:pt x="217626" y="8780"/>
                  </a:cubicBezTo>
                  <a:cubicBezTo>
                    <a:pt x="217122" y="8552"/>
                    <a:pt x="216523" y="8437"/>
                    <a:pt x="215830" y="8437"/>
                  </a:cubicBezTo>
                  <a:cubicBezTo>
                    <a:pt x="215080" y="8437"/>
                    <a:pt x="214432" y="8589"/>
                    <a:pt x="213889" y="8895"/>
                  </a:cubicBezTo>
                  <a:cubicBezTo>
                    <a:pt x="213355" y="9191"/>
                    <a:pt x="212915" y="9600"/>
                    <a:pt x="212569" y="10124"/>
                  </a:cubicBezTo>
                  <a:cubicBezTo>
                    <a:pt x="212222" y="10639"/>
                    <a:pt x="211963" y="11240"/>
                    <a:pt x="211795" y="11927"/>
                  </a:cubicBezTo>
                  <a:cubicBezTo>
                    <a:pt x="211636" y="12603"/>
                    <a:pt x="211559" y="13327"/>
                    <a:pt x="211559" y="14097"/>
                  </a:cubicBezTo>
                  <a:close/>
                  <a:moveTo>
                    <a:pt x="238735" y="21963"/>
                  </a:moveTo>
                  <a:lnTo>
                    <a:pt x="238735" y="24137"/>
                  </a:lnTo>
                  <a:lnTo>
                    <a:pt x="225131" y="24137"/>
                  </a:lnTo>
                  <a:lnTo>
                    <a:pt x="225131" y="21963"/>
                  </a:lnTo>
                  <a:lnTo>
                    <a:pt x="238735" y="21963"/>
                  </a:lnTo>
                  <a:close/>
                  <a:moveTo>
                    <a:pt x="250126" y="1029"/>
                  </a:moveTo>
                  <a:lnTo>
                    <a:pt x="250126" y="21963"/>
                  </a:lnTo>
                  <a:lnTo>
                    <a:pt x="247382" y="21963"/>
                  </a:lnTo>
                  <a:lnTo>
                    <a:pt x="247382" y="4332"/>
                  </a:lnTo>
                  <a:lnTo>
                    <a:pt x="241848" y="6278"/>
                  </a:lnTo>
                  <a:lnTo>
                    <a:pt x="241848" y="3889"/>
                  </a:lnTo>
                  <a:lnTo>
                    <a:pt x="249696" y="1029"/>
                  </a:lnTo>
                  <a:lnTo>
                    <a:pt x="250126" y="1029"/>
                  </a:lnTo>
                  <a:close/>
                  <a:moveTo>
                    <a:pt x="261459" y="19746"/>
                  </a:moveTo>
                  <a:lnTo>
                    <a:pt x="261740" y="19746"/>
                  </a:lnTo>
                  <a:cubicBezTo>
                    <a:pt x="263323" y="19746"/>
                    <a:pt x="264611" y="19534"/>
                    <a:pt x="265598" y="19103"/>
                  </a:cubicBezTo>
                  <a:cubicBezTo>
                    <a:pt x="266588" y="18673"/>
                    <a:pt x="267348" y="18099"/>
                    <a:pt x="267882" y="17372"/>
                  </a:cubicBezTo>
                  <a:cubicBezTo>
                    <a:pt x="268416" y="16649"/>
                    <a:pt x="268785" y="15835"/>
                    <a:pt x="268983" y="14927"/>
                  </a:cubicBezTo>
                  <a:cubicBezTo>
                    <a:pt x="269180" y="14013"/>
                    <a:pt x="269277" y="13074"/>
                    <a:pt x="269277" y="12111"/>
                  </a:cubicBezTo>
                  <a:lnTo>
                    <a:pt x="269277" y="8923"/>
                  </a:lnTo>
                  <a:cubicBezTo>
                    <a:pt x="269277" y="7978"/>
                    <a:pt x="269164" y="7139"/>
                    <a:pt x="268937" y="6406"/>
                  </a:cubicBezTo>
                  <a:cubicBezTo>
                    <a:pt x="268721" y="5673"/>
                    <a:pt x="268413" y="5059"/>
                    <a:pt x="268018" y="4563"/>
                  </a:cubicBezTo>
                  <a:cubicBezTo>
                    <a:pt x="267633" y="4067"/>
                    <a:pt x="267190" y="3690"/>
                    <a:pt x="266698" y="3434"/>
                  </a:cubicBezTo>
                  <a:cubicBezTo>
                    <a:pt x="266203" y="3175"/>
                    <a:pt x="265679" y="3047"/>
                    <a:pt x="265125" y="3047"/>
                  </a:cubicBezTo>
                  <a:cubicBezTo>
                    <a:pt x="264491" y="3047"/>
                    <a:pt x="263921" y="3169"/>
                    <a:pt x="263420" y="3418"/>
                  </a:cubicBezTo>
                  <a:cubicBezTo>
                    <a:pt x="262925" y="3655"/>
                    <a:pt x="262504" y="3995"/>
                    <a:pt x="262158" y="4432"/>
                  </a:cubicBezTo>
                  <a:cubicBezTo>
                    <a:pt x="261821" y="4872"/>
                    <a:pt x="261562" y="5386"/>
                    <a:pt x="261384" y="5979"/>
                  </a:cubicBezTo>
                  <a:cubicBezTo>
                    <a:pt x="261206" y="6568"/>
                    <a:pt x="261119" y="7211"/>
                    <a:pt x="261119" y="7906"/>
                  </a:cubicBezTo>
                  <a:cubicBezTo>
                    <a:pt x="261119" y="8527"/>
                    <a:pt x="261197" y="9129"/>
                    <a:pt x="261355" y="9709"/>
                  </a:cubicBezTo>
                  <a:cubicBezTo>
                    <a:pt x="261514" y="10292"/>
                    <a:pt x="261757" y="10816"/>
                    <a:pt x="262083" y="11281"/>
                  </a:cubicBezTo>
                  <a:cubicBezTo>
                    <a:pt x="262410" y="11749"/>
                    <a:pt x="262815" y="12120"/>
                    <a:pt x="263300" y="12398"/>
                  </a:cubicBezTo>
                  <a:cubicBezTo>
                    <a:pt x="263795" y="12666"/>
                    <a:pt x="264371" y="12797"/>
                    <a:pt x="265035" y="12797"/>
                  </a:cubicBezTo>
                  <a:cubicBezTo>
                    <a:pt x="265650" y="12797"/>
                    <a:pt x="266222" y="12685"/>
                    <a:pt x="266756" y="12454"/>
                  </a:cubicBezTo>
                  <a:cubicBezTo>
                    <a:pt x="267300" y="12217"/>
                    <a:pt x="267779" y="11895"/>
                    <a:pt x="268196" y="11496"/>
                  </a:cubicBezTo>
                  <a:cubicBezTo>
                    <a:pt x="268620" y="11088"/>
                    <a:pt x="268957" y="10623"/>
                    <a:pt x="269203" y="10108"/>
                  </a:cubicBezTo>
                  <a:cubicBezTo>
                    <a:pt x="269462" y="9594"/>
                    <a:pt x="269610" y="9057"/>
                    <a:pt x="269649" y="8493"/>
                  </a:cubicBezTo>
                  <a:lnTo>
                    <a:pt x="270953" y="8493"/>
                  </a:lnTo>
                  <a:cubicBezTo>
                    <a:pt x="270953" y="9285"/>
                    <a:pt x="270792" y="10068"/>
                    <a:pt x="270465" y="10838"/>
                  </a:cubicBezTo>
                  <a:cubicBezTo>
                    <a:pt x="270148" y="11602"/>
                    <a:pt x="269704" y="12298"/>
                    <a:pt x="269132" y="12928"/>
                  </a:cubicBezTo>
                  <a:cubicBezTo>
                    <a:pt x="268556" y="13555"/>
                    <a:pt x="267882" y="14060"/>
                    <a:pt x="267112" y="14444"/>
                  </a:cubicBezTo>
                  <a:cubicBezTo>
                    <a:pt x="266342" y="14815"/>
                    <a:pt x="265501" y="14999"/>
                    <a:pt x="264591" y="14999"/>
                  </a:cubicBezTo>
                  <a:cubicBezTo>
                    <a:pt x="263523" y="14999"/>
                    <a:pt x="262598" y="14799"/>
                    <a:pt x="261815" y="14400"/>
                  </a:cubicBezTo>
                  <a:cubicBezTo>
                    <a:pt x="261035" y="13998"/>
                    <a:pt x="260391" y="13464"/>
                    <a:pt x="259886" y="12797"/>
                  </a:cubicBezTo>
                  <a:cubicBezTo>
                    <a:pt x="259394" y="12129"/>
                    <a:pt x="259022" y="11387"/>
                    <a:pt x="258776" y="10567"/>
                  </a:cubicBezTo>
                  <a:cubicBezTo>
                    <a:pt x="258537" y="9737"/>
                    <a:pt x="258420" y="8898"/>
                    <a:pt x="258420" y="8050"/>
                  </a:cubicBezTo>
                  <a:cubicBezTo>
                    <a:pt x="258420" y="7058"/>
                    <a:pt x="258563" y="6129"/>
                    <a:pt x="258851" y="5262"/>
                  </a:cubicBezTo>
                  <a:cubicBezTo>
                    <a:pt x="259135" y="4394"/>
                    <a:pt x="259562" y="3633"/>
                    <a:pt x="260126" y="2975"/>
                  </a:cubicBezTo>
                  <a:cubicBezTo>
                    <a:pt x="260689" y="2308"/>
                    <a:pt x="261384" y="1787"/>
                    <a:pt x="262216" y="1416"/>
                  </a:cubicBezTo>
                  <a:cubicBezTo>
                    <a:pt x="263057" y="1045"/>
                    <a:pt x="264025" y="858"/>
                    <a:pt x="265125" y="858"/>
                  </a:cubicBezTo>
                  <a:cubicBezTo>
                    <a:pt x="266361" y="858"/>
                    <a:pt x="267413" y="1098"/>
                    <a:pt x="268284" y="1575"/>
                  </a:cubicBezTo>
                  <a:cubicBezTo>
                    <a:pt x="269154" y="2049"/>
                    <a:pt x="269863" y="2688"/>
                    <a:pt x="270407" y="3490"/>
                  </a:cubicBezTo>
                  <a:cubicBezTo>
                    <a:pt x="270960" y="4292"/>
                    <a:pt x="271364" y="5190"/>
                    <a:pt x="271623" y="6191"/>
                  </a:cubicBezTo>
                  <a:cubicBezTo>
                    <a:pt x="271879" y="7192"/>
                    <a:pt x="272008" y="8221"/>
                    <a:pt x="272008" y="9282"/>
                  </a:cubicBezTo>
                  <a:lnTo>
                    <a:pt x="272008" y="10239"/>
                  </a:lnTo>
                  <a:cubicBezTo>
                    <a:pt x="272008" y="11315"/>
                    <a:pt x="271934" y="12413"/>
                    <a:pt x="271785" y="13527"/>
                  </a:cubicBezTo>
                  <a:cubicBezTo>
                    <a:pt x="271646" y="14634"/>
                    <a:pt x="271374" y="15691"/>
                    <a:pt x="270970" y="16702"/>
                  </a:cubicBezTo>
                  <a:cubicBezTo>
                    <a:pt x="270575" y="17712"/>
                    <a:pt x="269996" y="18617"/>
                    <a:pt x="269235" y="19418"/>
                  </a:cubicBezTo>
                  <a:cubicBezTo>
                    <a:pt x="268471" y="20210"/>
                    <a:pt x="267478" y="20837"/>
                    <a:pt x="266251" y="21305"/>
                  </a:cubicBezTo>
                  <a:cubicBezTo>
                    <a:pt x="265035" y="21764"/>
                    <a:pt x="263533" y="21991"/>
                    <a:pt x="261740" y="21991"/>
                  </a:cubicBezTo>
                  <a:lnTo>
                    <a:pt x="261459" y="21991"/>
                  </a:lnTo>
                  <a:lnTo>
                    <a:pt x="261459" y="19746"/>
                  </a:lnTo>
                  <a:close/>
                  <a:moveTo>
                    <a:pt x="290315" y="1145"/>
                  </a:moveTo>
                  <a:lnTo>
                    <a:pt x="290315" y="2632"/>
                  </a:lnTo>
                  <a:lnTo>
                    <a:pt x="281367" y="21963"/>
                  </a:lnTo>
                  <a:lnTo>
                    <a:pt x="278474" y="21963"/>
                  </a:lnTo>
                  <a:lnTo>
                    <a:pt x="287406" y="3318"/>
                  </a:lnTo>
                  <a:lnTo>
                    <a:pt x="275714" y="3318"/>
                  </a:lnTo>
                  <a:lnTo>
                    <a:pt x="275714" y="1145"/>
                  </a:lnTo>
                  <a:lnTo>
                    <a:pt x="290315" y="1145"/>
                  </a:lnTo>
                  <a:close/>
                  <a:moveTo>
                    <a:pt x="307537" y="9896"/>
                  </a:moveTo>
                  <a:lnTo>
                    <a:pt x="307537" y="13068"/>
                  </a:lnTo>
                  <a:cubicBezTo>
                    <a:pt x="307537" y="14774"/>
                    <a:pt x="307378" y="16215"/>
                    <a:pt x="307061" y="17388"/>
                  </a:cubicBezTo>
                  <a:cubicBezTo>
                    <a:pt x="306744" y="18561"/>
                    <a:pt x="306288" y="19502"/>
                    <a:pt x="305696" y="20220"/>
                  </a:cubicBezTo>
                  <a:cubicBezTo>
                    <a:pt x="305104" y="20934"/>
                    <a:pt x="304385" y="21452"/>
                    <a:pt x="303544" y="21776"/>
                  </a:cubicBezTo>
                  <a:cubicBezTo>
                    <a:pt x="302715" y="22091"/>
                    <a:pt x="301774" y="22250"/>
                    <a:pt x="300725" y="22250"/>
                  </a:cubicBezTo>
                  <a:cubicBezTo>
                    <a:pt x="299897" y="22250"/>
                    <a:pt x="299130" y="22150"/>
                    <a:pt x="298428" y="21948"/>
                  </a:cubicBezTo>
                  <a:cubicBezTo>
                    <a:pt x="297725" y="21748"/>
                    <a:pt x="297091" y="21430"/>
                    <a:pt x="296528" y="20990"/>
                  </a:cubicBezTo>
                  <a:cubicBezTo>
                    <a:pt x="295975" y="20544"/>
                    <a:pt x="295499" y="19961"/>
                    <a:pt x="295104" y="19247"/>
                  </a:cubicBezTo>
                  <a:cubicBezTo>
                    <a:pt x="294709" y="18532"/>
                    <a:pt x="294405" y="17665"/>
                    <a:pt x="294198" y="16646"/>
                  </a:cubicBezTo>
                  <a:cubicBezTo>
                    <a:pt x="293991" y="15623"/>
                    <a:pt x="293887" y="14431"/>
                    <a:pt x="293887" y="13068"/>
                  </a:cubicBezTo>
                  <a:lnTo>
                    <a:pt x="293887" y="9896"/>
                  </a:lnTo>
                  <a:cubicBezTo>
                    <a:pt x="293887" y="8190"/>
                    <a:pt x="294046" y="6759"/>
                    <a:pt x="294363" y="5605"/>
                  </a:cubicBezTo>
                  <a:cubicBezTo>
                    <a:pt x="294687" y="4454"/>
                    <a:pt x="295149" y="3527"/>
                    <a:pt x="295742" y="2832"/>
                  </a:cubicBezTo>
                  <a:cubicBezTo>
                    <a:pt x="296334" y="2127"/>
                    <a:pt x="297046" y="1622"/>
                    <a:pt x="297877" y="1316"/>
                  </a:cubicBezTo>
                  <a:cubicBezTo>
                    <a:pt x="298719" y="1011"/>
                    <a:pt x="299657" y="858"/>
                    <a:pt x="300696" y="858"/>
                  </a:cubicBezTo>
                  <a:cubicBezTo>
                    <a:pt x="301537" y="858"/>
                    <a:pt x="302308" y="958"/>
                    <a:pt x="303010" y="1160"/>
                  </a:cubicBezTo>
                  <a:cubicBezTo>
                    <a:pt x="303722" y="1350"/>
                    <a:pt x="304356" y="1659"/>
                    <a:pt x="304909" y="2090"/>
                  </a:cubicBezTo>
                  <a:cubicBezTo>
                    <a:pt x="305463" y="2508"/>
                    <a:pt x="305932" y="3069"/>
                    <a:pt x="306320" y="3777"/>
                  </a:cubicBezTo>
                  <a:cubicBezTo>
                    <a:pt x="306715" y="4473"/>
                    <a:pt x="307016" y="5324"/>
                    <a:pt x="307223" y="6334"/>
                  </a:cubicBezTo>
                  <a:cubicBezTo>
                    <a:pt x="307430" y="7345"/>
                    <a:pt x="307537" y="8533"/>
                    <a:pt x="307537" y="9896"/>
                  </a:cubicBezTo>
                  <a:close/>
                  <a:moveTo>
                    <a:pt x="304777" y="13499"/>
                  </a:moveTo>
                  <a:lnTo>
                    <a:pt x="304777" y="9453"/>
                  </a:lnTo>
                  <a:cubicBezTo>
                    <a:pt x="304777" y="8518"/>
                    <a:pt x="304715" y="7697"/>
                    <a:pt x="304599" y="6993"/>
                  </a:cubicBezTo>
                  <a:cubicBezTo>
                    <a:pt x="304489" y="6278"/>
                    <a:pt x="304327" y="5667"/>
                    <a:pt x="304110" y="5162"/>
                  </a:cubicBezTo>
                  <a:cubicBezTo>
                    <a:pt x="303890" y="4656"/>
                    <a:pt x="303615" y="4248"/>
                    <a:pt x="303278" y="3933"/>
                  </a:cubicBezTo>
                  <a:cubicBezTo>
                    <a:pt x="302952" y="3618"/>
                    <a:pt x="302570" y="3390"/>
                    <a:pt x="302136" y="3247"/>
                  </a:cubicBezTo>
                  <a:cubicBezTo>
                    <a:pt x="301709" y="3094"/>
                    <a:pt x="301230" y="3019"/>
                    <a:pt x="300696" y="3019"/>
                  </a:cubicBezTo>
                  <a:cubicBezTo>
                    <a:pt x="300042" y="3019"/>
                    <a:pt x="299466" y="3138"/>
                    <a:pt x="298961" y="3375"/>
                  </a:cubicBezTo>
                  <a:cubicBezTo>
                    <a:pt x="298457" y="3605"/>
                    <a:pt x="298030" y="3970"/>
                    <a:pt x="297683" y="4476"/>
                  </a:cubicBezTo>
                  <a:cubicBezTo>
                    <a:pt x="297350" y="4981"/>
                    <a:pt x="297091" y="5645"/>
                    <a:pt x="296913" y="6462"/>
                  </a:cubicBezTo>
                  <a:cubicBezTo>
                    <a:pt x="296735" y="7283"/>
                    <a:pt x="296648" y="8281"/>
                    <a:pt x="296648" y="9453"/>
                  </a:cubicBezTo>
                  <a:lnTo>
                    <a:pt x="296648" y="13499"/>
                  </a:lnTo>
                  <a:cubicBezTo>
                    <a:pt x="296648" y="14431"/>
                    <a:pt x="296699" y="15258"/>
                    <a:pt x="296810" y="15972"/>
                  </a:cubicBezTo>
                  <a:cubicBezTo>
                    <a:pt x="296929" y="16686"/>
                    <a:pt x="297101" y="17307"/>
                    <a:pt x="297327" y="17831"/>
                  </a:cubicBezTo>
                  <a:cubicBezTo>
                    <a:pt x="297557" y="18345"/>
                    <a:pt x="297832" y="18769"/>
                    <a:pt x="298159" y="19103"/>
                  </a:cubicBezTo>
                  <a:cubicBezTo>
                    <a:pt x="298486" y="19437"/>
                    <a:pt x="298861" y="19683"/>
                    <a:pt x="299288" y="19845"/>
                  </a:cubicBezTo>
                  <a:cubicBezTo>
                    <a:pt x="299722" y="19998"/>
                    <a:pt x="300201" y="20076"/>
                    <a:pt x="300725" y="20076"/>
                  </a:cubicBezTo>
                  <a:cubicBezTo>
                    <a:pt x="301398" y="20076"/>
                    <a:pt x="301987" y="19952"/>
                    <a:pt x="302492" y="19705"/>
                  </a:cubicBezTo>
                  <a:cubicBezTo>
                    <a:pt x="302997" y="19456"/>
                    <a:pt x="303418" y="19069"/>
                    <a:pt x="303751" y="18545"/>
                  </a:cubicBezTo>
                  <a:cubicBezTo>
                    <a:pt x="304097" y="18012"/>
                    <a:pt x="304356" y="17332"/>
                    <a:pt x="304524" y="16502"/>
                  </a:cubicBezTo>
                  <a:cubicBezTo>
                    <a:pt x="304693" y="15663"/>
                    <a:pt x="304777" y="14662"/>
                    <a:pt x="304777" y="13499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31D83DE-79FF-A554-81D2-9AEAF47872FD}"/>
                </a:ext>
              </a:extLst>
            </p:cNvPr>
            <p:cNvSpPr/>
            <p:nvPr/>
          </p:nvSpPr>
          <p:spPr>
            <a:xfrm>
              <a:off x="711812" y="2314501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F4B400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D651D8-7E93-18EF-324D-DAFC80398DA5}"/>
                </a:ext>
              </a:extLst>
            </p:cNvPr>
            <p:cNvSpPr/>
            <p:nvPr/>
          </p:nvSpPr>
          <p:spPr>
            <a:xfrm>
              <a:off x="645203" y="2311124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09ED01-338E-B356-391D-5D0C51B1D5CD}"/>
                </a:ext>
              </a:extLst>
            </p:cNvPr>
            <p:cNvSpPr/>
            <p:nvPr/>
          </p:nvSpPr>
          <p:spPr>
            <a:xfrm>
              <a:off x="564572" y="2521736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3351FC3-D107-BB75-E0DC-2D4611B01ABA}"/>
                </a:ext>
              </a:extLst>
            </p:cNvPr>
            <p:cNvSpPr/>
            <p:nvPr/>
          </p:nvSpPr>
          <p:spPr>
            <a:xfrm>
              <a:off x="766976" y="2443979"/>
              <a:ext cx="254623" cy="28210"/>
            </a:xfrm>
            <a:custGeom>
              <a:avLst/>
              <a:gdLst>
                <a:gd name="connsiteX0" fmla="*/ 10800 w 254623"/>
                <a:gd name="connsiteY0" fmla="*/ 18960 h 28210"/>
                <a:gd name="connsiteX1" fmla="*/ 10800 w 254623"/>
                <a:gd name="connsiteY1" fmla="*/ 0 h 28210"/>
                <a:gd name="connsiteX2" fmla="*/ 13560 w 254623"/>
                <a:gd name="connsiteY2" fmla="*/ 0 h 28210"/>
                <a:gd name="connsiteX3" fmla="*/ 13560 w 254623"/>
                <a:gd name="connsiteY3" fmla="*/ 21963 h 28210"/>
                <a:gd name="connsiteX4" fmla="*/ 11038 w 254623"/>
                <a:gd name="connsiteY4" fmla="*/ 21963 h 28210"/>
                <a:gd name="connsiteX5" fmla="*/ 10800 w 254623"/>
                <a:gd name="connsiteY5" fmla="*/ 18960 h 28210"/>
                <a:gd name="connsiteX6" fmla="*/ 0 w 254623"/>
                <a:gd name="connsiteY6" fmla="*/ 14400 h 28210"/>
                <a:gd name="connsiteX7" fmla="*/ 0 w 254623"/>
                <a:gd name="connsiteY7" fmla="*/ 14097 h 28210"/>
                <a:gd name="connsiteX8" fmla="*/ 445 w 254623"/>
                <a:gd name="connsiteY8" fmla="*/ 10882 h 28210"/>
                <a:gd name="connsiteX9" fmla="*/ 1736 w 254623"/>
                <a:gd name="connsiteY9" fmla="*/ 8377 h 28210"/>
                <a:gd name="connsiteX10" fmla="*/ 3739 w 254623"/>
                <a:gd name="connsiteY10" fmla="*/ 6777 h 28210"/>
                <a:gd name="connsiteX11" fmla="*/ 6349 w 254623"/>
                <a:gd name="connsiteY11" fmla="*/ 6207 h 28210"/>
                <a:gd name="connsiteX12" fmla="*/ 8990 w 254623"/>
                <a:gd name="connsiteY12" fmla="*/ 6721 h 28210"/>
                <a:gd name="connsiteX13" fmla="*/ 10919 w 254623"/>
                <a:gd name="connsiteY13" fmla="*/ 8193 h 28210"/>
                <a:gd name="connsiteX14" fmla="*/ 12180 w 254623"/>
                <a:gd name="connsiteY14" fmla="*/ 10511 h 28210"/>
                <a:gd name="connsiteX15" fmla="*/ 12818 w 254623"/>
                <a:gd name="connsiteY15" fmla="*/ 13583 h 28210"/>
                <a:gd name="connsiteX16" fmla="*/ 12818 w 254623"/>
                <a:gd name="connsiteY16" fmla="*/ 14899 h 28210"/>
                <a:gd name="connsiteX17" fmla="*/ 12180 w 254623"/>
                <a:gd name="connsiteY17" fmla="*/ 17959 h 28210"/>
                <a:gd name="connsiteX18" fmla="*/ 10919 w 254623"/>
                <a:gd name="connsiteY18" fmla="*/ 20276 h 28210"/>
                <a:gd name="connsiteX19" fmla="*/ 8990 w 254623"/>
                <a:gd name="connsiteY19" fmla="*/ 21748 h 28210"/>
                <a:gd name="connsiteX20" fmla="*/ 6320 w 254623"/>
                <a:gd name="connsiteY20" fmla="*/ 22247 h 28210"/>
                <a:gd name="connsiteX21" fmla="*/ 3739 w 254623"/>
                <a:gd name="connsiteY21" fmla="*/ 21661 h 28210"/>
                <a:gd name="connsiteX22" fmla="*/ 1736 w 254623"/>
                <a:gd name="connsiteY22" fmla="*/ 20017 h 28210"/>
                <a:gd name="connsiteX23" fmla="*/ 445 w 254623"/>
                <a:gd name="connsiteY23" fmla="*/ 17528 h 28210"/>
                <a:gd name="connsiteX24" fmla="*/ 0 w 254623"/>
                <a:gd name="connsiteY24" fmla="*/ 14400 h 28210"/>
                <a:gd name="connsiteX25" fmla="*/ 2759 w 254623"/>
                <a:gd name="connsiteY25" fmla="*/ 14097 h 28210"/>
                <a:gd name="connsiteX26" fmla="*/ 2759 w 254623"/>
                <a:gd name="connsiteY26" fmla="*/ 14400 h 28210"/>
                <a:gd name="connsiteX27" fmla="*/ 2997 w 254623"/>
                <a:gd name="connsiteY27" fmla="*/ 16571 h 28210"/>
                <a:gd name="connsiteX28" fmla="*/ 3768 w 254623"/>
                <a:gd name="connsiteY28" fmla="*/ 18358 h 28210"/>
                <a:gd name="connsiteX29" fmla="*/ 5089 w 254623"/>
                <a:gd name="connsiteY29" fmla="*/ 19574 h 28210"/>
                <a:gd name="connsiteX30" fmla="*/ 7002 w 254623"/>
                <a:gd name="connsiteY30" fmla="*/ 20005 h 28210"/>
                <a:gd name="connsiteX31" fmla="*/ 9243 w 254623"/>
                <a:gd name="connsiteY31" fmla="*/ 19446 h 28210"/>
                <a:gd name="connsiteX32" fmla="*/ 10667 w 254623"/>
                <a:gd name="connsiteY32" fmla="*/ 17974 h 28210"/>
                <a:gd name="connsiteX33" fmla="*/ 11497 w 254623"/>
                <a:gd name="connsiteY33" fmla="*/ 15984 h 28210"/>
                <a:gd name="connsiteX34" fmla="*/ 11497 w 254623"/>
                <a:gd name="connsiteY34" fmla="*/ 12541 h 28210"/>
                <a:gd name="connsiteX35" fmla="*/ 10978 w 254623"/>
                <a:gd name="connsiteY35" fmla="*/ 11025 h 28210"/>
                <a:gd name="connsiteX36" fmla="*/ 10118 w 254623"/>
                <a:gd name="connsiteY36" fmla="*/ 9709 h 28210"/>
                <a:gd name="connsiteX37" fmla="*/ 8827 w 254623"/>
                <a:gd name="connsiteY37" fmla="*/ 8780 h 28210"/>
                <a:gd name="connsiteX38" fmla="*/ 7032 w 254623"/>
                <a:gd name="connsiteY38" fmla="*/ 8437 h 28210"/>
                <a:gd name="connsiteX39" fmla="*/ 5089 w 254623"/>
                <a:gd name="connsiteY39" fmla="*/ 8895 h 28210"/>
                <a:gd name="connsiteX40" fmla="*/ 3768 w 254623"/>
                <a:gd name="connsiteY40" fmla="*/ 10124 h 28210"/>
                <a:gd name="connsiteX41" fmla="*/ 2997 w 254623"/>
                <a:gd name="connsiteY41" fmla="*/ 11923 h 28210"/>
                <a:gd name="connsiteX42" fmla="*/ 2759 w 254623"/>
                <a:gd name="connsiteY42" fmla="*/ 14097 h 28210"/>
                <a:gd name="connsiteX43" fmla="*/ 21346 w 254623"/>
                <a:gd name="connsiteY43" fmla="*/ 6490 h 28210"/>
                <a:gd name="connsiteX44" fmla="*/ 21346 w 254623"/>
                <a:gd name="connsiteY44" fmla="*/ 21963 h 28210"/>
                <a:gd name="connsiteX45" fmla="*/ 18587 w 254623"/>
                <a:gd name="connsiteY45" fmla="*/ 21963 h 28210"/>
                <a:gd name="connsiteX46" fmla="*/ 18587 w 254623"/>
                <a:gd name="connsiteY46" fmla="*/ 6490 h 28210"/>
                <a:gd name="connsiteX47" fmla="*/ 21346 w 254623"/>
                <a:gd name="connsiteY47" fmla="*/ 6490 h 28210"/>
                <a:gd name="connsiteX48" fmla="*/ 18379 w 254623"/>
                <a:gd name="connsiteY48" fmla="*/ 2389 h 28210"/>
                <a:gd name="connsiteX49" fmla="*/ 18780 w 254623"/>
                <a:gd name="connsiteY49" fmla="*/ 1301 h 28210"/>
                <a:gd name="connsiteX50" fmla="*/ 19997 w 254623"/>
                <a:gd name="connsiteY50" fmla="*/ 858 h 28210"/>
                <a:gd name="connsiteX51" fmla="*/ 21198 w 254623"/>
                <a:gd name="connsiteY51" fmla="*/ 1301 h 28210"/>
                <a:gd name="connsiteX52" fmla="*/ 21629 w 254623"/>
                <a:gd name="connsiteY52" fmla="*/ 2389 h 28210"/>
                <a:gd name="connsiteX53" fmla="*/ 21198 w 254623"/>
                <a:gd name="connsiteY53" fmla="*/ 3446 h 28210"/>
                <a:gd name="connsiteX54" fmla="*/ 19997 w 254623"/>
                <a:gd name="connsiteY54" fmla="*/ 3874 h 28210"/>
                <a:gd name="connsiteX55" fmla="*/ 18780 w 254623"/>
                <a:gd name="connsiteY55" fmla="*/ 3446 h 28210"/>
                <a:gd name="connsiteX56" fmla="*/ 18379 w 254623"/>
                <a:gd name="connsiteY56" fmla="*/ 2389 h 28210"/>
                <a:gd name="connsiteX57" fmla="*/ 38242 w 254623"/>
                <a:gd name="connsiteY57" fmla="*/ 19789 h 28210"/>
                <a:gd name="connsiteX58" fmla="*/ 38242 w 254623"/>
                <a:gd name="connsiteY58" fmla="*/ 21963 h 28210"/>
                <a:gd name="connsiteX59" fmla="*/ 26567 w 254623"/>
                <a:gd name="connsiteY59" fmla="*/ 21963 h 28210"/>
                <a:gd name="connsiteX60" fmla="*/ 26567 w 254623"/>
                <a:gd name="connsiteY60" fmla="*/ 19789 h 28210"/>
                <a:gd name="connsiteX61" fmla="*/ 38242 w 254623"/>
                <a:gd name="connsiteY61" fmla="*/ 19789 h 28210"/>
                <a:gd name="connsiteX62" fmla="*/ 37812 w 254623"/>
                <a:gd name="connsiteY62" fmla="*/ 8365 h 28210"/>
                <a:gd name="connsiteX63" fmla="*/ 27190 w 254623"/>
                <a:gd name="connsiteY63" fmla="*/ 21963 h 28210"/>
                <a:gd name="connsiteX64" fmla="*/ 25513 w 254623"/>
                <a:gd name="connsiteY64" fmla="*/ 21963 h 28210"/>
                <a:gd name="connsiteX65" fmla="*/ 25513 w 254623"/>
                <a:gd name="connsiteY65" fmla="*/ 20017 h 28210"/>
                <a:gd name="connsiteX66" fmla="*/ 36062 w 254623"/>
                <a:gd name="connsiteY66" fmla="*/ 6490 h 28210"/>
                <a:gd name="connsiteX67" fmla="*/ 37812 w 254623"/>
                <a:gd name="connsiteY67" fmla="*/ 6490 h 28210"/>
                <a:gd name="connsiteX68" fmla="*/ 37812 w 254623"/>
                <a:gd name="connsiteY68" fmla="*/ 8365 h 28210"/>
                <a:gd name="connsiteX69" fmla="*/ 36596 w 254623"/>
                <a:gd name="connsiteY69" fmla="*/ 6490 h 28210"/>
                <a:gd name="connsiteX70" fmla="*/ 36596 w 254623"/>
                <a:gd name="connsiteY70" fmla="*/ 8680 h 28210"/>
                <a:gd name="connsiteX71" fmla="*/ 25632 w 254623"/>
                <a:gd name="connsiteY71" fmla="*/ 8680 h 28210"/>
                <a:gd name="connsiteX72" fmla="*/ 25632 w 254623"/>
                <a:gd name="connsiteY72" fmla="*/ 6490 h 28210"/>
                <a:gd name="connsiteX73" fmla="*/ 36596 w 254623"/>
                <a:gd name="connsiteY73" fmla="*/ 6490 h 28210"/>
                <a:gd name="connsiteX74" fmla="*/ 53847 w 254623"/>
                <a:gd name="connsiteY74" fmla="*/ 19789 h 28210"/>
                <a:gd name="connsiteX75" fmla="*/ 53847 w 254623"/>
                <a:gd name="connsiteY75" fmla="*/ 21963 h 28210"/>
                <a:gd name="connsiteX76" fmla="*/ 42172 w 254623"/>
                <a:gd name="connsiteY76" fmla="*/ 21963 h 28210"/>
                <a:gd name="connsiteX77" fmla="*/ 42172 w 254623"/>
                <a:gd name="connsiteY77" fmla="*/ 19789 h 28210"/>
                <a:gd name="connsiteX78" fmla="*/ 53847 w 254623"/>
                <a:gd name="connsiteY78" fmla="*/ 19789 h 28210"/>
                <a:gd name="connsiteX79" fmla="*/ 53417 w 254623"/>
                <a:gd name="connsiteY79" fmla="*/ 8365 h 28210"/>
                <a:gd name="connsiteX80" fmla="*/ 42795 w 254623"/>
                <a:gd name="connsiteY80" fmla="*/ 21963 h 28210"/>
                <a:gd name="connsiteX81" fmla="*/ 41119 w 254623"/>
                <a:gd name="connsiteY81" fmla="*/ 21963 h 28210"/>
                <a:gd name="connsiteX82" fmla="*/ 41119 w 254623"/>
                <a:gd name="connsiteY82" fmla="*/ 20017 h 28210"/>
                <a:gd name="connsiteX83" fmla="*/ 51667 w 254623"/>
                <a:gd name="connsiteY83" fmla="*/ 6490 h 28210"/>
                <a:gd name="connsiteX84" fmla="*/ 53417 w 254623"/>
                <a:gd name="connsiteY84" fmla="*/ 6490 h 28210"/>
                <a:gd name="connsiteX85" fmla="*/ 53417 w 254623"/>
                <a:gd name="connsiteY85" fmla="*/ 8365 h 28210"/>
                <a:gd name="connsiteX86" fmla="*/ 52201 w 254623"/>
                <a:gd name="connsiteY86" fmla="*/ 6490 h 28210"/>
                <a:gd name="connsiteX87" fmla="*/ 52201 w 254623"/>
                <a:gd name="connsiteY87" fmla="*/ 8680 h 28210"/>
                <a:gd name="connsiteX88" fmla="*/ 41237 w 254623"/>
                <a:gd name="connsiteY88" fmla="*/ 8680 h 28210"/>
                <a:gd name="connsiteX89" fmla="*/ 41237 w 254623"/>
                <a:gd name="connsiteY89" fmla="*/ 6490 h 28210"/>
                <a:gd name="connsiteX90" fmla="*/ 52201 w 254623"/>
                <a:gd name="connsiteY90" fmla="*/ 6490 h 28210"/>
                <a:gd name="connsiteX91" fmla="*/ 62005 w 254623"/>
                <a:gd name="connsiteY91" fmla="*/ 20360 h 28210"/>
                <a:gd name="connsiteX92" fmla="*/ 66471 w 254623"/>
                <a:gd name="connsiteY92" fmla="*/ 6490 h 28210"/>
                <a:gd name="connsiteX93" fmla="*/ 69408 w 254623"/>
                <a:gd name="connsiteY93" fmla="*/ 6490 h 28210"/>
                <a:gd name="connsiteX94" fmla="*/ 62969 w 254623"/>
                <a:gd name="connsiteY94" fmla="*/ 24349 h 28210"/>
                <a:gd name="connsiteX95" fmla="*/ 62376 w 254623"/>
                <a:gd name="connsiteY95" fmla="*/ 25581 h 28210"/>
                <a:gd name="connsiteX96" fmla="*/ 61456 w 254623"/>
                <a:gd name="connsiteY96" fmla="*/ 26854 h 28210"/>
                <a:gd name="connsiteX97" fmla="*/ 60092 w 254623"/>
                <a:gd name="connsiteY97" fmla="*/ 27824 h 28210"/>
                <a:gd name="connsiteX98" fmla="*/ 58207 w 254623"/>
                <a:gd name="connsiteY98" fmla="*/ 28210 h 28210"/>
                <a:gd name="connsiteX99" fmla="*/ 57377 w 254623"/>
                <a:gd name="connsiteY99" fmla="*/ 28126 h 28210"/>
                <a:gd name="connsiteX100" fmla="*/ 56665 w 254623"/>
                <a:gd name="connsiteY100" fmla="*/ 27983 h 28210"/>
                <a:gd name="connsiteX101" fmla="*/ 56650 w 254623"/>
                <a:gd name="connsiteY101" fmla="*/ 25837 h 28210"/>
                <a:gd name="connsiteX102" fmla="*/ 57021 w 254623"/>
                <a:gd name="connsiteY102" fmla="*/ 25865 h 28210"/>
                <a:gd name="connsiteX103" fmla="*/ 57391 w 254623"/>
                <a:gd name="connsiteY103" fmla="*/ 25893 h 28210"/>
                <a:gd name="connsiteX104" fmla="*/ 58979 w 254623"/>
                <a:gd name="connsiteY104" fmla="*/ 25650 h 28210"/>
                <a:gd name="connsiteX105" fmla="*/ 60077 w 254623"/>
                <a:gd name="connsiteY105" fmla="*/ 24864 h 28210"/>
                <a:gd name="connsiteX106" fmla="*/ 60863 w 254623"/>
                <a:gd name="connsiteY106" fmla="*/ 23364 h 28210"/>
                <a:gd name="connsiteX107" fmla="*/ 62005 w 254623"/>
                <a:gd name="connsiteY107" fmla="*/ 20360 h 28210"/>
                <a:gd name="connsiteX108" fmla="*/ 58727 w 254623"/>
                <a:gd name="connsiteY108" fmla="*/ 6490 h 28210"/>
                <a:gd name="connsiteX109" fmla="*/ 62895 w 254623"/>
                <a:gd name="connsiteY109" fmla="*/ 18501 h 28210"/>
                <a:gd name="connsiteX110" fmla="*/ 63608 w 254623"/>
                <a:gd name="connsiteY110" fmla="*/ 21289 h 28210"/>
                <a:gd name="connsiteX111" fmla="*/ 61634 w 254623"/>
                <a:gd name="connsiteY111" fmla="*/ 22263 h 28210"/>
                <a:gd name="connsiteX112" fmla="*/ 55730 w 254623"/>
                <a:gd name="connsiteY112" fmla="*/ 6490 h 28210"/>
                <a:gd name="connsiteX113" fmla="*/ 58727 w 254623"/>
                <a:gd name="connsiteY113" fmla="*/ 6490 h 28210"/>
                <a:gd name="connsiteX114" fmla="*/ 83990 w 254623"/>
                <a:gd name="connsiteY114" fmla="*/ 21963 h 28210"/>
                <a:gd name="connsiteX115" fmla="*/ 83990 w 254623"/>
                <a:gd name="connsiteY115" fmla="*/ 24134 h 28210"/>
                <a:gd name="connsiteX116" fmla="*/ 70386 w 254623"/>
                <a:gd name="connsiteY116" fmla="*/ 24134 h 28210"/>
                <a:gd name="connsiteX117" fmla="*/ 70386 w 254623"/>
                <a:gd name="connsiteY117" fmla="*/ 21963 h 28210"/>
                <a:gd name="connsiteX118" fmla="*/ 83990 w 254623"/>
                <a:gd name="connsiteY118" fmla="*/ 21963 h 28210"/>
                <a:gd name="connsiteX119" fmla="*/ 85931 w 254623"/>
                <a:gd name="connsiteY119" fmla="*/ 14400 h 28210"/>
                <a:gd name="connsiteX120" fmla="*/ 85931 w 254623"/>
                <a:gd name="connsiteY120" fmla="*/ 14069 h 28210"/>
                <a:gd name="connsiteX121" fmla="*/ 86436 w 254623"/>
                <a:gd name="connsiteY121" fmla="*/ 10966 h 28210"/>
                <a:gd name="connsiteX122" fmla="*/ 87890 w 254623"/>
                <a:gd name="connsiteY122" fmla="*/ 8465 h 28210"/>
                <a:gd name="connsiteX123" fmla="*/ 90189 w 254623"/>
                <a:gd name="connsiteY123" fmla="*/ 6805 h 28210"/>
                <a:gd name="connsiteX124" fmla="*/ 93216 w 254623"/>
                <a:gd name="connsiteY124" fmla="*/ 6207 h 28210"/>
                <a:gd name="connsiteX125" fmla="*/ 96257 w 254623"/>
                <a:gd name="connsiteY125" fmla="*/ 6805 h 28210"/>
                <a:gd name="connsiteX126" fmla="*/ 98571 w 254623"/>
                <a:gd name="connsiteY126" fmla="*/ 8465 h 28210"/>
                <a:gd name="connsiteX127" fmla="*/ 100040 w 254623"/>
                <a:gd name="connsiteY127" fmla="*/ 10966 h 28210"/>
                <a:gd name="connsiteX128" fmla="*/ 100544 w 254623"/>
                <a:gd name="connsiteY128" fmla="*/ 14069 h 28210"/>
                <a:gd name="connsiteX129" fmla="*/ 100544 w 254623"/>
                <a:gd name="connsiteY129" fmla="*/ 14400 h 28210"/>
                <a:gd name="connsiteX130" fmla="*/ 100040 w 254623"/>
                <a:gd name="connsiteY130" fmla="*/ 17500 h 28210"/>
                <a:gd name="connsiteX131" fmla="*/ 98571 w 254623"/>
                <a:gd name="connsiteY131" fmla="*/ 20005 h 28210"/>
                <a:gd name="connsiteX132" fmla="*/ 96272 w 254623"/>
                <a:gd name="connsiteY132" fmla="*/ 21661 h 28210"/>
                <a:gd name="connsiteX133" fmla="*/ 93245 w 254623"/>
                <a:gd name="connsiteY133" fmla="*/ 22247 h 28210"/>
                <a:gd name="connsiteX134" fmla="*/ 90204 w 254623"/>
                <a:gd name="connsiteY134" fmla="*/ 21661 h 28210"/>
                <a:gd name="connsiteX135" fmla="*/ 87890 w 254623"/>
                <a:gd name="connsiteY135" fmla="*/ 20005 h 28210"/>
                <a:gd name="connsiteX136" fmla="*/ 86436 w 254623"/>
                <a:gd name="connsiteY136" fmla="*/ 17500 h 28210"/>
                <a:gd name="connsiteX137" fmla="*/ 85931 w 254623"/>
                <a:gd name="connsiteY137" fmla="*/ 14400 h 28210"/>
                <a:gd name="connsiteX138" fmla="*/ 88676 w 254623"/>
                <a:gd name="connsiteY138" fmla="*/ 14069 h 28210"/>
                <a:gd name="connsiteX139" fmla="*/ 88676 w 254623"/>
                <a:gd name="connsiteY139" fmla="*/ 14400 h 28210"/>
                <a:gd name="connsiteX140" fmla="*/ 88958 w 254623"/>
                <a:gd name="connsiteY140" fmla="*/ 16586 h 28210"/>
                <a:gd name="connsiteX141" fmla="*/ 89803 w 254623"/>
                <a:gd name="connsiteY141" fmla="*/ 18389 h 28210"/>
                <a:gd name="connsiteX142" fmla="*/ 91243 w 254623"/>
                <a:gd name="connsiteY142" fmla="*/ 19630 h 28210"/>
                <a:gd name="connsiteX143" fmla="*/ 93245 w 254623"/>
                <a:gd name="connsiteY143" fmla="*/ 20076 h 28210"/>
                <a:gd name="connsiteX144" fmla="*/ 95218 w 254623"/>
                <a:gd name="connsiteY144" fmla="*/ 19630 h 28210"/>
                <a:gd name="connsiteX145" fmla="*/ 96643 w 254623"/>
                <a:gd name="connsiteY145" fmla="*/ 18389 h 28210"/>
                <a:gd name="connsiteX146" fmla="*/ 97488 w 254623"/>
                <a:gd name="connsiteY146" fmla="*/ 16586 h 28210"/>
                <a:gd name="connsiteX147" fmla="*/ 97785 w 254623"/>
                <a:gd name="connsiteY147" fmla="*/ 14400 h 28210"/>
                <a:gd name="connsiteX148" fmla="*/ 97785 w 254623"/>
                <a:gd name="connsiteY148" fmla="*/ 14069 h 28210"/>
                <a:gd name="connsiteX149" fmla="*/ 97488 w 254623"/>
                <a:gd name="connsiteY149" fmla="*/ 11911 h 28210"/>
                <a:gd name="connsiteX150" fmla="*/ 96628 w 254623"/>
                <a:gd name="connsiteY150" fmla="*/ 10096 h 28210"/>
                <a:gd name="connsiteX151" fmla="*/ 95204 w 254623"/>
                <a:gd name="connsiteY151" fmla="*/ 8836 h 28210"/>
                <a:gd name="connsiteX152" fmla="*/ 93216 w 254623"/>
                <a:gd name="connsiteY152" fmla="*/ 8377 h 28210"/>
                <a:gd name="connsiteX153" fmla="*/ 91228 w 254623"/>
                <a:gd name="connsiteY153" fmla="*/ 8836 h 28210"/>
                <a:gd name="connsiteX154" fmla="*/ 89803 w 254623"/>
                <a:gd name="connsiteY154" fmla="*/ 10096 h 28210"/>
                <a:gd name="connsiteX155" fmla="*/ 88958 w 254623"/>
                <a:gd name="connsiteY155" fmla="*/ 11911 h 28210"/>
                <a:gd name="connsiteX156" fmla="*/ 88676 w 254623"/>
                <a:gd name="connsiteY156" fmla="*/ 14069 h 28210"/>
                <a:gd name="connsiteX157" fmla="*/ 110942 w 254623"/>
                <a:gd name="connsiteY157" fmla="*/ 20076 h 28210"/>
                <a:gd name="connsiteX158" fmla="*/ 112752 w 254623"/>
                <a:gd name="connsiteY158" fmla="*/ 19689 h 28210"/>
                <a:gd name="connsiteX159" fmla="*/ 114117 w 254623"/>
                <a:gd name="connsiteY159" fmla="*/ 18629 h 28210"/>
                <a:gd name="connsiteX160" fmla="*/ 114725 w 254623"/>
                <a:gd name="connsiteY160" fmla="*/ 17073 h 28210"/>
                <a:gd name="connsiteX161" fmla="*/ 117336 w 254623"/>
                <a:gd name="connsiteY161" fmla="*/ 17073 h 28210"/>
                <a:gd name="connsiteX162" fmla="*/ 116372 w 254623"/>
                <a:gd name="connsiteY162" fmla="*/ 19630 h 28210"/>
                <a:gd name="connsiteX163" fmla="*/ 114072 w 254623"/>
                <a:gd name="connsiteY163" fmla="*/ 21533 h 28210"/>
                <a:gd name="connsiteX164" fmla="*/ 110942 w 254623"/>
                <a:gd name="connsiteY164" fmla="*/ 22247 h 28210"/>
                <a:gd name="connsiteX165" fmla="*/ 107782 w 254623"/>
                <a:gd name="connsiteY165" fmla="*/ 21633 h 28210"/>
                <a:gd name="connsiteX166" fmla="*/ 105557 w 254623"/>
                <a:gd name="connsiteY166" fmla="*/ 19945 h 28210"/>
                <a:gd name="connsiteX167" fmla="*/ 104237 w 254623"/>
                <a:gd name="connsiteY167" fmla="*/ 17488 h 28210"/>
                <a:gd name="connsiteX168" fmla="*/ 103806 w 254623"/>
                <a:gd name="connsiteY168" fmla="*/ 14528 h 28210"/>
                <a:gd name="connsiteX169" fmla="*/ 103806 w 254623"/>
                <a:gd name="connsiteY169" fmla="*/ 13926 h 28210"/>
                <a:gd name="connsiteX170" fmla="*/ 104237 w 254623"/>
                <a:gd name="connsiteY170" fmla="*/ 10982 h 28210"/>
                <a:gd name="connsiteX171" fmla="*/ 105557 w 254623"/>
                <a:gd name="connsiteY171" fmla="*/ 8508 h 28210"/>
                <a:gd name="connsiteX172" fmla="*/ 107782 w 254623"/>
                <a:gd name="connsiteY172" fmla="*/ 6821 h 28210"/>
                <a:gd name="connsiteX173" fmla="*/ 110942 w 254623"/>
                <a:gd name="connsiteY173" fmla="*/ 6207 h 28210"/>
                <a:gd name="connsiteX174" fmla="*/ 114236 w 254623"/>
                <a:gd name="connsiteY174" fmla="*/ 6949 h 28210"/>
                <a:gd name="connsiteX175" fmla="*/ 116446 w 254623"/>
                <a:gd name="connsiteY175" fmla="*/ 8951 h 28210"/>
                <a:gd name="connsiteX176" fmla="*/ 117336 w 254623"/>
                <a:gd name="connsiteY176" fmla="*/ 11811 h 28210"/>
                <a:gd name="connsiteX177" fmla="*/ 114725 w 254623"/>
                <a:gd name="connsiteY177" fmla="*/ 11811 h 28210"/>
                <a:gd name="connsiteX178" fmla="*/ 114162 w 254623"/>
                <a:gd name="connsiteY178" fmla="*/ 10080 h 28210"/>
                <a:gd name="connsiteX179" fmla="*/ 112856 w 254623"/>
                <a:gd name="connsiteY179" fmla="*/ 8851 h 28210"/>
                <a:gd name="connsiteX180" fmla="*/ 110942 w 254623"/>
                <a:gd name="connsiteY180" fmla="*/ 8377 h 28210"/>
                <a:gd name="connsiteX181" fmla="*/ 108821 w 254623"/>
                <a:gd name="connsiteY181" fmla="*/ 8864 h 28210"/>
                <a:gd name="connsiteX182" fmla="*/ 107471 w 254623"/>
                <a:gd name="connsiteY182" fmla="*/ 10152 h 28210"/>
                <a:gd name="connsiteX183" fmla="*/ 106758 w 254623"/>
                <a:gd name="connsiteY183" fmla="*/ 11939 h 28210"/>
                <a:gd name="connsiteX184" fmla="*/ 106551 w 254623"/>
                <a:gd name="connsiteY184" fmla="*/ 13926 h 28210"/>
                <a:gd name="connsiteX185" fmla="*/ 106551 w 254623"/>
                <a:gd name="connsiteY185" fmla="*/ 14528 h 28210"/>
                <a:gd name="connsiteX186" fmla="*/ 106758 w 254623"/>
                <a:gd name="connsiteY186" fmla="*/ 16530 h 28210"/>
                <a:gd name="connsiteX187" fmla="*/ 107456 w 254623"/>
                <a:gd name="connsiteY187" fmla="*/ 18317 h 28210"/>
                <a:gd name="connsiteX188" fmla="*/ 108806 w 254623"/>
                <a:gd name="connsiteY188" fmla="*/ 19602 h 28210"/>
                <a:gd name="connsiteX189" fmla="*/ 110942 w 254623"/>
                <a:gd name="connsiteY189" fmla="*/ 20076 h 28210"/>
                <a:gd name="connsiteX190" fmla="*/ 127615 w 254623"/>
                <a:gd name="connsiteY190" fmla="*/ 22247 h 28210"/>
                <a:gd name="connsiteX191" fmla="*/ 124573 w 254623"/>
                <a:gd name="connsiteY191" fmla="*/ 21704 h 28210"/>
                <a:gd name="connsiteX192" fmla="*/ 122247 w 254623"/>
                <a:gd name="connsiteY192" fmla="*/ 20145 h 28210"/>
                <a:gd name="connsiteX193" fmla="*/ 120762 w 254623"/>
                <a:gd name="connsiteY193" fmla="*/ 17771 h 28210"/>
                <a:gd name="connsiteX194" fmla="*/ 120242 w 254623"/>
                <a:gd name="connsiteY194" fmla="*/ 14771 h 28210"/>
                <a:gd name="connsiteX195" fmla="*/ 120242 w 254623"/>
                <a:gd name="connsiteY195" fmla="*/ 14169 h 28210"/>
                <a:gd name="connsiteX196" fmla="*/ 120821 w 254623"/>
                <a:gd name="connsiteY196" fmla="*/ 10810 h 28210"/>
                <a:gd name="connsiteX197" fmla="*/ 122392 w 254623"/>
                <a:gd name="connsiteY197" fmla="*/ 8293 h 28210"/>
                <a:gd name="connsiteX198" fmla="*/ 124648 w 254623"/>
                <a:gd name="connsiteY198" fmla="*/ 6734 h 28210"/>
                <a:gd name="connsiteX199" fmla="*/ 127259 w 254623"/>
                <a:gd name="connsiteY199" fmla="*/ 6207 h 28210"/>
                <a:gd name="connsiteX200" fmla="*/ 130227 w 254623"/>
                <a:gd name="connsiteY200" fmla="*/ 6777 h 28210"/>
                <a:gd name="connsiteX201" fmla="*/ 132288 w 254623"/>
                <a:gd name="connsiteY201" fmla="*/ 8377 h 28210"/>
                <a:gd name="connsiteX202" fmla="*/ 133476 w 254623"/>
                <a:gd name="connsiteY202" fmla="*/ 10782 h 28210"/>
                <a:gd name="connsiteX203" fmla="*/ 133861 w 254623"/>
                <a:gd name="connsiteY203" fmla="*/ 13782 h 28210"/>
                <a:gd name="connsiteX204" fmla="*/ 133861 w 254623"/>
                <a:gd name="connsiteY204" fmla="*/ 14971 h 28210"/>
                <a:gd name="connsiteX205" fmla="*/ 121874 w 254623"/>
                <a:gd name="connsiteY205" fmla="*/ 14971 h 28210"/>
                <a:gd name="connsiteX206" fmla="*/ 121874 w 254623"/>
                <a:gd name="connsiteY206" fmla="*/ 12812 h 28210"/>
                <a:gd name="connsiteX207" fmla="*/ 131117 w 254623"/>
                <a:gd name="connsiteY207" fmla="*/ 12812 h 28210"/>
                <a:gd name="connsiteX208" fmla="*/ 131117 w 254623"/>
                <a:gd name="connsiteY208" fmla="*/ 12610 h 28210"/>
                <a:gd name="connsiteX209" fmla="*/ 130670 w 254623"/>
                <a:gd name="connsiteY209" fmla="*/ 10610 h 28210"/>
                <a:gd name="connsiteX210" fmla="*/ 129486 w 254623"/>
                <a:gd name="connsiteY210" fmla="*/ 9007 h 28210"/>
                <a:gd name="connsiteX211" fmla="*/ 127259 w 254623"/>
                <a:gd name="connsiteY211" fmla="*/ 8377 h 28210"/>
                <a:gd name="connsiteX212" fmla="*/ 125538 w 254623"/>
                <a:gd name="connsiteY212" fmla="*/ 8764 h 28210"/>
                <a:gd name="connsiteX213" fmla="*/ 124188 w 254623"/>
                <a:gd name="connsiteY213" fmla="*/ 9881 h 28210"/>
                <a:gd name="connsiteX214" fmla="*/ 123314 w 254623"/>
                <a:gd name="connsiteY214" fmla="*/ 11696 h 28210"/>
                <a:gd name="connsiteX215" fmla="*/ 123001 w 254623"/>
                <a:gd name="connsiteY215" fmla="*/ 14169 h 28210"/>
                <a:gd name="connsiteX216" fmla="*/ 123001 w 254623"/>
                <a:gd name="connsiteY216" fmla="*/ 14771 h 28210"/>
                <a:gd name="connsiteX217" fmla="*/ 123314 w 254623"/>
                <a:gd name="connsiteY217" fmla="*/ 16842 h 28210"/>
                <a:gd name="connsiteX218" fmla="*/ 124246 w 254623"/>
                <a:gd name="connsiteY218" fmla="*/ 18529 h 28210"/>
                <a:gd name="connsiteX219" fmla="*/ 125745 w 254623"/>
                <a:gd name="connsiteY219" fmla="*/ 19674 h 28210"/>
                <a:gd name="connsiteX220" fmla="*/ 127764 w 254623"/>
                <a:gd name="connsiteY220" fmla="*/ 20089 h 28210"/>
                <a:gd name="connsiteX221" fmla="*/ 130227 w 254623"/>
                <a:gd name="connsiteY221" fmla="*/ 19518 h 28210"/>
                <a:gd name="connsiteX222" fmla="*/ 131990 w 254623"/>
                <a:gd name="connsiteY222" fmla="*/ 17987 h 28210"/>
                <a:gd name="connsiteX223" fmla="*/ 133654 w 254623"/>
                <a:gd name="connsiteY223" fmla="*/ 19259 h 28210"/>
                <a:gd name="connsiteX224" fmla="*/ 132333 w 254623"/>
                <a:gd name="connsiteY224" fmla="*/ 20703 h 28210"/>
                <a:gd name="connsiteX225" fmla="*/ 130359 w 254623"/>
                <a:gd name="connsiteY225" fmla="*/ 21820 h 28210"/>
                <a:gd name="connsiteX226" fmla="*/ 127615 w 254623"/>
                <a:gd name="connsiteY226" fmla="*/ 22247 h 28210"/>
                <a:gd name="connsiteX227" fmla="*/ 140579 w 254623"/>
                <a:gd name="connsiteY227" fmla="*/ 0 h 28210"/>
                <a:gd name="connsiteX228" fmla="*/ 140579 w 254623"/>
                <a:gd name="connsiteY228" fmla="*/ 21963 h 28210"/>
                <a:gd name="connsiteX229" fmla="*/ 137822 w 254623"/>
                <a:gd name="connsiteY229" fmla="*/ 21963 h 28210"/>
                <a:gd name="connsiteX230" fmla="*/ 137822 w 254623"/>
                <a:gd name="connsiteY230" fmla="*/ 0 h 28210"/>
                <a:gd name="connsiteX231" fmla="*/ 140579 w 254623"/>
                <a:gd name="connsiteY231" fmla="*/ 0 h 28210"/>
                <a:gd name="connsiteX232" fmla="*/ 144792 w 254623"/>
                <a:gd name="connsiteY232" fmla="*/ 14400 h 28210"/>
                <a:gd name="connsiteX233" fmla="*/ 144792 w 254623"/>
                <a:gd name="connsiteY233" fmla="*/ 14069 h 28210"/>
                <a:gd name="connsiteX234" fmla="*/ 145297 w 254623"/>
                <a:gd name="connsiteY234" fmla="*/ 10966 h 28210"/>
                <a:gd name="connsiteX235" fmla="*/ 146750 w 254623"/>
                <a:gd name="connsiteY235" fmla="*/ 8465 h 28210"/>
                <a:gd name="connsiteX236" fmla="*/ 149051 w 254623"/>
                <a:gd name="connsiteY236" fmla="*/ 6805 h 28210"/>
                <a:gd name="connsiteX237" fmla="*/ 152077 w 254623"/>
                <a:gd name="connsiteY237" fmla="*/ 6207 h 28210"/>
                <a:gd name="connsiteX238" fmla="*/ 155118 w 254623"/>
                <a:gd name="connsiteY238" fmla="*/ 6805 h 28210"/>
                <a:gd name="connsiteX239" fmla="*/ 157432 w 254623"/>
                <a:gd name="connsiteY239" fmla="*/ 8465 h 28210"/>
                <a:gd name="connsiteX240" fmla="*/ 158901 w 254623"/>
                <a:gd name="connsiteY240" fmla="*/ 10966 h 28210"/>
                <a:gd name="connsiteX241" fmla="*/ 159403 w 254623"/>
                <a:gd name="connsiteY241" fmla="*/ 14069 h 28210"/>
                <a:gd name="connsiteX242" fmla="*/ 159403 w 254623"/>
                <a:gd name="connsiteY242" fmla="*/ 14400 h 28210"/>
                <a:gd name="connsiteX243" fmla="*/ 158901 w 254623"/>
                <a:gd name="connsiteY243" fmla="*/ 17500 h 28210"/>
                <a:gd name="connsiteX244" fmla="*/ 157432 w 254623"/>
                <a:gd name="connsiteY244" fmla="*/ 20005 h 28210"/>
                <a:gd name="connsiteX245" fmla="*/ 155131 w 254623"/>
                <a:gd name="connsiteY245" fmla="*/ 21661 h 28210"/>
                <a:gd name="connsiteX246" fmla="*/ 152106 w 254623"/>
                <a:gd name="connsiteY246" fmla="*/ 22247 h 28210"/>
                <a:gd name="connsiteX247" fmla="*/ 149064 w 254623"/>
                <a:gd name="connsiteY247" fmla="*/ 21661 h 28210"/>
                <a:gd name="connsiteX248" fmla="*/ 146750 w 254623"/>
                <a:gd name="connsiteY248" fmla="*/ 20005 h 28210"/>
                <a:gd name="connsiteX249" fmla="*/ 145297 w 254623"/>
                <a:gd name="connsiteY249" fmla="*/ 17500 h 28210"/>
                <a:gd name="connsiteX250" fmla="*/ 144792 w 254623"/>
                <a:gd name="connsiteY250" fmla="*/ 14400 h 28210"/>
                <a:gd name="connsiteX251" fmla="*/ 147536 w 254623"/>
                <a:gd name="connsiteY251" fmla="*/ 14069 h 28210"/>
                <a:gd name="connsiteX252" fmla="*/ 147536 w 254623"/>
                <a:gd name="connsiteY252" fmla="*/ 14400 h 28210"/>
                <a:gd name="connsiteX253" fmla="*/ 147818 w 254623"/>
                <a:gd name="connsiteY253" fmla="*/ 16586 h 28210"/>
                <a:gd name="connsiteX254" fmla="*/ 148663 w 254623"/>
                <a:gd name="connsiteY254" fmla="*/ 18389 h 28210"/>
                <a:gd name="connsiteX255" fmla="*/ 150103 w 254623"/>
                <a:gd name="connsiteY255" fmla="*/ 19630 h 28210"/>
                <a:gd name="connsiteX256" fmla="*/ 152106 w 254623"/>
                <a:gd name="connsiteY256" fmla="*/ 20076 h 28210"/>
                <a:gd name="connsiteX257" fmla="*/ 154080 w 254623"/>
                <a:gd name="connsiteY257" fmla="*/ 19630 h 28210"/>
                <a:gd name="connsiteX258" fmla="*/ 155504 w 254623"/>
                <a:gd name="connsiteY258" fmla="*/ 18389 h 28210"/>
                <a:gd name="connsiteX259" fmla="*/ 156348 w 254623"/>
                <a:gd name="connsiteY259" fmla="*/ 16586 h 28210"/>
                <a:gd name="connsiteX260" fmla="*/ 156646 w 254623"/>
                <a:gd name="connsiteY260" fmla="*/ 14400 h 28210"/>
                <a:gd name="connsiteX261" fmla="*/ 156646 w 254623"/>
                <a:gd name="connsiteY261" fmla="*/ 14069 h 28210"/>
                <a:gd name="connsiteX262" fmla="*/ 156348 w 254623"/>
                <a:gd name="connsiteY262" fmla="*/ 11911 h 28210"/>
                <a:gd name="connsiteX263" fmla="*/ 155487 w 254623"/>
                <a:gd name="connsiteY263" fmla="*/ 10096 h 28210"/>
                <a:gd name="connsiteX264" fmla="*/ 154063 w 254623"/>
                <a:gd name="connsiteY264" fmla="*/ 8836 h 28210"/>
                <a:gd name="connsiteX265" fmla="*/ 152077 w 254623"/>
                <a:gd name="connsiteY265" fmla="*/ 8377 h 28210"/>
                <a:gd name="connsiteX266" fmla="*/ 150086 w 254623"/>
                <a:gd name="connsiteY266" fmla="*/ 8836 h 28210"/>
                <a:gd name="connsiteX267" fmla="*/ 148663 w 254623"/>
                <a:gd name="connsiteY267" fmla="*/ 10096 h 28210"/>
                <a:gd name="connsiteX268" fmla="*/ 147818 w 254623"/>
                <a:gd name="connsiteY268" fmla="*/ 11911 h 28210"/>
                <a:gd name="connsiteX269" fmla="*/ 147536 w 254623"/>
                <a:gd name="connsiteY269" fmla="*/ 14069 h 28210"/>
                <a:gd name="connsiteX270" fmla="*/ 170098 w 254623"/>
                <a:gd name="connsiteY270" fmla="*/ 6490 h 28210"/>
                <a:gd name="connsiteX271" fmla="*/ 170098 w 254623"/>
                <a:gd name="connsiteY271" fmla="*/ 8521 h 28210"/>
                <a:gd name="connsiteX272" fmla="*/ 161419 w 254623"/>
                <a:gd name="connsiteY272" fmla="*/ 8521 h 28210"/>
                <a:gd name="connsiteX273" fmla="*/ 161419 w 254623"/>
                <a:gd name="connsiteY273" fmla="*/ 6490 h 28210"/>
                <a:gd name="connsiteX274" fmla="*/ 170098 w 254623"/>
                <a:gd name="connsiteY274" fmla="*/ 6490 h 28210"/>
                <a:gd name="connsiteX275" fmla="*/ 164357 w 254623"/>
                <a:gd name="connsiteY275" fmla="*/ 2732 h 28210"/>
                <a:gd name="connsiteX276" fmla="*/ 167102 w 254623"/>
                <a:gd name="connsiteY276" fmla="*/ 2732 h 28210"/>
                <a:gd name="connsiteX277" fmla="*/ 167102 w 254623"/>
                <a:gd name="connsiteY277" fmla="*/ 18130 h 28210"/>
                <a:gd name="connsiteX278" fmla="*/ 167354 w 254623"/>
                <a:gd name="connsiteY278" fmla="*/ 19318 h 28210"/>
                <a:gd name="connsiteX279" fmla="*/ 168008 w 254623"/>
                <a:gd name="connsiteY279" fmla="*/ 19845 h 28210"/>
                <a:gd name="connsiteX280" fmla="*/ 168868 w 254623"/>
                <a:gd name="connsiteY280" fmla="*/ 19973 h 28210"/>
                <a:gd name="connsiteX281" fmla="*/ 169580 w 254623"/>
                <a:gd name="connsiteY281" fmla="*/ 19917 h 28210"/>
                <a:gd name="connsiteX282" fmla="*/ 170160 w 254623"/>
                <a:gd name="connsiteY282" fmla="*/ 19802 h 28210"/>
                <a:gd name="connsiteX283" fmla="*/ 170173 w 254623"/>
                <a:gd name="connsiteY283" fmla="*/ 21963 h 28210"/>
                <a:gd name="connsiteX284" fmla="*/ 169312 w 254623"/>
                <a:gd name="connsiteY284" fmla="*/ 22147 h 28210"/>
                <a:gd name="connsiteX285" fmla="*/ 168053 w 254623"/>
                <a:gd name="connsiteY285" fmla="*/ 22247 h 28210"/>
                <a:gd name="connsiteX286" fmla="*/ 166199 w 254623"/>
                <a:gd name="connsiteY286" fmla="*/ 21863 h 28210"/>
                <a:gd name="connsiteX287" fmla="*/ 164846 w 254623"/>
                <a:gd name="connsiteY287" fmla="*/ 20575 h 28210"/>
                <a:gd name="connsiteX288" fmla="*/ 164357 w 254623"/>
                <a:gd name="connsiteY288" fmla="*/ 18114 h 28210"/>
                <a:gd name="connsiteX289" fmla="*/ 164357 w 254623"/>
                <a:gd name="connsiteY289" fmla="*/ 2732 h 28210"/>
                <a:gd name="connsiteX290" fmla="*/ 185421 w 254623"/>
                <a:gd name="connsiteY290" fmla="*/ 21963 h 28210"/>
                <a:gd name="connsiteX291" fmla="*/ 185421 w 254623"/>
                <a:gd name="connsiteY291" fmla="*/ 24134 h 28210"/>
                <a:gd name="connsiteX292" fmla="*/ 171820 w 254623"/>
                <a:gd name="connsiteY292" fmla="*/ 24134 h 28210"/>
                <a:gd name="connsiteX293" fmla="*/ 171820 w 254623"/>
                <a:gd name="connsiteY293" fmla="*/ 21963 h 28210"/>
                <a:gd name="connsiteX294" fmla="*/ 185421 w 254623"/>
                <a:gd name="connsiteY294" fmla="*/ 21963 h 28210"/>
                <a:gd name="connsiteX295" fmla="*/ 190524 w 254623"/>
                <a:gd name="connsiteY295" fmla="*/ 19746 h 28210"/>
                <a:gd name="connsiteX296" fmla="*/ 190806 w 254623"/>
                <a:gd name="connsiteY296" fmla="*/ 19746 h 28210"/>
                <a:gd name="connsiteX297" fmla="*/ 194663 w 254623"/>
                <a:gd name="connsiteY297" fmla="*/ 19103 h 28210"/>
                <a:gd name="connsiteX298" fmla="*/ 196948 w 254623"/>
                <a:gd name="connsiteY298" fmla="*/ 17372 h 28210"/>
                <a:gd name="connsiteX299" fmla="*/ 198045 w 254623"/>
                <a:gd name="connsiteY299" fmla="*/ 14927 h 28210"/>
                <a:gd name="connsiteX300" fmla="*/ 198342 w 254623"/>
                <a:gd name="connsiteY300" fmla="*/ 12111 h 28210"/>
                <a:gd name="connsiteX301" fmla="*/ 198342 w 254623"/>
                <a:gd name="connsiteY301" fmla="*/ 8923 h 28210"/>
                <a:gd name="connsiteX302" fmla="*/ 197999 w 254623"/>
                <a:gd name="connsiteY302" fmla="*/ 6406 h 28210"/>
                <a:gd name="connsiteX303" fmla="*/ 197080 w 254623"/>
                <a:gd name="connsiteY303" fmla="*/ 4560 h 28210"/>
                <a:gd name="connsiteX304" fmla="*/ 195760 w 254623"/>
                <a:gd name="connsiteY304" fmla="*/ 3431 h 28210"/>
                <a:gd name="connsiteX305" fmla="*/ 194187 w 254623"/>
                <a:gd name="connsiteY305" fmla="*/ 3044 h 28210"/>
                <a:gd name="connsiteX306" fmla="*/ 192482 w 254623"/>
                <a:gd name="connsiteY306" fmla="*/ 3418 h 28210"/>
                <a:gd name="connsiteX307" fmla="*/ 191220 w 254623"/>
                <a:gd name="connsiteY307" fmla="*/ 4432 h 28210"/>
                <a:gd name="connsiteX308" fmla="*/ 190450 w 254623"/>
                <a:gd name="connsiteY308" fmla="*/ 5976 h 28210"/>
                <a:gd name="connsiteX309" fmla="*/ 190184 w 254623"/>
                <a:gd name="connsiteY309" fmla="*/ 7906 h 28210"/>
                <a:gd name="connsiteX310" fmla="*/ 190421 w 254623"/>
                <a:gd name="connsiteY310" fmla="*/ 9709 h 28210"/>
                <a:gd name="connsiteX311" fmla="*/ 191145 w 254623"/>
                <a:gd name="connsiteY311" fmla="*/ 11281 h 28210"/>
                <a:gd name="connsiteX312" fmla="*/ 192362 w 254623"/>
                <a:gd name="connsiteY312" fmla="*/ 12398 h 28210"/>
                <a:gd name="connsiteX313" fmla="*/ 194100 w 254623"/>
                <a:gd name="connsiteY313" fmla="*/ 12797 h 28210"/>
                <a:gd name="connsiteX314" fmla="*/ 195822 w 254623"/>
                <a:gd name="connsiteY314" fmla="*/ 12454 h 28210"/>
                <a:gd name="connsiteX315" fmla="*/ 197258 w 254623"/>
                <a:gd name="connsiteY315" fmla="*/ 11496 h 28210"/>
                <a:gd name="connsiteX316" fmla="*/ 198268 w 254623"/>
                <a:gd name="connsiteY316" fmla="*/ 10108 h 28210"/>
                <a:gd name="connsiteX317" fmla="*/ 198715 w 254623"/>
                <a:gd name="connsiteY317" fmla="*/ 8493 h 28210"/>
                <a:gd name="connsiteX318" fmla="*/ 200019 w 254623"/>
                <a:gd name="connsiteY318" fmla="*/ 8493 h 28210"/>
                <a:gd name="connsiteX319" fmla="*/ 199530 w 254623"/>
                <a:gd name="connsiteY319" fmla="*/ 10838 h 28210"/>
                <a:gd name="connsiteX320" fmla="*/ 198194 w 254623"/>
                <a:gd name="connsiteY320" fmla="*/ 12925 h 28210"/>
                <a:gd name="connsiteX321" fmla="*/ 196178 w 254623"/>
                <a:gd name="connsiteY321" fmla="*/ 14440 h 28210"/>
                <a:gd name="connsiteX322" fmla="*/ 193653 w 254623"/>
                <a:gd name="connsiteY322" fmla="*/ 14999 h 28210"/>
                <a:gd name="connsiteX323" fmla="*/ 190880 w 254623"/>
                <a:gd name="connsiteY323" fmla="*/ 14400 h 28210"/>
                <a:gd name="connsiteX324" fmla="*/ 188951 w 254623"/>
                <a:gd name="connsiteY324" fmla="*/ 12797 h 28210"/>
                <a:gd name="connsiteX325" fmla="*/ 187838 w 254623"/>
                <a:gd name="connsiteY325" fmla="*/ 10567 h 28210"/>
                <a:gd name="connsiteX326" fmla="*/ 187482 w 254623"/>
                <a:gd name="connsiteY326" fmla="*/ 8050 h 28210"/>
                <a:gd name="connsiteX327" fmla="*/ 187913 w 254623"/>
                <a:gd name="connsiteY327" fmla="*/ 5262 h 28210"/>
                <a:gd name="connsiteX328" fmla="*/ 189188 w 254623"/>
                <a:gd name="connsiteY328" fmla="*/ 2975 h 28210"/>
                <a:gd name="connsiteX329" fmla="*/ 191281 w 254623"/>
                <a:gd name="connsiteY329" fmla="*/ 1416 h 28210"/>
                <a:gd name="connsiteX330" fmla="*/ 194187 w 254623"/>
                <a:gd name="connsiteY330" fmla="*/ 858 h 28210"/>
                <a:gd name="connsiteX331" fmla="*/ 197349 w 254623"/>
                <a:gd name="connsiteY331" fmla="*/ 1572 h 28210"/>
                <a:gd name="connsiteX332" fmla="*/ 199469 w 254623"/>
                <a:gd name="connsiteY332" fmla="*/ 3490 h 28210"/>
                <a:gd name="connsiteX333" fmla="*/ 200685 w 254623"/>
                <a:gd name="connsiteY333" fmla="*/ 6191 h 28210"/>
                <a:gd name="connsiteX334" fmla="*/ 201070 w 254623"/>
                <a:gd name="connsiteY334" fmla="*/ 9279 h 28210"/>
                <a:gd name="connsiteX335" fmla="*/ 201070 w 254623"/>
                <a:gd name="connsiteY335" fmla="*/ 10236 h 28210"/>
                <a:gd name="connsiteX336" fmla="*/ 200850 w 254623"/>
                <a:gd name="connsiteY336" fmla="*/ 13527 h 28210"/>
                <a:gd name="connsiteX337" fmla="*/ 200035 w 254623"/>
                <a:gd name="connsiteY337" fmla="*/ 16702 h 28210"/>
                <a:gd name="connsiteX338" fmla="*/ 198297 w 254623"/>
                <a:gd name="connsiteY338" fmla="*/ 19418 h 28210"/>
                <a:gd name="connsiteX339" fmla="*/ 195317 w 254623"/>
                <a:gd name="connsiteY339" fmla="*/ 21305 h 28210"/>
                <a:gd name="connsiteX340" fmla="*/ 190806 w 254623"/>
                <a:gd name="connsiteY340" fmla="*/ 21991 h 28210"/>
                <a:gd name="connsiteX341" fmla="*/ 190524 w 254623"/>
                <a:gd name="connsiteY341" fmla="*/ 21991 h 28210"/>
                <a:gd name="connsiteX342" fmla="*/ 190524 w 254623"/>
                <a:gd name="connsiteY342" fmla="*/ 19746 h 28210"/>
                <a:gd name="connsiteX343" fmla="*/ 215950 w 254623"/>
                <a:gd name="connsiteY343" fmla="*/ 1117 h 28210"/>
                <a:gd name="connsiteX344" fmla="*/ 216186 w 254623"/>
                <a:gd name="connsiteY344" fmla="*/ 1117 h 28210"/>
                <a:gd name="connsiteX345" fmla="*/ 216186 w 254623"/>
                <a:gd name="connsiteY345" fmla="*/ 3359 h 28210"/>
                <a:gd name="connsiteX346" fmla="*/ 215950 w 254623"/>
                <a:gd name="connsiteY346" fmla="*/ 3359 h 28210"/>
                <a:gd name="connsiteX347" fmla="*/ 212300 w 254623"/>
                <a:gd name="connsiteY347" fmla="*/ 4045 h 28210"/>
                <a:gd name="connsiteX348" fmla="*/ 209973 w 254623"/>
                <a:gd name="connsiteY348" fmla="*/ 5864 h 28210"/>
                <a:gd name="connsiteX349" fmla="*/ 208724 w 254623"/>
                <a:gd name="connsiteY349" fmla="*/ 8408 h 28210"/>
                <a:gd name="connsiteX350" fmla="*/ 208355 w 254623"/>
                <a:gd name="connsiteY350" fmla="*/ 11281 h 28210"/>
                <a:gd name="connsiteX351" fmla="*/ 208355 w 254623"/>
                <a:gd name="connsiteY351" fmla="*/ 14341 h 28210"/>
                <a:gd name="connsiteX352" fmla="*/ 208695 w 254623"/>
                <a:gd name="connsiteY352" fmla="*/ 16801 h 28210"/>
                <a:gd name="connsiteX353" fmla="*/ 209630 w 254623"/>
                <a:gd name="connsiteY353" fmla="*/ 18589 h 28210"/>
                <a:gd name="connsiteX354" fmla="*/ 210966 w 254623"/>
                <a:gd name="connsiteY354" fmla="*/ 19689 h 28210"/>
                <a:gd name="connsiteX355" fmla="*/ 212539 w 254623"/>
                <a:gd name="connsiteY355" fmla="*/ 20061 h 28210"/>
                <a:gd name="connsiteX356" fmla="*/ 214228 w 254623"/>
                <a:gd name="connsiteY356" fmla="*/ 19718 h 28210"/>
                <a:gd name="connsiteX357" fmla="*/ 215474 w 254623"/>
                <a:gd name="connsiteY357" fmla="*/ 18732 h 28210"/>
                <a:gd name="connsiteX358" fmla="*/ 216261 w 254623"/>
                <a:gd name="connsiteY358" fmla="*/ 17216 h 28210"/>
                <a:gd name="connsiteX359" fmla="*/ 216529 w 254623"/>
                <a:gd name="connsiteY359" fmla="*/ 15298 h 28210"/>
                <a:gd name="connsiteX360" fmla="*/ 216293 w 254623"/>
                <a:gd name="connsiteY360" fmla="*/ 13511 h 28210"/>
                <a:gd name="connsiteX361" fmla="*/ 215565 w 254623"/>
                <a:gd name="connsiteY361" fmla="*/ 11967 h 28210"/>
                <a:gd name="connsiteX362" fmla="*/ 214332 w 254623"/>
                <a:gd name="connsiteY362" fmla="*/ 10894 h 28210"/>
                <a:gd name="connsiteX363" fmla="*/ 212597 w 254623"/>
                <a:gd name="connsiteY363" fmla="*/ 10495 h 28210"/>
                <a:gd name="connsiteX364" fmla="*/ 210461 w 254623"/>
                <a:gd name="connsiteY364" fmla="*/ 11038 h 28210"/>
                <a:gd name="connsiteX365" fmla="*/ 208843 w 254623"/>
                <a:gd name="connsiteY365" fmla="*/ 12438 h 28210"/>
                <a:gd name="connsiteX366" fmla="*/ 208132 w 254623"/>
                <a:gd name="connsiteY366" fmla="*/ 14313 h 28210"/>
                <a:gd name="connsiteX367" fmla="*/ 206679 w 254623"/>
                <a:gd name="connsiteY367" fmla="*/ 14297 h 28210"/>
                <a:gd name="connsiteX368" fmla="*/ 207449 w 254623"/>
                <a:gd name="connsiteY368" fmla="*/ 11568 h 28210"/>
                <a:gd name="connsiteX369" fmla="*/ 208873 w 254623"/>
                <a:gd name="connsiteY369" fmla="*/ 9709 h 28210"/>
                <a:gd name="connsiteX370" fmla="*/ 210788 w 254623"/>
                <a:gd name="connsiteY370" fmla="*/ 8652 h 28210"/>
                <a:gd name="connsiteX371" fmla="*/ 213044 w 254623"/>
                <a:gd name="connsiteY371" fmla="*/ 8309 h 28210"/>
                <a:gd name="connsiteX372" fmla="*/ 215830 w 254623"/>
                <a:gd name="connsiteY372" fmla="*/ 8895 h 28210"/>
                <a:gd name="connsiteX373" fmla="*/ 217759 w 254623"/>
                <a:gd name="connsiteY373" fmla="*/ 10467 h 28210"/>
                <a:gd name="connsiteX374" fmla="*/ 218872 w 254623"/>
                <a:gd name="connsiteY374" fmla="*/ 12669 h 28210"/>
                <a:gd name="connsiteX375" fmla="*/ 219244 w 254623"/>
                <a:gd name="connsiteY375" fmla="*/ 15170 h 28210"/>
                <a:gd name="connsiteX376" fmla="*/ 218814 w 254623"/>
                <a:gd name="connsiteY376" fmla="*/ 17930 h 28210"/>
                <a:gd name="connsiteX377" fmla="*/ 217523 w 254623"/>
                <a:gd name="connsiteY377" fmla="*/ 20189 h 28210"/>
                <a:gd name="connsiteX378" fmla="*/ 215432 w 254623"/>
                <a:gd name="connsiteY378" fmla="*/ 21704 h 28210"/>
                <a:gd name="connsiteX379" fmla="*/ 212539 w 254623"/>
                <a:gd name="connsiteY379" fmla="*/ 22247 h 28210"/>
                <a:gd name="connsiteX380" fmla="*/ 209481 w 254623"/>
                <a:gd name="connsiteY380" fmla="*/ 21561 h 28210"/>
                <a:gd name="connsiteX381" fmla="*/ 207316 w 254623"/>
                <a:gd name="connsiteY381" fmla="*/ 19702 h 28210"/>
                <a:gd name="connsiteX382" fmla="*/ 206025 w 254623"/>
                <a:gd name="connsiteY382" fmla="*/ 17129 h 28210"/>
                <a:gd name="connsiteX383" fmla="*/ 205594 w 254623"/>
                <a:gd name="connsiteY383" fmla="*/ 14256 h 28210"/>
                <a:gd name="connsiteX384" fmla="*/ 205594 w 254623"/>
                <a:gd name="connsiteY384" fmla="*/ 13012 h 28210"/>
                <a:gd name="connsiteX385" fmla="*/ 206054 w 254623"/>
                <a:gd name="connsiteY385" fmla="*/ 8692 h 28210"/>
                <a:gd name="connsiteX386" fmla="*/ 207643 w 254623"/>
                <a:gd name="connsiteY386" fmla="*/ 4862 h 28210"/>
                <a:gd name="connsiteX387" fmla="*/ 210801 w 254623"/>
                <a:gd name="connsiteY387" fmla="*/ 2130 h 28210"/>
                <a:gd name="connsiteX388" fmla="*/ 215950 w 254623"/>
                <a:gd name="connsiteY388" fmla="*/ 1117 h 28210"/>
                <a:gd name="connsiteX389" fmla="*/ 233573 w 254623"/>
                <a:gd name="connsiteY389" fmla="*/ 1117 h 28210"/>
                <a:gd name="connsiteX390" fmla="*/ 233810 w 254623"/>
                <a:gd name="connsiteY390" fmla="*/ 1117 h 28210"/>
                <a:gd name="connsiteX391" fmla="*/ 233810 w 254623"/>
                <a:gd name="connsiteY391" fmla="*/ 3359 h 28210"/>
                <a:gd name="connsiteX392" fmla="*/ 233573 w 254623"/>
                <a:gd name="connsiteY392" fmla="*/ 3359 h 28210"/>
                <a:gd name="connsiteX393" fmla="*/ 229923 w 254623"/>
                <a:gd name="connsiteY393" fmla="*/ 4045 h 28210"/>
                <a:gd name="connsiteX394" fmla="*/ 227593 w 254623"/>
                <a:gd name="connsiteY394" fmla="*/ 5864 h 28210"/>
                <a:gd name="connsiteX395" fmla="*/ 226347 w 254623"/>
                <a:gd name="connsiteY395" fmla="*/ 8408 h 28210"/>
                <a:gd name="connsiteX396" fmla="*/ 225978 w 254623"/>
                <a:gd name="connsiteY396" fmla="*/ 11281 h 28210"/>
                <a:gd name="connsiteX397" fmla="*/ 225978 w 254623"/>
                <a:gd name="connsiteY397" fmla="*/ 14341 h 28210"/>
                <a:gd name="connsiteX398" fmla="*/ 226318 w 254623"/>
                <a:gd name="connsiteY398" fmla="*/ 16801 h 28210"/>
                <a:gd name="connsiteX399" fmla="*/ 227253 w 254623"/>
                <a:gd name="connsiteY399" fmla="*/ 18589 h 28210"/>
                <a:gd name="connsiteX400" fmla="*/ 228587 w 254623"/>
                <a:gd name="connsiteY400" fmla="*/ 19689 h 28210"/>
                <a:gd name="connsiteX401" fmla="*/ 230159 w 254623"/>
                <a:gd name="connsiteY401" fmla="*/ 20061 h 28210"/>
                <a:gd name="connsiteX402" fmla="*/ 231852 w 254623"/>
                <a:gd name="connsiteY402" fmla="*/ 19718 h 28210"/>
                <a:gd name="connsiteX403" fmla="*/ 233098 w 254623"/>
                <a:gd name="connsiteY403" fmla="*/ 18732 h 28210"/>
                <a:gd name="connsiteX404" fmla="*/ 233884 w 254623"/>
                <a:gd name="connsiteY404" fmla="*/ 17216 h 28210"/>
                <a:gd name="connsiteX405" fmla="*/ 234153 w 254623"/>
                <a:gd name="connsiteY405" fmla="*/ 15298 h 28210"/>
                <a:gd name="connsiteX406" fmla="*/ 233913 w 254623"/>
                <a:gd name="connsiteY406" fmla="*/ 13511 h 28210"/>
                <a:gd name="connsiteX407" fmla="*/ 233188 w 254623"/>
                <a:gd name="connsiteY407" fmla="*/ 11967 h 28210"/>
                <a:gd name="connsiteX408" fmla="*/ 231955 w 254623"/>
                <a:gd name="connsiteY408" fmla="*/ 10894 h 28210"/>
                <a:gd name="connsiteX409" fmla="*/ 230221 w 254623"/>
                <a:gd name="connsiteY409" fmla="*/ 10495 h 28210"/>
                <a:gd name="connsiteX410" fmla="*/ 228085 w 254623"/>
                <a:gd name="connsiteY410" fmla="*/ 11038 h 28210"/>
                <a:gd name="connsiteX411" fmla="*/ 226467 w 254623"/>
                <a:gd name="connsiteY411" fmla="*/ 12438 h 28210"/>
                <a:gd name="connsiteX412" fmla="*/ 225755 w 254623"/>
                <a:gd name="connsiteY412" fmla="*/ 14313 h 28210"/>
                <a:gd name="connsiteX413" fmla="*/ 224302 w 254623"/>
                <a:gd name="connsiteY413" fmla="*/ 14297 h 28210"/>
                <a:gd name="connsiteX414" fmla="*/ 225072 w 254623"/>
                <a:gd name="connsiteY414" fmla="*/ 11568 h 28210"/>
                <a:gd name="connsiteX415" fmla="*/ 226496 w 254623"/>
                <a:gd name="connsiteY415" fmla="*/ 9709 h 28210"/>
                <a:gd name="connsiteX416" fmla="*/ 228409 w 254623"/>
                <a:gd name="connsiteY416" fmla="*/ 8652 h 28210"/>
                <a:gd name="connsiteX417" fmla="*/ 230664 w 254623"/>
                <a:gd name="connsiteY417" fmla="*/ 8309 h 28210"/>
                <a:gd name="connsiteX418" fmla="*/ 233454 w 254623"/>
                <a:gd name="connsiteY418" fmla="*/ 8895 h 28210"/>
                <a:gd name="connsiteX419" fmla="*/ 235382 w 254623"/>
                <a:gd name="connsiteY419" fmla="*/ 10467 h 28210"/>
                <a:gd name="connsiteX420" fmla="*/ 236496 w 254623"/>
                <a:gd name="connsiteY420" fmla="*/ 12669 h 28210"/>
                <a:gd name="connsiteX421" fmla="*/ 236868 w 254623"/>
                <a:gd name="connsiteY421" fmla="*/ 15170 h 28210"/>
                <a:gd name="connsiteX422" fmla="*/ 236437 w 254623"/>
                <a:gd name="connsiteY422" fmla="*/ 17930 h 28210"/>
                <a:gd name="connsiteX423" fmla="*/ 235146 w 254623"/>
                <a:gd name="connsiteY423" fmla="*/ 20189 h 28210"/>
                <a:gd name="connsiteX424" fmla="*/ 233052 w 254623"/>
                <a:gd name="connsiteY424" fmla="*/ 21704 h 28210"/>
                <a:gd name="connsiteX425" fmla="*/ 230159 w 254623"/>
                <a:gd name="connsiteY425" fmla="*/ 22247 h 28210"/>
                <a:gd name="connsiteX426" fmla="*/ 227105 w 254623"/>
                <a:gd name="connsiteY426" fmla="*/ 21561 h 28210"/>
                <a:gd name="connsiteX427" fmla="*/ 224940 w 254623"/>
                <a:gd name="connsiteY427" fmla="*/ 19702 h 28210"/>
                <a:gd name="connsiteX428" fmla="*/ 223648 w 254623"/>
                <a:gd name="connsiteY428" fmla="*/ 17129 h 28210"/>
                <a:gd name="connsiteX429" fmla="*/ 223218 w 254623"/>
                <a:gd name="connsiteY429" fmla="*/ 14256 h 28210"/>
                <a:gd name="connsiteX430" fmla="*/ 223218 w 254623"/>
                <a:gd name="connsiteY430" fmla="*/ 13012 h 28210"/>
                <a:gd name="connsiteX431" fmla="*/ 223678 w 254623"/>
                <a:gd name="connsiteY431" fmla="*/ 8692 h 28210"/>
                <a:gd name="connsiteX432" fmla="*/ 225266 w 254623"/>
                <a:gd name="connsiteY432" fmla="*/ 4862 h 28210"/>
                <a:gd name="connsiteX433" fmla="*/ 228425 w 254623"/>
                <a:gd name="connsiteY433" fmla="*/ 2130 h 28210"/>
                <a:gd name="connsiteX434" fmla="*/ 233573 w 254623"/>
                <a:gd name="connsiteY434" fmla="*/ 1117 h 28210"/>
                <a:gd name="connsiteX435" fmla="*/ 254624 w 254623"/>
                <a:gd name="connsiteY435" fmla="*/ 1145 h 28210"/>
                <a:gd name="connsiteX436" fmla="*/ 254624 w 254623"/>
                <a:gd name="connsiteY436" fmla="*/ 2632 h 28210"/>
                <a:gd name="connsiteX437" fmla="*/ 245676 w 254623"/>
                <a:gd name="connsiteY437" fmla="*/ 21963 h 28210"/>
                <a:gd name="connsiteX438" fmla="*/ 242783 w 254623"/>
                <a:gd name="connsiteY438" fmla="*/ 21963 h 28210"/>
                <a:gd name="connsiteX439" fmla="*/ 251715 w 254623"/>
                <a:gd name="connsiteY439" fmla="*/ 3318 h 28210"/>
                <a:gd name="connsiteX440" fmla="*/ 240026 w 254623"/>
                <a:gd name="connsiteY440" fmla="*/ 3318 h 28210"/>
                <a:gd name="connsiteX441" fmla="*/ 240026 w 254623"/>
                <a:gd name="connsiteY441" fmla="*/ 1145 h 28210"/>
                <a:gd name="connsiteX442" fmla="*/ 254624 w 254623"/>
                <a:gd name="connsiteY442" fmla="*/ 1145 h 2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254623" h="28210">
                  <a:moveTo>
                    <a:pt x="10800" y="18960"/>
                  </a:moveTo>
                  <a:lnTo>
                    <a:pt x="10800" y="0"/>
                  </a:lnTo>
                  <a:lnTo>
                    <a:pt x="13560" y="0"/>
                  </a:lnTo>
                  <a:lnTo>
                    <a:pt x="13560" y="21963"/>
                  </a:lnTo>
                  <a:lnTo>
                    <a:pt x="11038" y="21963"/>
                  </a:lnTo>
                  <a:lnTo>
                    <a:pt x="10800" y="18960"/>
                  </a:lnTo>
                  <a:close/>
                  <a:moveTo>
                    <a:pt x="0" y="14400"/>
                  </a:moveTo>
                  <a:lnTo>
                    <a:pt x="0" y="14097"/>
                  </a:lnTo>
                  <a:cubicBezTo>
                    <a:pt x="0" y="12915"/>
                    <a:pt x="148" y="11842"/>
                    <a:pt x="445" y="10882"/>
                  </a:cubicBezTo>
                  <a:cubicBezTo>
                    <a:pt x="752" y="9909"/>
                    <a:pt x="1182" y="9076"/>
                    <a:pt x="1736" y="8377"/>
                  </a:cubicBezTo>
                  <a:cubicBezTo>
                    <a:pt x="2300" y="7682"/>
                    <a:pt x="2967" y="7148"/>
                    <a:pt x="3739" y="6777"/>
                  </a:cubicBezTo>
                  <a:cubicBezTo>
                    <a:pt x="4520" y="6397"/>
                    <a:pt x="5390" y="6207"/>
                    <a:pt x="6349" y="6207"/>
                  </a:cubicBezTo>
                  <a:cubicBezTo>
                    <a:pt x="7358" y="6207"/>
                    <a:pt x="8239" y="6378"/>
                    <a:pt x="8990" y="6721"/>
                  </a:cubicBezTo>
                  <a:cubicBezTo>
                    <a:pt x="9752" y="7055"/>
                    <a:pt x="10395" y="7545"/>
                    <a:pt x="10919" y="8193"/>
                  </a:cubicBezTo>
                  <a:cubicBezTo>
                    <a:pt x="11453" y="8833"/>
                    <a:pt x="11873" y="9603"/>
                    <a:pt x="12180" y="10511"/>
                  </a:cubicBezTo>
                  <a:cubicBezTo>
                    <a:pt x="12487" y="11415"/>
                    <a:pt x="12699" y="12438"/>
                    <a:pt x="12818" y="13583"/>
                  </a:cubicBezTo>
                  <a:lnTo>
                    <a:pt x="12818" y="14899"/>
                  </a:lnTo>
                  <a:cubicBezTo>
                    <a:pt x="12709" y="16034"/>
                    <a:pt x="12496" y="17054"/>
                    <a:pt x="12180" y="17959"/>
                  </a:cubicBezTo>
                  <a:cubicBezTo>
                    <a:pt x="11873" y="18863"/>
                    <a:pt x="11453" y="19636"/>
                    <a:pt x="10919" y="20276"/>
                  </a:cubicBezTo>
                  <a:cubicBezTo>
                    <a:pt x="10395" y="20912"/>
                    <a:pt x="9752" y="21405"/>
                    <a:pt x="8990" y="21748"/>
                  </a:cubicBezTo>
                  <a:cubicBezTo>
                    <a:pt x="8229" y="22082"/>
                    <a:pt x="7339" y="22247"/>
                    <a:pt x="6320" y="22247"/>
                  </a:cubicBezTo>
                  <a:cubicBezTo>
                    <a:pt x="5380" y="22247"/>
                    <a:pt x="4520" y="22054"/>
                    <a:pt x="3739" y="21661"/>
                  </a:cubicBezTo>
                  <a:cubicBezTo>
                    <a:pt x="2967" y="21271"/>
                    <a:pt x="2300" y="20722"/>
                    <a:pt x="1736" y="20017"/>
                  </a:cubicBezTo>
                  <a:cubicBezTo>
                    <a:pt x="1182" y="19312"/>
                    <a:pt x="752" y="18483"/>
                    <a:pt x="445" y="17528"/>
                  </a:cubicBezTo>
                  <a:cubicBezTo>
                    <a:pt x="148" y="16567"/>
                    <a:pt x="0" y="15523"/>
                    <a:pt x="0" y="14400"/>
                  </a:cubicBezTo>
                  <a:close/>
                  <a:moveTo>
                    <a:pt x="2759" y="14097"/>
                  </a:moveTo>
                  <a:lnTo>
                    <a:pt x="2759" y="14400"/>
                  </a:lnTo>
                  <a:cubicBezTo>
                    <a:pt x="2759" y="15170"/>
                    <a:pt x="2839" y="15894"/>
                    <a:pt x="2997" y="16571"/>
                  </a:cubicBezTo>
                  <a:cubicBezTo>
                    <a:pt x="3165" y="17247"/>
                    <a:pt x="3422" y="17843"/>
                    <a:pt x="3768" y="18358"/>
                  </a:cubicBezTo>
                  <a:cubicBezTo>
                    <a:pt x="4114" y="18872"/>
                    <a:pt x="4554" y="19278"/>
                    <a:pt x="5089" y="19574"/>
                  </a:cubicBezTo>
                  <a:cubicBezTo>
                    <a:pt x="5623" y="19861"/>
                    <a:pt x="6260" y="20005"/>
                    <a:pt x="7002" y="20005"/>
                  </a:cubicBezTo>
                  <a:cubicBezTo>
                    <a:pt x="7912" y="20005"/>
                    <a:pt x="8659" y="19817"/>
                    <a:pt x="9243" y="19446"/>
                  </a:cubicBezTo>
                  <a:cubicBezTo>
                    <a:pt x="9836" y="19075"/>
                    <a:pt x="10311" y="18582"/>
                    <a:pt x="10667" y="17974"/>
                  </a:cubicBezTo>
                  <a:cubicBezTo>
                    <a:pt x="11023" y="17363"/>
                    <a:pt x="11300" y="16702"/>
                    <a:pt x="11497" y="15984"/>
                  </a:cubicBezTo>
                  <a:lnTo>
                    <a:pt x="11497" y="12541"/>
                  </a:lnTo>
                  <a:cubicBezTo>
                    <a:pt x="11379" y="12014"/>
                    <a:pt x="11206" y="11509"/>
                    <a:pt x="10978" y="11025"/>
                  </a:cubicBezTo>
                  <a:cubicBezTo>
                    <a:pt x="10761" y="10529"/>
                    <a:pt x="10474" y="10090"/>
                    <a:pt x="10118" y="9709"/>
                  </a:cubicBezTo>
                  <a:cubicBezTo>
                    <a:pt x="9772" y="9319"/>
                    <a:pt x="9342" y="9007"/>
                    <a:pt x="8827" y="8780"/>
                  </a:cubicBezTo>
                  <a:cubicBezTo>
                    <a:pt x="8323" y="8549"/>
                    <a:pt x="7724" y="8437"/>
                    <a:pt x="7032" y="8437"/>
                  </a:cubicBezTo>
                  <a:cubicBezTo>
                    <a:pt x="6280" y="8437"/>
                    <a:pt x="5633" y="8589"/>
                    <a:pt x="5089" y="8895"/>
                  </a:cubicBezTo>
                  <a:cubicBezTo>
                    <a:pt x="4554" y="9188"/>
                    <a:pt x="4114" y="9600"/>
                    <a:pt x="3768" y="10124"/>
                  </a:cubicBezTo>
                  <a:cubicBezTo>
                    <a:pt x="3422" y="10638"/>
                    <a:pt x="3165" y="11237"/>
                    <a:pt x="2997" y="11923"/>
                  </a:cubicBezTo>
                  <a:cubicBezTo>
                    <a:pt x="2839" y="12600"/>
                    <a:pt x="2759" y="13327"/>
                    <a:pt x="2759" y="14097"/>
                  </a:cubicBezTo>
                  <a:close/>
                  <a:moveTo>
                    <a:pt x="21346" y="6490"/>
                  </a:moveTo>
                  <a:lnTo>
                    <a:pt x="21346" y="21963"/>
                  </a:lnTo>
                  <a:lnTo>
                    <a:pt x="18587" y="21963"/>
                  </a:lnTo>
                  <a:lnTo>
                    <a:pt x="18587" y="6490"/>
                  </a:lnTo>
                  <a:lnTo>
                    <a:pt x="21346" y="6490"/>
                  </a:lnTo>
                  <a:close/>
                  <a:moveTo>
                    <a:pt x="18379" y="2389"/>
                  </a:moveTo>
                  <a:cubicBezTo>
                    <a:pt x="18379" y="1959"/>
                    <a:pt x="18513" y="1597"/>
                    <a:pt x="18780" y="1301"/>
                  </a:cubicBezTo>
                  <a:cubicBezTo>
                    <a:pt x="19057" y="1004"/>
                    <a:pt x="19462" y="858"/>
                    <a:pt x="19997" y="858"/>
                  </a:cubicBezTo>
                  <a:cubicBezTo>
                    <a:pt x="20520" y="858"/>
                    <a:pt x="20921" y="1004"/>
                    <a:pt x="21198" y="1301"/>
                  </a:cubicBezTo>
                  <a:cubicBezTo>
                    <a:pt x="21485" y="1597"/>
                    <a:pt x="21629" y="1959"/>
                    <a:pt x="21629" y="2389"/>
                  </a:cubicBezTo>
                  <a:cubicBezTo>
                    <a:pt x="21629" y="2798"/>
                    <a:pt x="21485" y="3150"/>
                    <a:pt x="21198" y="3446"/>
                  </a:cubicBezTo>
                  <a:cubicBezTo>
                    <a:pt x="20921" y="3733"/>
                    <a:pt x="20520" y="3874"/>
                    <a:pt x="19997" y="3874"/>
                  </a:cubicBezTo>
                  <a:cubicBezTo>
                    <a:pt x="19462" y="3874"/>
                    <a:pt x="19057" y="3733"/>
                    <a:pt x="18780" y="3446"/>
                  </a:cubicBezTo>
                  <a:cubicBezTo>
                    <a:pt x="18513" y="3150"/>
                    <a:pt x="18379" y="2798"/>
                    <a:pt x="18379" y="2389"/>
                  </a:cubicBezTo>
                  <a:close/>
                  <a:moveTo>
                    <a:pt x="38242" y="19789"/>
                  </a:moveTo>
                  <a:lnTo>
                    <a:pt x="38242" y="21963"/>
                  </a:lnTo>
                  <a:lnTo>
                    <a:pt x="26567" y="21963"/>
                  </a:lnTo>
                  <a:lnTo>
                    <a:pt x="26567" y="19789"/>
                  </a:lnTo>
                  <a:lnTo>
                    <a:pt x="38242" y="19789"/>
                  </a:lnTo>
                  <a:close/>
                  <a:moveTo>
                    <a:pt x="37812" y="8365"/>
                  </a:moveTo>
                  <a:lnTo>
                    <a:pt x="27190" y="21963"/>
                  </a:lnTo>
                  <a:lnTo>
                    <a:pt x="25513" y="21963"/>
                  </a:lnTo>
                  <a:lnTo>
                    <a:pt x="25513" y="20017"/>
                  </a:lnTo>
                  <a:lnTo>
                    <a:pt x="36062" y="6490"/>
                  </a:lnTo>
                  <a:lnTo>
                    <a:pt x="37812" y="6490"/>
                  </a:lnTo>
                  <a:lnTo>
                    <a:pt x="37812" y="8365"/>
                  </a:lnTo>
                  <a:close/>
                  <a:moveTo>
                    <a:pt x="36596" y="6490"/>
                  </a:moveTo>
                  <a:lnTo>
                    <a:pt x="36596" y="8680"/>
                  </a:lnTo>
                  <a:lnTo>
                    <a:pt x="25632" y="8680"/>
                  </a:lnTo>
                  <a:lnTo>
                    <a:pt x="25632" y="6490"/>
                  </a:lnTo>
                  <a:lnTo>
                    <a:pt x="36596" y="6490"/>
                  </a:lnTo>
                  <a:close/>
                  <a:moveTo>
                    <a:pt x="53847" y="19789"/>
                  </a:moveTo>
                  <a:lnTo>
                    <a:pt x="53847" y="21963"/>
                  </a:lnTo>
                  <a:lnTo>
                    <a:pt x="42172" y="21963"/>
                  </a:lnTo>
                  <a:lnTo>
                    <a:pt x="42172" y="19789"/>
                  </a:lnTo>
                  <a:lnTo>
                    <a:pt x="53847" y="19789"/>
                  </a:lnTo>
                  <a:close/>
                  <a:moveTo>
                    <a:pt x="53417" y="8365"/>
                  </a:moveTo>
                  <a:lnTo>
                    <a:pt x="42795" y="21963"/>
                  </a:lnTo>
                  <a:lnTo>
                    <a:pt x="41119" y="21963"/>
                  </a:lnTo>
                  <a:lnTo>
                    <a:pt x="41119" y="20017"/>
                  </a:lnTo>
                  <a:lnTo>
                    <a:pt x="51667" y="6490"/>
                  </a:lnTo>
                  <a:lnTo>
                    <a:pt x="53417" y="6490"/>
                  </a:lnTo>
                  <a:lnTo>
                    <a:pt x="53417" y="8365"/>
                  </a:lnTo>
                  <a:close/>
                  <a:moveTo>
                    <a:pt x="52201" y="6490"/>
                  </a:moveTo>
                  <a:lnTo>
                    <a:pt x="52201" y="8680"/>
                  </a:lnTo>
                  <a:lnTo>
                    <a:pt x="41237" y="8680"/>
                  </a:lnTo>
                  <a:lnTo>
                    <a:pt x="41237" y="6490"/>
                  </a:lnTo>
                  <a:lnTo>
                    <a:pt x="52201" y="6490"/>
                  </a:lnTo>
                  <a:close/>
                  <a:moveTo>
                    <a:pt x="62005" y="20360"/>
                  </a:moveTo>
                  <a:lnTo>
                    <a:pt x="66471" y="6490"/>
                  </a:lnTo>
                  <a:lnTo>
                    <a:pt x="69408" y="6490"/>
                  </a:lnTo>
                  <a:lnTo>
                    <a:pt x="62969" y="24349"/>
                  </a:lnTo>
                  <a:cubicBezTo>
                    <a:pt x="62821" y="24733"/>
                    <a:pt x="62624" y="25141"/>
                    <a:pt x="62376" y="25581"/>
                  </a:cubicBezTo>
                  <a:cubicBezTo>
                    <a:pt x="62139" y="26027"/>
                    <a:pt x="61832" y="26451"/>
                    <a:pt x="61456" y="26854"/>
                  </a:cubicBezTo>
                  <a:cubicBezTo>
                    <a:pt x="61081" y="27253"/>
                    <a:pt x="60626" y="27577"/>
                    <a:pt x="60092" y="27824"/>
                  </a:cubicBezTo>
                  <a:cubicBezTo>
                    <a:pt x="59567" y="28082"/>
                    <a:pt x="58939" y="28210"/>
                    <a:pt x="58207" y="28210"/>
                  </a:cubicBezTo>
                  <a:cubicBezTo>
                    <a:pt x="57990" y="28210"/>
                    <a:pt x="57713" y="28182"/>
                    <a:pt x="57377" y="28126"/>
                  </a:cubicBezTo>
                  <a:cubicBezTo>
                    <a:pt x="57040" y="28067"/>
                    <a:pt x="56803" y="28020"/>
                    <a:pt x="56665" y="27983"/>
                  </a:cubicBezTo>
                  <a:lnTo>
                    <a:pt x="56650" y="25837"/>
                  </a:lnTo>
                  <a:cubicBezTo>
                    <a:pt x="56729" y="25846"/>
                    <a:pt x="56852" y="25855"/>
                    <a:pt x="57021" y="25865"/>
                  </a:cubicBezTo>
                  <a:cubicBezTo>
                    <a:pt x="57199" y="25884"/>
                    <a:pt x="57322" y="25893"/>
                    <a:pt x="57391" y="25893"/>
                  </a:cubicBezTo>
                  <a:cubicBezTo>
                    <a:pt x="58014" y="25893"/>
                    <a:pt x="58544" y="25812"/>
                    <a:pt x="58979" y="25650"/>
                  </a:cubicBezTo>
                  <a:cubicBezTo>
                    <a:pt x="59414" y="25500"/>
                    <a:pt x="59780" y="25235"/>
                    <a:pt x="60077" y="24864"/>
                  </a:cubicBezTo>
                  <a:cubicBezTo>
                    <a:pt x="60383" y="24502"/>
                    <a:pt x="60645" y="24003"/>
                    <a:pt x="60863" y="23364"/>
                  </a:cubicBezTo>
                  <a:lnTo>
                    <a:pt x="62005" y="20360"/>
                  </a:lnTo>
                  <a:close/>
                  <a:moveTo>
                    <a:pt x="58727" y="6490"/>
                  </a:moveTo>
                  <a:lnTo>
                    <a:pt x="62895" y="18501"/>
                  </a:lnTo>
                  <a:lnTo>
                    <a:pt x="63608" y="21289"/>
                  </a:lnTo>
                  <a:lnTo>
                    <a:pt x="61634" y="22263"/>
                  </a:lnTo>
                  <a:lnTo>
                    <a:pt x="55730" y="6490"/>
                  </a:lnTo>
                  <a:lnTo>
                    <a:pt x="58727" y="6490"/>
                  </a:lnTo>
                  <a:close/>
                  <a:moveTo>
                    <a:pt x="83990" y="21963"/>
                  </a:moveTo>
                  <a:lnTo>
                    <a:pt x="83990" y="24134"/>
                  </a:lnTo>
                  <a:lnTo>
                    <a:pt x="70386" y="24134"/>
                  </a:lnTo>
                  <a:lnTo>
                    <a:pt x="70386" y="21963"/>
                  </a:lnTo>
                  <a:lnTo>
                    <a:pt x="83990" y="21963"/>
                  </a:lnTo>
                  <a:close/>
                  <a:moveTo>
                    <a:pt x="85931" y="14400"/>
                  </a:moveTo>
                  <a:lnTo>
                    <a:pt x="85931" y="14069"/>
                  </a:lnTo>
                  <a:cubicBezTo>
                    <a:pt x="85931" y="12953"/>
                    <a:pt x="86100" y="11920"/>
                    <a:pt x="86436" y="10966"/>
                  </a:cubicBezTo>
                  <a:cubicBezTo>
                    <a:pt x="86772" y="10005"/>
                    <a:pt x="87257" y="9170"/>
                    <a:pt x="87890" y="8465"/>
                  </a:cubicBezTo>
                  <a:cubicBezTo>
                    <a:pt x="88523" y="7750"/>
                    <a:pt x="89289" y="7195"/>
                    <a:pt x="90189" y="6805"/>
                  </a:cubicBezTo>
                  <a:cubicBezTo>
                    <a:pt x="91089" y="6406"/>
                    <a:pt x="92098" y="6207"/>
                    <a:pt x="93216" y="6207"/>
                  </a:cubicBezTo>
                  <a:cubicBezTo>
                    <a:pt x="94343" y="6207"/>
                    <a:pt x="95357" y="6406"/>
                    <a:pt x="96257" y="6805"/>
                  </a:cubicBezTo>
                  <a:cubicBezTo>
                    <a:pt x="97167" y="7195"/>
                    <a:pt x="97938" y="7750"/>
                    <a:pt x="98571" y="8465"/>
                  </a:cubicBezTo>
                  <a:cubicBezTo>
                    <a:pt x="99214" y="9170"/>
                    <a:pt x="99704" y="10005"/>
                    <a:pt x="100040" y="10966"/>
                  </a:cubicBezTo>
                  <a:cubicBezTo>
                    <a:pt x="100376" y="11920"/>
                    <a:pt x="100544" y="12953"/>
                    <a:pt x="100544" y="14069"/>
                  </a:cubicBezTo>
                  <a:lnTo>
                    <a:pt x="100544" y="14400"/>
                  </a:lnTo>
                  <a:cubicBezTo>
                    <a:pt x="100544" y="15513"/>
                    <a:pt x="100376" y="16549"/>
                    <a:pt x="100040" y="17500"/>
                  </a:cubicBezTo>
                  <a:cubicBezTo>
                    <a:pt x="99704" y="18454"/>
                    <a:pt x="99214" y="19287"/>
                    <a:pt x="98571" y="20005"/>
                  </a:cubicBezTo>
                  <a:cubicBezTo>
                    <a:pt x="97938" y="20709"/>
                    <a:pt x="97172" y="21261"/>
                    <a:pt x="96272" y="21661"/>
                  </a:cubicBezTo>
                  <a:cubicBezTo>
                    <a:pt x="95381" y="22054"/>
                    <a:pt x="94373" y="22247"/>
                    <a:pt x="93245" y="22247"/>
                  </a:cubicBezTo>
                  <a:cubicBezTo>
                    <a:pt x="92118" y="22247"/>
                    <a:pt x="91104" y="22054"/>
                    <a:pt x="90204" y="21661"/>
                  </a:cubicBezTo>
                  <a:cubicBezTo>
                    <a:pt x="89304" y="21261"/>
                    <a:pt x="88532" y="20709"/>
                    <a:pt x="87890" y="20005"/>
                  </a:cubicBezTo>
                  <a:cubicBezTo>
                    <a:pt x="87257" y="19287"/>
                    <a:pt x="86772" y="18454"/>
                    <a:pt x="86436" y="17500"/>
                  </a:cubicBezTo>
                  <a:cubicBezTo>
                    <a:pt x="86100" y="16549"/>
                    <a:pt x="85931" y="15513"/>
                    <a:pt x="85931" y="14400"/>
                  </a:cubicBezTo>
                  <a:close/>
                  <a:moveTo>
                    <a:pt x="88676" y="14069"/>
                  </a:moveTo>
                  <a:lnTo>
                    <a:pt x="88676" y="14400"/>
                  </a:lnTo>
                  <a:cubicBezTo>
                    <a:pt x="88676" y="15170"/>
                    <a:pt x="88770" y="15900"/>
                    <a:pt x="88958" y="16586"/>
                  </a:cubicBezTo>
                  <a:cubicBezTo>
                    <a:pt x="89146" y="17263"/>
                    <a:pt x="89427" y="17862"/>
                    <a:pt x="89803" y="18389"/>
                  </a:cubicBezTo>
                  <a:cubicBezTo>
                    <a:pt x="90189" y="18913"/>
                    <a:pt x="90669" y="19328"/>
                    <a:pt x="91243" y="19630"/>
                  </a:cubicBezTo>
                  <a:cubicBezTo>
                    <a:pt x="91816" y="19927"/>
                    <a:pt x="92484" y="20076"/>
                    <a:pt x="93245" y="20076"/>
                  </a:cubicBezTo>
                  <a:cubicBezTo>
                    <a:pt x="93997" y="20076"/>
                    <a:pt x="94655" y="19927"/>
                    <a:pt x="95218" y="19630"/>
                  </a:cubicBezTo>
                  <a:cubicBezTo>
                    <a:pt x="95792" y="19328"/>
                    <a:pt x="96267" y="18913"/>
                    <a:pt x="96643" y="18389"/>
                  </a:cubicBezTo>
                  <a:cubicBezTo>
                    <a:pt x="97018" y="17862"/>
                    <a:pt x="97300" y="17263"/>
                    <a:pt x="97488" y="16586"/>
                  </a:cubicBezTo>
                  <a:cubicBezTo>
                    <a:pt x="97686" y="15900"/>
                    <a:pt x="97785" y="15170"/>
                    <a:pt x="97785" y="14400"/>
                  </a:cubicBezTo>
                  <a:lnTo>
                    <a:pt x="97785" y="14069"/>
                  </a:lnTo>
                  <a:cubicBezTo>
                    <a:pt x="97785" y="13308"/>
                    <a:pt x="97686" y="12588"/>
                    <a:pt x="97488" y="11911"/>
                  </a:cubicBezTo>
                  <a:cubicBezTo>
                    <a:pt x="97300" y="11225"/>
                    <a:pt x="97013" y="10620"/>
                    <a:pt x="96628" y="10096"/>
                  </a:cubicBezTo>
                  <a:cubicBezTo>
                    <a:pt x="96252" y="9559"/>
                    <a:pt x="95777" y="9141"/>
                    <a:pt x="95204" y="8836"/>
                  </a:cubicBezTo>
                  <a:cubicBezTo>
                    <a:pt x="94640" y="8530"/>
                    <a:pt x="93977" y="8377"/>
                    <a:pt x="93216" y="8377"/>
                  </a:cubicBezTo>
                  <a:cubicBezTo>
                    <a:pt x="92464" y="8377"/>
                    <a:pt x="91801" y="8530"/>
                    <a:pt x="91228" y="8836"/>
                  </a:cubicBezTo>
                  <a:cubicBezTo>
                    <a:pt x="90664" y="9141"/>
                    <a:pt x="90189" y="9559"/>
                    <a:pt x="89803" y="10096"/>
                  </a:cubicBezTo>
                  <a:cubicBezTo>
                    <a:pt x="89427" y="10620"/>
                    <a:pt x="89146" y="11225"/>
                    <a:pt x="88958" y="11911"/>
                  </a:cubicBezTo>
                  <a:cubicBezTo>
                    <a:pt x="88770" y="12588"/>
                    <a:pt x="88676" y="13308"/>
                    <a:pt x="88676" y="14069"/>
                  </a:cubicBezTo>
                  <a:close/>
                  <a:moveTo>
                    <a:pt x="110942" y="20076"/>
                  </a:moveTo>
                  <a:cubicBezTo>
                    <a:pt x="111595" y="20076"/>
                    <a:pt x="112198" y="19945"/>
                    <a:pt x="112752" y="19689"/>
                  </a:cubicBezTo>
                  <a:cubicBezTo>
                    <a:pt x="113306" y="19431"/>
                    <a:pt x="113761" y="19078"/>
                    <a:pt x="114117" y="18629"/>
                  </a:cubicBezTo>
                  <a:cubicBezTo>
                    <a:pt x="114473" y="18174"/>
                    <a:pt x="114676" y="17653"/>
                    <a:pt x="114725" y="17073"/>
                  </a:cubicBezTo>
                  <a:lnTo>
                    <a:pt x="117336" y="17073"/>
                  </a:lnTo>
                  <a:cubicBezTo>
                    <a:pt x="117287" y="17987"/>
                    <a:pt x="116965" y="18841"/>
                    <a:pt x="116372" y="19630"/>
                  </a:cubicBezTo>
                  <a:cubicBezTo>
                    <a:pt x="115788" y="20413"/>
                    <a:pt x="115022" y="21046"/>
                    <a:pt x="114072" y="21533"/>
                  </a:cubicBezTo>
                  <a:cubicBezTo>
                    <a:pt x="113123" y="22010"/>
                    <a:pt x="112080" y="22247"/>
                    <a:pt x="110942" y="22247"/>
                  </a:cubicBezTo>
                  <a:cubicBezTo>
                    <a:pt x="109736" y="22247"/>
                    <a:pt x="108682" y="22044"/>
                    <a:pt x="107782" y="21633"/>
                  </a:cubicBezTo>
                  <a:cubicBezTo>
                    <a:pt x="106892" y="21224"/>
                    <a:pt x="106150" y="20659"/>
                    <a:pt x="105557" y="19945"/>
                  </a:cubicBezTo>
                  <a:cubicBezTo>
                    <a:pt x="104973" y="19231"/>
                    <a:pt x="104533" y="18411"/>
                    <a:pt x="104237" y="17488"/>
                  </a:cubicBezTo>
                  <a:cubicBezTo>
                    <a:pt x="103950" y="16552"/>
                    <a:pt x="103806" y="15566"/>
                    <a:pt x="103806" y="14528"/>
                  </a:cubicBezTo>
                  <a:lnTo>
                    <a:pt x="103806" y="13926"/>
                  </a:lnTo>
                  <a:cubicBezTo>
                    <a:pt x="103806" y="12887"/>
                    <a:pt x="103950" y="11905"/>
                    <a:pt x="104237" y="10982"/>
                  </a:cubicBezTo>
                  <a:cubicBezTo>
                    <a:pt x="104533" y="10046"/>
                    <a:pt x="104973" y="9223"/>
                    <a:pt x="105557" y="8508"/>
                  </a:cubicBezTo>
                  <a:cubicBezTo>
                    <a:pt x="106150" y="7794"/>
                    <a:pt x="106892" y="7230"/>
                    <a:pt x="107782" y="6821"/>
                  </a:cubicBezTo>
                  <a:cubicBezTo>
                    <a:pt x="108682" y="6409"/>
                    <a:pt x="109736" y="6207"/>
                    <a:pt x="110942" y="6207"/>
                  </a:cubicBezTo>
                  <a:cubicBezTo>
                    <a:pt x="112198" y="6207"/>
                    <a:pt x="113296" y="6453"/>
                    <a:pt x="114236" y="6949"/>
                  </a:cubicBezTo>
                  <a:cubicBezTo>
                    <a:pt x="115175" y="7435"/>
                    <a:pt x="115912" y="8103"/>
                    <a:pt x="116446" y="8951"/>
                  </a:cubicBezTo>
                  <a:cubicBezTo>
                    <a:pt x="116990" y="9790"/>
                    <a:pt x="117287" y="10741"/>
                    <a:pt x="117336" y="11811"/>
                  </a:cubicBezTo>
                  <a:lnTo>
                    <a:pt x="114725" y="11811"/>
                  </a:lnTo>
                  <a:cubicBezTo>
                    <a:pt x="114676" y="11172"/>
                    <a:pt x="114488" y="10595"/>
                    <a:pt x="114162" y="10080"/>
                  </a:cubicBezTo>
                  <a:cubicBezTo>
                    <a:pt x="113845" y="9566"/>
                    <a:pt x="113410" y="9157"/>
                    <a:pt x="112856" y="8851"/>
                  </a:cubicBezTo>
                  <a:cubicBezTo>
                    <a:pt x="112312" y="8536"/>
                    <a:pt x="111674" y="8377"/>
                    <a:pt x="110942" y="8377"/>
                  </a:cubicBezTo>
                  <a:cubicBezTo>
                    <a:pt x="110102" y="8377"/>
                    <a:pt x="109394" y="8540"/>
                    <a:pt x="108821" y="8864"/>
                  </a:cubicBezTo>
                  <a:cubicBezTo>
                    <a:pt x="108257" y="9179"/>
                    <a:pt x="107807" y="9609"/>
                    <a:pt x="107471" y="10152"/>
                  </a:cubicBezTo>
                  <a:cubicBezTo>
                    <a:pt x="107144" y="10685"/>
                    <a:pt x="106907" y="11281"/>
                    <a:pt x="106758" y="11939"/>
                  </a:cubicBezTo>
                  <a:cubicBezTo>
                    <a:pt x="106620" y="12588"/>
                    <a:pt x="106551" y="13249"/>
                    <a:pt x="106551" y="13926"/>
                  </a:cubicBezTo>
                  <a:lnTo>
                    <a:pt x="106551" y="14528"/>
                  </a:lnTo>
                  <a:cubicBezTo>
                    <a:pt x="106551" y="15205"/>
                    <a:pt x="106620" y="15872"/>
                    <a:pt x="106758" y="16530"/>
                  </a:cubicBezTo>
                  <a:cubicBezTo>
                    <a:pt x="106897" y="17185"/>
                    <a:pt x="107129" y="17781"/>
                    <a:pt x="107456" y="18317"/>
                  </a:cubicBezTo>
                  <a:cubicBezTo>
                    <a:pt x="107792" y="18851"/>
                    <a:pt x="108242" y="19278"/>
                    <a:pt x="108806" y="19602"/>
                  </a:cubicBezTo>
                  <a:cubicBezTo>
                    <a:pt x="109379" y="19917"/>
                    <a:pt x="110092" y="20076"/>
                    <a:pt x="110942" y="20076"/>
                  </a:cubicBezTo>
                  <a:close/>
                  <a:moveTo>
                    <a:pt x="127615" y="22247"/>
                  </a:moveTo>
                  <a:cubicBezTo>
                    <a:pt x="126499" y="22247"/>
                    <a:pt x="125483" y="22066"/>
                    <a:pt x="124573" y="21704"/>
                  </a:cubicBezTo>
                  <a:cubicBezTo>
                    <a:pt x="123674" y="21333"/>
                    <a:pt x="122897" y="20812"/>
                    <a:pt x="122247" y="20145"/>
                  </a:cubicBezTo>
                  <a:cubicBezTo>
                    <a:pt x="121603" y="19481"/>
                    <a:pt x="121108" y="18688"/>
                    <a:pt x="120762" y="17771"/>
                  </a:cubicBezTo>
                  <a:cubicBezTo>
                    <a:pt x="120415" y="16858"/>
                    <a:pt x="120242" y="15856"/>
                    <a:pt x="120242" y="14771"/>
                  </a:cubicBezTo>
                  <a:lnTo>
                    <a:pt x="120242" y="14169"/>
                  </a:lnTo>
                  <a:cubicBezTo>
                    <a:pt x="120242" y="12912"/>
                    <a:pt x="120435" y="11793"/>
                    <a:pt x="120821" y="10810"/>
                  </a:cubicBezTo>
                  <a:cubicBezTo>
                    <a:pt x="121208" y="9818"/>
                    <a:pt x="121732" y="8979"/>
                    <a:pt x="122392" y="8293"/>
                  </a:cubicBezTo>
                  <a:cubicBezTo>
                    <a:pt x="123056" y="7607"/>
                    <a:pt x="123806" y="7086"/>
                    <a:pt x="124648" y="6734"/>
                  </a:cubicBezTo>
                  <a:cubicBezTo>
                    <a:pt x="125489" y="6381"/>
                    <a:pt x="126360" y="6207"/>
                    <a:pt x="127259" y="6207"/>
                  </a:cubicBezTo>
                  <a:cubicBezTo>
                    <a:pt x="128408" y="6207"/>
                    <a:pt x="129395" y="6397"/>
                    <a:pt x="130227" y="6777"/>
                  </a:cubicBezTo>
                  <a:cubicBezTo>
                    <a:pt x="131068" y="7158"/>
                    <a:pt x="131754" y="7691"/>
                    <a:pt x="132288" y="8377"/>
                  </a:cubicBezTo>
                  <a:cubicBezTo>
                    <a:pt x="132822" y="9054"/>
                    <a:pt x="133217" y="9856"/>
                    <a:pt x="133476" y="10782"/>
                  </a:cubicBezTo>
                  <a:cubicBezTo>
                    <a:pt x="133731" y="11696"/>
                    <a:pt x="133861" y="12697"/>
                    <a:pt x="133861" y="13782"/>
                  </a:cubicBezTo>
                  <a:lnTo>
                    <a:pt x="133861" y="14971"/>
                  </a:lnTo>
                  <a:lnTo>
                    <a:pt x="121874" y="14971"/>
                  </a:lnTo>
                  <a:lnTo>
                    <a:pt x="121874" y="12812"/>
                  </a:lnTo>
                  <a:lnTo>
                    <a:pt x="131117" y="12812"/>
                  </a:lnTo>
                  <a:lnTo>
                    <a:pt x="131117" y="12610"/>
                  </a:lnTo>
                  <a:cubicBezTo>
                    <a:pt x="131078" y="11923"/>
                    <a:pt x="130929" y="11256"/>
                    <a:pt x="130670" y="10610"/>
                  </a:cubicBezTo>
                  <a:cubicBezTo>
                    <a:pt x="130424" y="9962"/>
                    <a:pt x="130029" y="9428"/>
                    <a:pt x="129486" y="9007"/>
                  </a:cubicBezTo>
                  <a:cubicBezTo>
                    <a:pt x="128942" y="8589"/>
                    <a:pt x="128198" y="8377"/>
                    <a:pt x="127259" y="8377"/>
                  </a:cubicBezTo>
                  <a:cubicBezTo>
                    <a:pt x="126638" y="8377"/>
                    <a:pt x="126062" y="8508"/>
                    <a:pt x="125538" y="8764"/>
                  </a:cubicBezTo>
                  <a:cubicBezTo>
                    <a:pt x="125013" y="9014"/>
                    <a:pt x="124564" y="9385"/>
                    <a:pt x="124188" y="9881"/>
                  </a:cubicBezTo>
                  <a:cubicBezTo>
                    <a:pt x="123813" y="10377"/>
                    <a:pt x="123522" y="10982"/>
                    <a:pt x="123314" y="11696"/>
                  </a:cubicBezTo>
                  <a:cubicBezTo>
                    <a:pt x="123104" y="12410"/>
                    <a:pt x="123001" y="13237"/>
                    <a:pt x="123001" y="14169"/>
                  </a:cubicBezTo>
                  <a:lnTo>
                    <a:pt x="123001" y="14771"/>
                  </a:lnTo>
                  <a:cubicBezTo>
                    <a:pt x="123001" y="15504"/>
                    <a:pt x="123104" y="16196"/>
                    <a:pt x="123314" y="16842"/>
                  </a:cubicBezTo>
                  <a:cubicBezTo>
                    <a:pt x="123531" y="17481"/>
                    <a:pt x="123842" y="18046"/>
                    <a:pt x="124246" y="18529"/>
                  </a:cubicBezTo>
                  <a:cubicBezTo>
                    <a:pt x="124664" y="19016"/>
                    <a:pt x="125162" y="19399"/>
                    <a:pt x="125745" y="19674"/>
                  </a:cubicBezTo>
                  <a:cubicBezTo>
                    <a:pt x="126340" y="19952"/>
                    <a:pt x="127013" y="20089"/>
                    <a:pt x="127764" y="20089"/>
                  </a:cubicBezTo>
                  <a:cubicBezTo>
                    <a:pt x="128732" y="20089"/>
                    <a:pt x="129554" y="19899"/>
                    <a:pt x="130227" y="19518"/>
                  </a:cubicBezTo>
                  <a:cubicBezTo>
                    <a:pt x="130900" y="19134"/>
                    <a:pt x="131489" y="18626"/>
                    <a:pt x="131990" y="17987"/>
                  </a:cubicBezTo>
                  <a:lnTo>
                    <a:pt x="133654" y="19259"/>
                  </a:lnTo>
                  <a:cubicBezTo>
                    <a:pt x="133307" y="19764"/>
                    <a:pt x="132867" y="20248"/>
                    <a:pt x="132333" y="20703"/>
                  </a:cubicBezTo>
                  <a:cubicBezTo>
                    <a:pt x="131799" y="21162"/>
                    <a:pt x="131142" y="21533"/>
                    <a:pt x="130359" y="21820"/>
                  </a:cubicBezTo>
                  <a:cubicBezTo>
                    <a:pt x="129589" y="22107"/>
                    <a:pt x="128673" y="22247"/>
                    <a:pt x="127615" y="22247"/>
                  </a:cubicBezTo>
                  <a:close/>
                  <a:moveTo>
                    <a:pt x="140579" y="0"/>
                  </a:moveTo>
                  <a:lnTo>
                    <a:pt x="140579" y="21963"/>
                  </a:lnTo>
                  <a:lnTo>
                    <a:pt x="137822" y="21963"/>
                  </a:lnTo>
                  <a:lnTo>
                    <a:pt x="137822" y="0"/>
                  </a:lnTo>
                  <a:lnTo>
                    <a:pt x="140579" y="0"/>
                  </a:lnTo>
                  <a:close/>
                  <a:moveTo>
                    <a:pt x="144792" y="14400"/>
                  </a:moveTo>
                  <a:lnTo>
                    <a:pt x="144792" y="14069"/>
                  </a:lnTo>
                  <a:cubicBezTo>
                    <a:pt x="144792" y="12953"/>
                    <a:pt x="144960" y="11920"/>
                    <a:pt x="145297" y="10966"/>
                  </a:cubicBezTo>
                  <a:cubicBezTo>
                    <a:pt x="145634" y="10005"/>
                    <a:pt x="146116" y="9170"/>
                    <a:pt x="146750" y="8465"/>
                  </a:cubicBezTo>
                  <a:cubicBezTo>
                    <a:pt x="147384" y="7750"/>
                    <a:pt x="148148" y="7195"/>
                    <a:pt x="149051" y="6805"/>
                  </a:cubicBezTo>
                  <a:cubicBezTo>
                    <a:pt x="149950" y="6406"/>
                    <a:pt x="150957" y="6207"/>
                    <a:pt x="152077" y="6207"/>
                  </a:cubicBezTo>
                  <a:cubicBezTo>
                    <a:pt x="153203" y="6207"/>
                    <a:pt x="154216" y="6406"/>
                    <a:pt x="155118" y="6805"/>
                  </a:cubicBezTo>
                  <a:cubicBezTo>
                    <a:pt x="156028" y="7195"/>
                    <a:pt x="156798" y="7750"/>
                    <a:pt x="157432" y="8465"/>
                  </a:cubicBezTo>
                  <a:cubicBezTo>
                    <a:pt x="158073" y="9170"/>
                    <a:pt x="158565" y="10005"/>
                    <a:pt x="158901" y="10966"/>
                  </a:cubicBezTo>
                  <a:cubicBezTo>
                    <a:pt x="159235" y="11920"/>
                    <a:pt x="159403" y="12953"/>
                    <a:pt x="159403" y="14069"/>
                  </a:cubicBezTo>
                  <a:lnTo>
                    <a:pt x="159403" y="14400"/>
                  </a:lnTo>
                  <a:cubicBezTo>
                    <a:pt x="159403" y="15513"/>
                    <a:pt x="159235" y="16549"/>
                    <a:pt x="158901" y="17500"/>
                  </a:cubicBezTo>
                  <a:cubicBezTo>
                    <a:pt x="158565" y="18454"/>
                    <a:pt x="158073" y="19287"/>
                    <a:pt x="157432" y="20005"/>
                  </a:cubicBezTo>
                  <a:cubicBezTo>
                    <a:pt x="156798" y="20709"/>
                    <a:pt x="156031" y="21261"/>
                    <a:pt x="155131" y="21661"/>
                  </a:cubicBezTo>
                  <a:cubicBezTo>
                    <a:pt x="154241" y="22054"/>
                    <a:pt x="153232" y="22247"/>
                    <a:pt x="152106" y="22247"/>
                  </a:cubicBezTo>
                  <a:cubicBezTo>
                    <a:pt x="150976" y="22247"/>
                    <a:pt x="149963" y="22054"/>
                    <a:pt x="149064" y="21661"/>
                  </a:cubicBezTo>
                  <a:cubicBezTo>
                    <a:pt x="148164" y="21261"/>
                    <a:pt x="147394" y="20709"/>
                    <a:pt x="146750" y="20005"/>
                  </a:cubicBezTo>
                  <a:cubicBezTo>
                    <a:pt x="146116" y="19287"/>
                    <a:pt x="145634" y="18454"/>
                    <a:pt x="145297" y="17500"/>
                  </a:cubicBezTo>
                  <a:cubicBezTo>
                    <a:pt x="144960" y="16549"/>
                    <a:pt x="144792" y="15513"/>
                    <a:pt x="144792" y="14400"/>
                  </a:cubicBezTo>
                  <a:close/>
                  <a:moveTo>
                    <a:pt x="147536" y="14069"/>
                  </a:moveTo>
                  <a:lnTo>
                    <a:pt x="147536" y="14400"/>
                  </a:lnTo>
                  <a:cubicBezTo>
                    <a:pt x="147536" y="15170"/>
                    <a:pt x="147630" y="15900"/>
                    <a:pt x="147818" y="16586"/>
                  </a:cubicBezTo>
                  <a:cubicBezTo>
                    <a:pt x="148006" y="17263"/>
                    <a:pt x="148287" y="17862"/>
                    <a:pt x="148663" y="18389"/>
                  </a:cubicBezTo>
                  <a:cubicBezTo>
                    <a:pt x="149051" y="18913"/>
                    <a:pt x="149530" y="19328"/>
                    <a:pt x="150103" y="19630"/>
                  </a:cubicBezTo>
                  <a:cubicBezTo>
                    <a:pt x="150675" y="19927"/>
                    <a:pt x="151345" y="20076"/>
                    <a:pt x="152106" y="20076"/>
                  </a:cubicBezTo>
                  <a:cubicBezTo>
                    <a:pt x="152856" y="20076"/>
                    <a:pt x="153513" y="19927"/>
                    <a:pt x="154080" y="19630"/>
                  </a:cubicBezTo>
                  <a:cubicBezTo>
                    <a:pt x="154652" y="19328"/>
                    <a:pt x="155128" y="18913"/>
                    <a:pt x="155504" y="18389"/>
                  </a:cubicBezTo>
                  <a:cubicBezTo>
                    <a:pt x="155879" y="17862"/>
                    <a:pt x="156160" y="17263"/>
                    <a:pt x="156348" y="16586"/>
                  </a:cubicBezTo>
                  <a:cubicBezTo>
                    <a:pt x="156546" y="15900"/>
                    <a:pt x="156646" y="15170"/>
                    <a:pt x="156646" y="14400"/>
                  </a:cubicBezTo>
                  <a:lnTo>
                    <a:pt x="156646" y="14069"/>
                  </a:lnTo>
                  <a:cubicBezTo>
                    <a:pt x="156646" y="13308"/>
                    <a:pt x="156546" y="12588"/>
                    <a:pt x="156348" y="11911"/>
                  </a:cubicBezTo>
                  <a:cubicBezTo>
                    <a:pt x="156160" y="11225"/>
                    <a:pt x="155872" y="10620"/>
                    <a:pt x="155487" y="10096"/>
                  </a:cubicBezTo>
                  <a:cubicBezTo>
                    <a:pt x="155112" y="9559"/>
                    <a:pt x="154636" y="9141"/>
                    <a:pt x="154063" y="8836"/>
                  </a:cubicBezTo>
                  <a:cubicBezTo>
                    <a:pt x="153500" y="8530"/>
                    <a:pt x="152837" y="8377"/>
                    <a:pt x="152077" y="8377"/>
                  </a:cubicBezTo>
                  <a:cubicBezTo>
                    <a:pt x="151323" y="8377"/>
                    <a:pt x="150662" y="8530"/>
                    <a:pt x="150086" y="8836"/>
                  </a:cubicBezTo>
                  <a:cubicBezTo>
                    <a:pt x="149523" y="9141"/>
                    <a:pt x="149051" y="9559"/>
                    <a:pt x="148663" y="10096"/>
                  </a:cubicBezTo>
                  <a:cubicBezTo>
                    <a:pt x="148287" y="10620"/>
                    <a:pt x="148006" y="11225"/>
                    <a:pt x="147818" y="11911"/>
                  </a:cubicBezTo>
                  <a:cubicBezTo>
                    <a:pt x="147630" y="12588"/>
                    <a:pt x="147536" y="13308"/>
                    <a:pt x="147536" y="14069"/>
                  </a:cubicBezTo>
                  <a:close/>
                  <a:moveTo>
                    <a:pt x="170098" y="6490"/>
                  </a:moveTo>
                  <a:lnTo>
                    <a:pt x="170098" y="8521"/>
                  </a:lnTo>
                  <a:lnTo>
                    <a:pt x="161419" y="8521"/>
                  </a:lnTo>
                  <a:lnTo>
                    <a:pt x="161419" y="6490"/>
                  </a:lnTo>
                  <a:lnTo>
                    <a:pt x="170098" y="6490"/>
                  </a:lnTo>
                  <a:close/>
                  <a:moveTo>
                    <a:pt x="164357" y="2732"/>
                  </a:moveTo>
                  <a:lnTo>
                    <a:pt x="167102" y="2732"/>
                  </a:lnTo>
                  <a:lnTo>
                    <a:pt x="167102" y="18130"/>
                  </a:lnTo>
                  <a:cubicBezTo>
                    <a:pt x="167102" y="18654"/>
                    <a:pt x="167186" y="19050"/>
                    <a:pt x="167354" y="19318"/>
                  </a:cubicBezTo>
                  <a:cubicBezTo>
                    <a:pt x="167522" y="19583"/>
                    <a:pt x="167739" y="19761"/>
                    <a:pt x="168008" y="19845"/>
                  </a:cubicBezTo>
                  <a:cubicBezTo>
                    <a:pt x="168273" y="19933"/>
                    <a:pt x="168561" y="19973"/>
                    <a:pt x="168868" y="19973"/>
                  </a:cubicBezTo>
                  <a:cubicBezTo>
                    <a:pt x="169095" y="19973"/>
                    <a:pt x="169331" y="19955"/>
                    <a:pt x="169580" y="19917"/>
                  </a:cubicBezTo>
                  <a:cubicBezTo>
                    <a:pt x="169836" y="19870"/>
                    <a:pt x="170030" y="19833"/>
                    <a:pt x="170160" y="19802"/>
                  </a:cubicBezTo>
                  <a:lnTo>
                    <a:pt x="170173" y="21963"/>
                  </a:lnTo>
                  <a:cubicBezTo>
                    <a:pt x="169956" y="22029"/>
                    <a:pt x="169668" y="22091"/>
                    <a:pt x="169312" y="22147"/>
                  </a:cubicBezTo>
                  <a:cubicBezTo>
                    <a:pt x="168966" y="22216"/>
                    <a:pt x="168545" y="22247"/>
                    <a:pt x="168053" y="22247"/>
                  </a:cubicBezTo>
                  <a:cubicBezTo>
                    <a:pt x="167380" y="22247"/>
                    <a:pt x="166762" y="22119"/>
                    <a:pt x="166199" y="21863"/>
                  </a:cubicBezTo>
                  <a:cubicBezTo>
                    <a:pt x="165632" y="21605"/>
                    <a:pt x="165183" y="21177"/>
                    <a:pt x="164846" y="20575"/>
                  </a:cubicBezTo>
                  <a:cubicBezTo>
                    <a:pt x="164522" y="19964"/>
                    <a:pt x="164357" y="19147"/>
                    <a:pt x="164357" y="18114"/>
                  </a:cubicBezTo>
                  <a:lnTo>
                    <a:pt x="164357" y="2732"/>
                  </a:lnTo>
                  <a:close/>
                  <a:moveTo>
                    <a:pt x="185421" y="21963"/>
                  </a:moveTo>
                  <a:lnTo>
                    <a:pt x="185421" y="24134"/>
                  </a:lnTo>
                  <a:lnTo>
                    <a:pt x="171820" y="24134"/>
                  </a:lnTo>
                  <a:lnTo>
                    <a:pt x="171820" y="21963"/>
                  </a:lnTo>
                  <a:lnTo>
                    <a:pt x="185421" y="21963"/>
                  </a:lnTo>
                  <a:close/>
                  <a:moveTo>
                    <a:pt x="190524" y="19746"/>
                  </a:moveTo>
                  <a:lnTo>
                    <a:pt x="190806" y="19746"/>
                  </a:lnTo>
                  <a:cubicBezTo>
                    <a:pt x="192388" y="19746"/>
                    <a:pt x="193673" y="19530"/>
                    <a:pt x="194663" y="19103"/>
                  </a:cubicBezTo>
                  <a:cubicBezTo>
                    <a:pt x="195653" y="18673"/>
                    <a:pt x="196414" y="18096"/>
                    <a:pt x="196948" y="17372"/>
                  </a:cubicBezTo>
                  <a:cubicBezTo>
                    <a:pt x="197482" y="16649"/>
                    <a:pt x="197847" y="15831"/>
                    <a:pt x="198045" y="14927"/>
                  </a:cubicBezTo>
                  <a:cubicBezTo>
                    <a:pt x="198242" y="14013"/>
                    <a:pt x="198342" y="13074"/>
                    <a:pt x="198342" y="12111"/>
                  </a:cubicBezTo>
                  <a:lnTo>
                    <a:pt x="198342" y="8923"/>
                  </a:lnTo>
                  <a:cubicBezTo>
                    <a:pt x="198342" y="7978"/>
                    <a:pt x="198229" y="7139"/>
                    <a:pt x="197999" y="6406"/>
                  </a:cubicBezTo>
                  <a:cubicBezTo>
                    <a:pt x="197783" y="5670"/>
                    <a:pt x="197478" y="5056"/>
                    <a:pt x="197080" y="4560"/>
                  </a:cubicBezTo>
                  <a:cubicBezTo>
                    <a:pt x="196695" y="4067"/>
                    <a:pt x="196255" y="3690"/>
                    <a:pt x="195760" y="3431"/>
                  </a:cubicBezTo>
                  <a:cubicBezTo>
                    <a:pt x="195265" y="3175"/>
                    <a:pt x="194741" y="3044"/>
                    <a:pt x="194187" y="3044"/>
                  </a:cubicBezTo>
                  <a:cubicBezTo>
                    <a:pt x="193556" y="3044"/>
                    <a:pt x="192987" y="3169"/>
                    <a:pt x="192482" y="3418"/>
                  </a:cubicBezTo>
                  <a:cubicBezTo>
                    <a:pt x="191987" y="3655"/>
                    <a:pt x="191566" y="3995"/>
                    <a:pt x="191220" y="4432"/>
                  </a:cubicBezTo>
                  <a:cubicBezTo>
                    <a:pt x="190883" y="4872"/>
                    <a:pt x="190628" y="5386"/>
                    <a:pt x="190450" y="5976"/>
                  </a:cubicBezTo>
                  <a:cubicBezTo>
                    <a:pt x="190272" y="6568"/>
                    <a:pt x="190184" y="7211"/>
                    <a:pt x="190184" y="7906"/>
                  </a:cubicBezTo>
                  <a:cubicBezTo>
                    <a:pt x="190184" y="8527"/>
                    <a:pt x="190262" y="9126"/>
                    <a:pt x="190421" y="9709"/>
                  </a:cubicBezTo>
                  <a:cubicBezTo>
                    <a:pt x="190579" y="10289"/>
                    <a:pt x="190822" y="10813"/>
                    <a:pt x="191145" y="11281"/>
                  </a:cubicBezTo>
                  <a:cubicBezTo>
                    <a:pt x="191472" y="11749"/>
                    <a:pt x="191880" y="12120"/>
                    <a:pt x="192362" y="12398"/>
                  </a:cubicBezTo>
                  <a:cubicBezTo>
                    <a:pt x="192857" y="12663"/>
                    <a:pt x="193437" y="12797"/>
                    <a:pt x="194100" y="12797"/>
                  </a:cubicBezTo>
                  <a:cubicBezTo>
                    <a:pt x="194712" y="12797"/>
                    <a:pt x="195288" y="12681"/>
                    <a:pt x="195822" y="12454"/>
                  </a:cubicBezTo>
                  <a:cubicBezTo>
                    <a:pt x="196365" y="12217"/>
                    <a:pt x="196844" y="11895"/>
                    <a:pt x="197258" y="11496"/>
                  </a:cubicBezTo>
                  <a:cubicBezTo>
                    <a:pt x="197686" y="11084"/>
                    <a:pt x="198022" y="10623"/>
                    <a:pt x="198268" y="10108"/>
                  </a:cubicBezTo>
                  <a:cubicBezTo>
                    <a:pt x="198524" y="9594"/>
                    <a:pt x="198673" y="9054"/>
                    <a:pt x="198715" y="8493"/>
                  </a:cubicBezTo>
                  <a:lnTo>
                    <a:pt x="200019" y="8493"/>
                  </a:lnTo>
                  <a:cubicBezTo>
                    <a:pt x="200019" y="9285"/>
                    <a:pt x="199857" y="10065"/>
                    <a:pt x="199530" y="10838"/>
                  </a:cubicBezTo>
                  <a:cubicBezTo>
                    <a:pt x="199213" y="11599"/>
                    <a:pt x="198766" y="12298"/>
                    <a:pt x="198194" y="12925"/>
                  </a:cubicBezTo>
                  <a:cubicBezTo>
                    <a:pt x="197621" y="13555"/>
                    <a:pt x="196948" y="14060"/>
                    <a:pt x="196178" y="14440"/>
                  </a:cubicBezTo>
                  <a:cubicBezTo>
                    <a:pt x="195404" y="14812"/>
                    <a:pt x="194563" y="14999"/>
                    <a:pt x="193653" y="14999"/>
                  </a:cubicBezTo>
                  <a:cubicBezTo>
                    <a:pt x="192586" y="14999"/>
                    <a:pt x="191660" y="14799"/>
                    <a:pt x="190880" y="14400"/>
                  </a:cubicBezTo>
                  <a:cubicBezTo>
                    <a:pt x="190100" y="13998"/>
                    <a:pt x="189456" y="13464"/>
                    <a:pt x="188951" y="12797"/>
                  </a:cubicBezTo>
                  <a:cubicBezTo>
                    <a:pt x="188456" y="12129"/>
                    <a:pt x="188087" y="11387"/>
                    <a:pt x="187838" y="10567"/>
                  </a:cubicBezTo>
                  <a:cubicBezTo>
                    <a:pt x="187602" y="9737"/>
                    <a:pt x="187482" y="8898"/>
                    <a:pt x="187482" y="8050"/>
                  </a:cubicBezTo>
                  <a:cubicBezTo>
                    <a:pt x="187482" y="7058"/>
                    <a:pt x="187625" y="6129"/>
                    <a:pt x="187913" y="5262"/>
                  </a:cubicBezTo>
                  <a:cubicBezTo>
                    <a:pt x="188201" y="4394"/>
                    <a:pt x="188625" y="3630"/>
                    <a:pt x="189188" y="2975"/>
                  </a:cubicBezTo>
                  <a:cubicBezTo>
                    <a:pt x="189754" y="2308"/>
                    <a:pt x="190450" y="1787"/>
                    <a:pt x="191281" y="1416"/>
                  </a:cubicBezTo>
                  <a:cubicBezTo>
                    <a:pt x="192123" y="1045"/>
                    <a:pt x="193090" y="858"/>
                    <a:pt x="194187" y="858"/>
                  </a:cubicBezTo>
                  <a:cubicBezTo>
                    <a:pt x="195424" y="858"/>
                    <a:pt x="196478" y="1095"/>
                    <a:pt x="197349" y="1572"/>
                  </a:cubicBezTo>
                  <a:cubicBezTo>
                    <a:pt x="198219" y="2049"/>
                    <a:pt x="198925" y="2688"/>
                    <a:pt x="199469" y="3490"/>
                  </a:cubicBezTo>
                  <a:cubicBezTo>
                    <a:pt x="200025" y="4288"/>
                    <a:pt x="200430" y="5190"/>
                    <a:pt x="200685" y="6191"/>
                  </a:cubicBezTo>
                  <a:cubicBezTo>
                    <a:pt x="200944" y="7192"/>
                    <a:pt x="201070" y="8221"/>
                    <a:pt x="201070" y="9279"/>
                  </a:cubicBezTo>
                  <a:lnTo>
                    <a:pt x="201070" y="10236"/>
                  </a:lnTo>
                  <a:cubicBezTo>
                    <a:pt x="201070" y="11315"/>
                    <a:pt x="200999" y="12410"/>
                    <a:pt x="200850" y="13527"/>
                  </a:cubicBezTo>
                  <a:cubicBezTo>
                    <a:pt x="200711" y="14631"/>
                    <a:pt x="200439" y="15691"/>
                    <a:pt x="200035" y="16702"/>
                  </a:cubicBezTo>
                  <a:cubicBezTo>
                    <a:pt x="199637" y="17712"/>
                    <a:pt x="199061" y="18617"/>
                    <a:pt x="198297" y="19418"/>
                  </a:cubicBezTo>
                  <a:cubicBezTo>
                    <a:pt x="197537" y="20207"/>
                    <a:pt x="196543" y="20837"/>
                    <a:pt x="195317" y="21305"/>
                  </a:cubicBezTo>
                  <a:cubicBezTo>
                    <a:pt x="194100" y="21760"/>
                    <a:pt x="192595" y="21991"/>
                    <a:pt x="190806" y="21991"/>
                  </a:cubicBezTo>
                  <a:lnTo>
                    <a:pt x="190524" y="21991"/>
                  </a:lnTo>
                  <a:lnTo>
                    <a:pt x="190524" y="19746"/>
                  </a:lnTo>
                  <a:close/>
                  <a:moveTo>
                    <a:pt x="215950" y="1117"/>
                  </a:moveTo>
                  <a:lnTo>
                    <a:pt x="216186" y="1117"/>
                  </a:lnTo>
                  <a:lnTo>
                    <a:pt x="216186" y="3359"/>
                  </a:lnTo>
                  <a:lnTo>
                    <a:pt x="215950" y="3359"/>
                  </a:lnTo>
                  <a:cubicBezTo>
                    <a:pt x="214497" y="3359"/>
                    <a:pt x="213280" y="3590"/>
                    <a:pt x="212300" y="4045"/>
                  </a:cubicBezTo>
                  <a:cubicBezTo>
                    <a:pt x="211322" y="4494"/>
                    <a:pt x="210546" y="5099"/>
                    <a:pt x="209973" y="5864"/>
                  </a:cubicBezTo>
                  <a:cubicBezTo>
                    <a:pt x="209397" y="6615"/>
                    <a:pt x="208983" y="7464"/>
                    <a:pt x="208724" y="8408"/>
                  </a:cubicBezTo>
                  <a:cubicBezTo>
                    <a:pt x="208478" y="9350"/>
                    <a:pt x="208355" y="10308"/>
                    <a:pt x="208355" y="11281"/>
                  </a:cubicBezTo>
                  <a:lnTo>
                    <a:pt x="208355" y="14341"/>
                  </a:lnTo>
                  <a:cubicBezTo>
                    <a:pt x="208355" y="15267"/>
                    <a:pt x="208468" y="16084"/>
                    <a:pt x="208695" y="16801"/>
                  </a:cubicBezTo>
                  <a:cubicBezTo>
                    <a:pt x="208924" y="17506"/>
                    <a:pt x="209235" y="18102"/>
                    <a:pt x="209630" y="18589"/>
                  </a:cubicBezTo>
                  <a:cubicBezTo>
                    <a:pt x="210025" y="19075"/>
                    <a:pt x="210471" y="19440"/>
                    <a:pt x="210966" y="19689"/>
                  </a:cubicBezTo>
                  <a:cubicBezTo>
                    <a:pt x="211471" y="19936"/>
                    <a:pt x="211995" y="20061"/>
                    <a:pt x="212539" y="20061"/>
                  </a:cubicBezTo>
                  <a:cubicBezTo>
                    <a:pt x="213170" y="20061"/>
                    <a:pt x="213733" y="19945"/>
                    <a:pt x="214228" y="19718"/>
                  </a:cubicBezTo>
                  <a:cubicBezTo>
                    <a:pt x="214723" y="19481"/>
                    <a:pt x="215138" y="19150"/>
                    <a:pt x="215474" y="18732"/>
                  </a:cubicBezTo>
                  <a:cubicBezTo>
                    <a:pt x="215820" y="18302"/>
                    <a:pt x="216083" y="17796"/>
                    <a:pt x="216261" y="17216"/>
                  </a:cubicBezTo>
                  <a:cubicBezTo>
                    <a:pt x="216438" y="16633"/>
                    <a:pt x="216529" y="15994"/>
                    <a:pt x="216529" y="15298"/>
                  </a:cubicBezTo>
                  <a:cubicBezTo>
                    <a:pt x="216529" y="14681"/>
                    <a:pt x="216448" y="14085"/>
                    <a:pt x="216293" y="13511"/>
                  </a:cubicBezTo>
                  <a:cubicBezTo>
                    <a:pt x="216134" y="12931"/>
                    <a:pt x="215892" y="12416"/>
                    <a:pt x="215565" y="11967"/>
                  </a:cubicBezTo>
                  <a:cubicBezTo>
                    <a:pt x="215238" y="11509"/>
                    <a:pt x="214827" y="11153"/>
                    <a:pt x="214332" y="10894"/>
                  </a:cubicBezTo>
                  <a:cubicBezTo>
                    <a:pt x="213850" y="10629"/>
                    <a:pt x="213270" y="10495"/>
                    <a:pt x="212597" y="10495"/>
                  </a:cubicBezTo>
                  <a:cubicBezTo>
                    <a:pt x="211837" y="10495"/>
                    <a:pt x="211125" y="10676"/>
                    <a:pt x="210461" y="11038"/>
                  </a:cubicBezTo>
                  <a:cubicBezTo>
                    <a:pt x="209808" y="11390"/>
                    <a:pt x="209271" y="11858"/>
                    <a:pt x="208843" y="12438"/>
                  </a:cubicBezTo>
                  <a:cubicBezTo>
                    <a:pt x="208429" y="13012"/>
                    <a:pt x="208190" y="13636"/>
                    <a:pt x="208132" y="14313"/>
                  </a:cubicBezTo>
                  <a:lnTo>
                    <a:pt x="206679" y="14297"/>
                  </a:lnTo>
                  <a:cubicBezTo>
                    <a:pt x="206818" y="13230"/>
                    <a:pt x="207073" y="12320"/>
                    <a:pt x="207449" y="11568"/>
                  </a:cubicBezTo>
                  <a:cubicBezTo>
                    <a:pt x="207834" y="10804"/>
                    <a:pt x="208310" y="10186"/>
                    <a:pt x="208873" y="9709"/>
                  </a:cubicBezTo>
                  <a:cubicBezTo>
                    <a:pt x="209449" y="9223"/>
                    <a:pt x="210086" y="8870"/>
                    <a:pt x="210788" y="8652"/>
                  </a:cubicBezTo>
                  <a:cubicBezTo>
                    <a:pt x="211500" y="8421"/>
                    <a:pt x="212251" y="8309"/>
                    <a:pt x="213044" y="8309"/>
                  </a:cubicBezTo>
                  <a:cubicBezTo>
                    <a:pt x="214121" y="8309"/>
                    <a:pt x="215050" y="8502"/>
                    <a:pt x="215830" y="8895"/>
                  </a:cubicBezTo>
                  <a:cubicBezTo>
                    <a:pt x="216613" y="9285"/>
                    <a:pt x="217257" y="9809"/>
                    <a:pt x="217759" y="10467"/>
                  </a:cubicBezTo>
                  <a:cubicBezTo>
                    <a:pt x="218264" y="11116"/>
                    <a:pt x="218636" y="11849"/>
                    <a:pt x="218872" y="12669"/>
                  </a:cubicBezTo>
                  <a:cubicBezTo>
                    <a:pt x="219121" y="13480"/>
                    <a:pt x="219244" y="14313"/>
                    <a:pt x="219244" y="15170"/>
                  </a:cubicBezTo>
                  <a:cubicBezTo>
                    <a:pt x="219244" y="16153"/>
                    <a:pt x="219102" y="17073"/>
                    <a:pt x="218814" y="17930"/>
                  </a:cubicBezTo>
                  <a:cubicBezTo>
                    <a:pt x="218526" y="18788"/>
                    <a:pt x="218095" y="19540"/>
                    <a:pt x="217523" y="20189"/>
                  </a:cubicBezTo>
                  <a:cubicBezTo>
                    <a:pt x="216959" y="20837"/>
                    <a:pt x="216261" y="21342"/>
                    <a:pt x="215432" y="21704"/>
                  </a:cubicBezTo>
                  <a:cubicBezTo>
                    <a:pt x="214600" y="22066"/>
                    <a:pt x="213636" y="22247"/>
                    <a:pt x="212539" y="22247"/>
                  </a:cubicBezTo>
                  <a:cubicBezTo>
                    <a:pt x="211371" y="22247"/>
                    <a:pt x="210351" y="22019"/>
                    <a:pt x="209481" y="21561"/>
                  </a:cubicBezTo>
                  <a:cubicBezTo>
                    <a:pt x="208610" y="21096"/>
                    <a:pt x="207889" y="20475"/>
                    <a:pt x="207316" y="19702"/>
                  </a:cubicBezTo>
                  <a:cubicBezTo>
                    <a:pt x="206743" y="18932"/>
                    <a:pt x="206313" y="18074"/>
                    <a:pt x="206025" y="17129"/>
                  </a:cubicBezTo>
                  <a:cubicBezTo>
                    <a:pt x="205737" y="16187"/>
                    <a:pt x="205594" y="15226"/>
                    <a:pt x="205594" y="14256"/>
                  </a:cubicBezTo>
                  <a:lnTo>
                    <a:pt x="205594" y="13012"/>
                  </a:lnTo>
                  <a:cubicBezTo>
                    <a:pt x="205594" y="11543"/>
                    <a:pt x="205750" y="10105"/>
                    <a:pt x="206054" y="8692"/>
                  </a:cubicBezTo>
                  <a:cubicBezTo>
                    <a:pt x="206361" y="7283"/>
                    <a:pt x="206892" y="6004"/>
                    <a:pt x="207643" y="4862"/>
                  </a:cubicBezTo>
                  <a:cubicBezTo>
                    <a:pt x="208403" y="3718"/>
                    <a:pt x="209458" y="2807"/>
                    <a:pt x="210801" y="2130"/>
                  </a:cubicBezTo>
                  <a:cubicBezTo>
                    <a:pt x="212147" y="1453"/>
                    <a:pt x="213863" y="1117"/>
                    <a:pt x="215950" y="1117"/>
                  </a:cubicBezTo>
                  <a:close/>
                  <a:moveTo>
                    <a:pt x="233573" y="1117"/>
                  </a:moveTo>
                  <a:lnTo>
                    <a:pt x="233810" y="1117"/>
                  </a:lnTo>
                  <a:lnTo>
                    <a:pt x="233810" y="3359"/>
                  </a:lnTo>
                  <a:lnTo>
                    <a:pt x="233573" y="3359"/>
                  </a:lnTo>
                  <a:cubicBezTo>
                    <a:pt x="232120" y="3359"/>
                    <a:pt x="230904" y="3590"/>
                    <a:pt x="229923" y="4045"/>
                  </a:cubicBezTo>
                  <a:cubicBezTo>
                    <a:pt x="228946" y="4494"/>
                    <a:pt x="228169" y="5099"/>
                    <a:pt x="227593" y="5864"/>
                  </a:cubicBezTo>
                  <a:cubicBezTo>
                    <a:pt x="227020" y="6615"/>
                    <a:pt x="226606" y="7464"/>
                    <a:pt x="226347" y="8408"/>
                  </a:cubicBezTo>
                  <a:cubicBezTo>
                    <a:pt x="226101" y="9350"/>
                    <a:pt x="225978" y="10308"/>
                    <a:pt x="225978" y="11281"/>
                  </a:cubicBezTo>
                  <a:lnTo>
                    <a:pt x="225978" y="14341"/>
                  </a:lnTo>
                  <a:cubicBezTo>
                    <a:pt x="225978" y="15267"/>
                    <a:pt x="226092" y="16084"/>
                    <a:pt x="226318" y="16801"/>
                  </a:cubicBezTo>
                  <a:cubicBezTo>
                    <a:pt x="226545" y="17506"/>
                    <a:pt x="226859" y="18102"/>
                    <a:pt x="227253" y="18589"/>
                  </a:cubicBezTo>
                  <a:cubicBezTo>
                    <a:pt x="227648" y="19075"/>
                    <a:pt x="228095" y="19440"/>
                    <a:pt x="228587" y="19689"/>
                  </a:cubicBezTo>
                  <a:cubicBezTo>
                    <a:pt x="229091" y="19936"/>
                    <a:pt x="229616" y="20061"/>
                    <a:pt x="230159" y="20061"/>
                  </a:cubicBezTo>
                  <a:cubicBezTo>
                    <a:pt x="230794" y="20061"/>
                    <a:pt x="231357" y="19945"/>
                    <a:pt x="231852" y="19718"/>
                  </a:cubicBezTo>
                  <a:cubicBezTo>
                    <a:pt x="232347" y="19481"/>
                    <a:pt x="232761" y="19150"/>
                    <a:pt x="233098" y="18732"/>
                  </a:cubicBezTo>
                  <a:cubicBezTo>
                    <a:pt x="233444" y="18302"/>
                    <a:pt x="233706" y="17796"/>
                    <a:pt x="233884" y="17216"/>
                  </a:cubicBezTo>
                  <a:cubicBezTo>
                    <a:pt x="234062" y="16633"/>
                    <a:pt x="234153" y="15994"/>
                    <a:pt x="234153" y="15298"/>
                  </a:cubicBezTo>
                  <a:cubicBezTo>
                    <a:pt x="234153" y="14681"/>
                    <a:pt x="234072" y="14085"/>
                    <a:pt x="233913" y="13511"/>
                  </a:cubicBezTo>
                  <a:cubicBezTo>
                    <a:pt x="233755" y="12931"/>
                    <a:pt x="233515" y="12416"/>
                    <a:pt x="233188" y="11967"/>
                  </a:cubicBezTo>
                  <a:cubicBezTo>
                    <a:pt x="232861" y="11509"/>
                    <a:pt x="232451" y="11153"/>
                    <a:pt x="231955" y="10894"/>
                  </a:cubicBezTo>
                  <a:cubicBezTo>
                    <a:pt x="231470" y="10629"/>
                    <a:pt x="230894" y="10495"/>
                    <a:pt x="230221" y="10495"/>
                  </a:cubicBezTo>
                  <a:cubicBezTo>
                    <a:pt x="229457" y="10495"/>
                    <a:pt x="228745" y="10676"/>
                    <a:pt x="228085" y="11038"/>
                  </a:cubicBezTo>
                  <a:cubicBezTo>
                    <a:pt x="227431" y="11390"/>
                    <a:pt x="226891" y="11858"/>
                    <a:pt x="226467" y="12438"/>
                  </a:cubicBezTo>
                  <a:cubicBezTo>
                    <a:pt x="226053" y="13012"/>
                    <a:pt x="225813" y="13636"/>
                    <a:pt x="225755" y="14313"/>
                  </a:cubicBezTo>
                  <a:lnTo>
                    <a:pt x="224302" y="14297"/>
                  </a:lnTo>
                  <a:cubicBezTo>
                    <a:pt x="224438" y="13230"/>
                    <a:pt x="224697" y="12320"/>
                    <a:pt x="225072" y="11568"/>
                  </a:cubicBezTo>
                  <a:cubicBezTo>
                    <a:pt x="225457" y="10804"/>
                    <a:pt x="225933" y="10186"/>
                    <a:pt x="226496" y="9709"/>
                  </a:cubicBezTo>
                  <a:cubicBezTo>
                    <a:pt x="227069" y="9223"/>
                    <a:pt x="227706" y="8870"/>
                    <a:pt x="228409" y="8652"/>
                  </a:cubicBezTo>
                  <a:cubicBezTo>
                    <a:pt x="229124" y="8421"/>
                    <a:pt x="229875" y="8309"/>
                    <a:pt x="230664" y="8309"/>
                  </a:cubicBezTo>
                  <a:cubicBezTo>
                    <a:pt x="231742" y="8309"/>
                    <a:pt x="232674" y="8502"/>
                    <a:pt x="233454" y="8895"/>
                  </a:cubicBezTo>
                  <a:cubicBezTo>
                    <a:pt x="234237" y="9285"/>
                    <a:pt x="234878" y="9809"/>
                    <a:pt x="235382" y="10467"/>
                  </a:cubicBezTo>
                  <a:cubicBezTo>
                    <a:pt x="235887" y="11116"/>
                    <a:pt x="236259" y="11849"/>
                    <a:pt x="236496" y="12669"/>
                  </a:cubicBezTo>
                  <a:cubicBezTo>
                    <a:pt x="236741" y="13480"/>
                    <a:pt x="236868" y="14313"/>
                    <a:pt x="236868" y="15170"/>
                  </a:cubicBezTo>
                  <a:cubicBezTo>
                    <a:pt x="236868" y="16153"/>
                    <a:pt x="236722" y="17073"/>
                    <a:pt x="236437" y="17930"/>
                  </a:cubicBezTo>
                  <a:cubicBezTo>
                    <a:pt x="236149" y="18788"/>
                    <a:pt x="235719" y="19540"/>
                    <a:pt x="235146" y="20189"/>
                  </a:cubicBezTo>
                  <a:cubicBezTo>
                    <a:pt x="234583" y="20837"/>
                    <a:pt x="233884" y="21342"/>
                    <a:pt x="233052" y="21704"/>
                  </a:cubicBezTo>
                  <a:cubicBezTo>
                    <a:pt x="232224" y="22066"/>
                    <a:pt x="231260" y="22247"/>
                    <a:pt x="230159" y="22247"/>
                  </a:cubicBezTo>
                  <a:cubicBezTo>
                    <a:pt x="228994" y="22247"/>
                    <a:pt x="227975" y="22019"/>
                    <a:pt x="227105" y="21561"/>
                  </a:cubicBezTo>
                  <a:cubicBezTo>
                    <a:pt x="226234" y="21096"/>
                    <a:pt x="225512" y="20475"/>
                    <a:pt x="224940" y="19702"/>
                  </a:cubicBezTo>
                  <a:cubicBezTo>
                    <a:pt x="224364" y="18932"/>
                    <a:pt x="223936" y="18074"/>
                    <a:pt x="223648" y="17129"/>
                  </a:cubicBezTo>
                  <a:cubicBezTo>
                    <a:pt x="223360" y="16187"/>
                    <a:pt x="223218" y="15226"/>
                    <a:pt x="223218" y="14256"/>
                  </a:cubicBezTo>
                  <a:lnTo>
                    <a:pt x="223218" y="13012"/>
                  </a:lnTo>
                  <a:cubicBezTo>
                    <a:pt x="223218" y="11543"/>
                    <a:pt x="223370" y="10105"/>
                    <a:pt x="223678" y="8692"/>
                  </a:cubicBezTo>
                  <a:cubicBezTo>
                    <a:pt x="223985" y="7283"/>
                    <a:pt x="224512" y="6004"/>
                    <a:pt x="225266" y="4862"/>
                  </a:cubicBezTo>
                  <a:cubicBezTo>
                    <a:pt x="226027" y="3718"/>
                    <a:pt x="227079" y="2807"/>
                    <a:pt x="228425" y="2130"/>
                  </a:cubicBezTo>
                  <a:cubicBezTo>
                    <a:pt x="229771" y="1453"/>
                    <a:pt x="231486" y="1117"/>
                    <a:pt x="233573" y="1117"/>
                  </a:cubicBezTo>
                  <a:close/>
                  <a:moveTo>
                    <a:pt x="254624" y="1145"/>
                  </a:moveTo>
                  <a:lnTo>
                    <a:pt x="254624" y="2632"/>
                  </a:lnTo>
                  <a:lnTo>
                    <a:pt x="245676" y="21963"/>
                  </a:lnTo>
                  <a:lnTo>
                    <a:pt x="242783" y="21963"/>
                  </a:lnTo>
                  <a:lnTo>
                    <a:pt x="251715" y="3318"/>
                  </a:lnTo>
                  <a:lnTo>
                    <a:pt x="240026" y="3318"/>
                  </a:lnTo>
                  <a:lnTo>
                    <a:pt x="240026" y="1145"/>
                  </a:lnTo>
                  <a:lnTo>
                    <a:pt x="254624" y="1145"/>
                  </a:ln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E3F1B59-4415-4F0E-D750-655C204931D0}"/>
                </a:ext>
              </a:extLst>
            </p:cNvPr>
            <p:cNvSpPr/>
            <p:nvPr/>
          </p:nvSpPr>
          <p:spPr>
            <a:xfrm>
              <a:off x="711812" y="2442897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FB9341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E88A4E0-44D1-ACA7-9418-8C523502A3A5}"/>
                </a:ext>
              </a:extLst>
            </p:cNvPr>
            <p:cNvSpPr/>
            <p:nvPr/>
          </p:nvSpPr>
          <p:spPr>
            <a:xfrm>
              <a:off x="645203" y="2439519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2E09E4B-105D-2623-D0E5-60F1ED148C31}"/>
                </a:ext>
              </a:extLst>
            </p:cNvPr>
            <p:cNvSpPr/>
            <p:nvPr/>
          </p:nvSpPr>
          <p:spPr>
            <a:xfrm>
              <a:off x="564572" y="2652380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A99D8F7-AA08-7BC6-70E2-8AE19A89819D}"/>
                </a:ext>
              </a:extLst>
            </p:cNvPr>
            <p:cNvSpPr/>
            <p:nvPr/>
          </p:nvSpPr>
          <p:spPr>
            <a:xfrm>
              <a:off x="766976" y="2574626"/>
              <a:ext cx="257811" cy="27907"/>
            </a:xfrm>
            <a:custGeom>
              <a:avLst/>
              <a:gdLst>
                <a:gd name="connsiteX0" fmla="*/ 10029 w 257811"/>
                <a:gd name="connsiteY0" fmla="*/ 17859 h 27907"/>
                <a:gd name="connsiteX1" fmla="*/ 9762 w 257811"/>
                <a:gd name="connsiteY1" fmla="*/ 16798 h 27907"/>
                <a:gd name="connsiteX2" fmla="*/ 8709 w 257811"/>
                <a:gd name="connsiteY2" fmla="*/ 15900 h 27907"/>
                <a:gd name="connsiteX3" fmla="*/ 6335 w 257811"/>
                <a:gd name="connsiteY3" fmla="*/ 15183 h 27907"/>
                <a:gd name="connsiteX4" fmla="*/ 3917 w 257811"/>
                <a:gd name="connsiteY4" fmla="*/ 14540 h 27907"/>
                <a:gd name="connsiteX5" fmla="*/ 2092 w 257811"/>
                <a:gd name="connsiteY5" fmla="*/ 13639 h 27907"/>
                <a:gd name="connsiteX6" fmla="*/ 949 w 257811"/>
                <a:gd name="connsiteY6" fmla="*/ 12394 h 27907"/>
                <a:gd name="connsiteX7" fmla="*/ 549 w 257811"/>
                <a:gd name="connsiteY7" fmla="*/ 10723 h 27907"/>
                <a:gd name="connsiteX8" fmla="*/ 964 w 257811"/>
                <a:gd name="connsiteY8" fmla="*/ 8992 h 27907"/>
                <a:gd name="connsiteX9" fmla="*/ 2166 w 257811"/>
                <a:gd name="connsiteY9" fmla="*/ 7548 h 27907"/>
                <a:gd name="connsiteX10" fmla="*/ 4050 w 257811"/>
                <a:gd name="connsiteY10" fmla="*/ 6562 h 27907"/>
                <a:gd name="connsiteX11" fmla="*/ 6498 w 257811"/>
                <a:gd name="connsiteY11" fmla="*/ 6203 h 27907"/>
                <a:gd name="connsiteX12" fmla="*/ 9791 w 257811"/>
                <a:gd name="connsiteY12" fmla="*/ 6861 h 27907"/>
                <a:gd name="connsiteX13" fmla="*/ 11883 w 257811"/>
                <a:gd name="connsiteY13" fmla="*/ 8621 h 27907"/>
                <a:gd name="connsiteX14" fmla="*/ 12610 w 257811"/>
                <a:gd name="connsiteY14" fmla="*/ 11038 h 27907"/>
                <a:gd name="connsiteX15" fmla="*/ 9865 w 257811"/>
                <a:gd name="connsiteY15" fmla="*/ 11038 h 27907"/>
                <a:gd name="connsiteX16" fmla="*/ 9465 w 257811"/>
                <a:gd name="connsiteY16" fmla="*/ 9793 h 27907"/>
                <a:gd name="connsiteX17" fmla="*/ 8323 w 257811"/>
                <a:gd name="connsiteY17" fmla="*/ 8780 h 27907"/>
                <a:gd name="connsiteX18" fmla="*/ 6498 w 257811"/>
                <a:gd name="connsiteY18" fmla="*/ 8377 h 27907"/>
                <a:gd name="connsiteX19" fmla="*/ 4643 w 257811"/>
                <a:gd name="connsiteY19" fmla="*/ 8720 h 27907"/>
                <a:gd name="connsiteX20" fmla="*/ 3620 w 257811"/>
                <a:gd name="connsiteY20" fmla="*/ 9566 h 27907"/>
                <a:gd name="connsiteX21" fmla="*/ 3308 w 257811"/>
                <a:gd name="connsiteY21" fmla="*/ 10651 h 27907"/>
                <a:gd name="connsiteX22" fmla="*/ 3457 w 257811"/>
                <a:gd name="connsiteY22" fmla="*/ 11424 h 27907"/>
                <a:gd name="connsiteX23" fmla="*/ 4020 w 257811"/>
                <a:gd name="connsiteY23" fmla="*/ 12039 h 27907"/>
                <a:gd name="connsiteX24" fmla="*/ 5148 w 257811"/>
                <a:gd name="connsiteY24" fmla="*/ 12553 h 27907"/>
                <a:gd name="connsiteX25" fmla="*/ 7002 w 257811"/>
                <a:gd name="connsiteY25" fmla="*/ 13040 h 27907"/>
                <a:gd name="connsiteX26" fmla="*/ 10251 w 257811"/>
                <a:gd name="connsiteY26" fmla="*/ 14069 h 27907"/>
                <a:gd name="connsiteX27" fmla="*/ 12150 w 257811"/>
                <a:gd name="connsiteY27" fmla="*/ 15541 h 27907"/>
                <a:gd name="connsiteX28" fmla="*/ 12773 w 257811"/>
                <a:gd name="connsiteY28" fmla="*/ 17656 h 27907"/>
                <a:gd name="connsiteX29" fmla="*/ 12328 w 257811"/>
                <a:gd name="connsiteY29" fmla="*/ 19515 h 27907"/>
                <a:gd name="connsiteX30" fmla="*/ 11067 w 257811"/>
                <a:gd name="connsiteY30" fmla="*/ 20974 h 27907"/>
                <a:gd name="connsiteX31" fmla="*/ 9109 w 257811"/>
                <a:gd name="connsiteY31" fmla="*/ 21919 h 27907"/>
                <a:gd name="connsiteX32" fmla="*/ 6572 w 257811"/>
                <a:gd name="connsiteY32" fmla="*/ 22247 h 27907"/>
                <a:gd name="connsiteX33" fmla="*/ 2982 w 257811"/>
                <a:gd name="connsiteY33" fmla="*/ 21517 h 27907"/>
                <a:gd name="connsiteX34" fmla="*/ 757 w 257811"/>
                <a:gd name="connsiteY34" fmla="*/ 19630 h 27907"/>
                <a:gd name="connsiteX35" fmla="*/ 0 w 257811"/>
                <a:gd name="connsiteY35" fmla="*/ 17185 h 27907"/>
                <a:gd name="connsiteX36" fmla="*/ 2759 w 257811"/>
                <a:gd name="connsiteY36" fmla="*/ 17185 h 27907"/>
                <a:gd name="connsiteX37" fmla="*/ 3412 w 257811"/>
                <a:gd name="connsiteY37" fmla="*/ 18916 h 27907"/>
                <a:gd name="connsiteX38" fmla="*/ 4866 w 257811"/>
                <a:gd name="connsiteY38" fmla="*/ 19817 h 27907"/>
                <a:gd name="connsiteX39" fmla="*/ 6572 w 257811"/>
                <a:gd name="connsiteY39" fmla="*/ 20073 h 27907"/>
                <a:gd name="connsiteX40" fmla="*/ 8456 w 257811"/>
                <a:gd name="connsiteY40" fmla="*/ 19789 h 27907"/>
                <a:gd name="connsiteX41" fmla="*/ 9628 w 257811"/>
                <a:gd name="connsiteY41" fmla="*/ 19000 h 27907"/>
                <a:gd name="connsiteX42" fmla="*/ 10029 w 257811"/>
                <a:gd name="connsiteY42" fmla="*/ 17859 h 27907"/>
                <a:gd name="connsiteX43" fmla="*/ 19655 w 257811"/>
                <a:gd name="connsiteY43" fmla="*/ 9466 h 27907"/>
                <a:gd name="connsiteX44" fmla="*/ 19655 w 257811"/>
                <a:gd name="connsiteY44" fmla="*/ 27908 h 27907"/>
                <a:gd name="connsiteX45" fmla="*/ 16896 w 257811"/>
                <a:gd name="connsiteY45" fmla="*/ 27908 h 27907"/>
                <a:gd name="connsiteX46" fmla="*/ 16896 w 257811"/>
                <a:gd name="connsiteY46" fmla="*/ 6490 h 27907"/>
                <a:gd name="connsiteX47" fmla="*/ 19418 w 257811"/>
                <a:gd name="connsiteY47" fmla="*/ 6490 h 27907"/>
                <a:gd name="connsiteX48" fmla="*/ 19655 w 257811"/>
                <a:gd name="connsiteY48" fmla="*/ 9466 h 27907"/>
                <a:gd name="connsiteX49" fmla="*/ 30470 w 257811"/>
                <a:gd name="connsiteY49" fmla="*/ 14097 h 27907"/>
                <a:gd name="connsiteX50" fmla="*/ 30470 w 257811"/>
                <a:gd name="connsiteY50" fmla="*/ 14397 h 27907"/>
                <a:gd name="connsiteX51" fmla="*/ 30055 w 257811"/>
                <a:gd name="connsiteY51" fmla="*/ 17528 h 27907"/>
                <a:gd name="connsiteX52" fmla="*/ 28838 w 257811"/>
                <a:gd name="connsiteY52" fmla="*/ 20017 h 27907"/>
                <a:gd name="connsiteX53" fmla="*/ 26895 w 257811"/>
                <a:gd name="connsiteY53" fmla="*/ 21661 h 27907"/>
                <a:gd name="connsiteX54" fmla="*/ 24239 w 257811"/>
                <a:gd name="connsiteY54" fmla="*/ 22247 h 27907"/>
                <a:gd name="connsiteX55" fmla="*/ 21539 w 257811"/>
                <a:gd name="connsiteY55" fmla="*/ 21760 h 27907"/>
                <a:gd name="connsiteX56" fmla="*/ 19551 w 257811"/>
                <a:gd name="connsiteY56" fmla="*/ 20344 h 27907"/>
                <a:gd name="connsiteX57" fmla="*/ 18246 w 257811"/>
                <a:gd name="connsiteY57" fmla="*/ 18114 h 27907"/>
                <a:gd name="connsiteX58" fmla="*/ 17593 w 257811"/>
                <a:gd name="connsiteY58" fmla="*/ 15183 h 27907"/>
                <a:gd name="connsiteX59" fmla="*/ 17593 w 257811"/>
                <a:gd name="connsiteY59" fmla="*/ 13583 h 27907"/>
                <a:gd name="connsiteX60" fmla="*/ 18261 w 257811"/>
                <a:gd name="connsiteY60" fmla="*/ 10507 h 27907"/>
                <a:gd name="connsiteX61" fmla="*/ 19551 w 257811"/>
                <a:gd name="connsiteY61" fmla="*/ 8193 h 27907"/>
                <a:gd name="connsiteX62" fmla="*/ 21525 w 257811"/>
                <a:gd name="connsiteY62" fmla="*/ 6718 h 27907"/>
                <a:gd name="connsiteX63" fmla="*/ 24195 w 257811"/>
                <a:gd name="connsiteY63" fmla="*/ 6203 h 27907"/>
                <a:gd name="connsiteX64" fmla="*/ 26880 w 257811"/>
                <a:gd name="connsiteY64" fmla="*/ 6777 h 27907"/>
                <a:gd name="connsiteX65" fmla="*/ 28853 w 257811"/>
                <a:gd name="connsiteY65" fmla="*/ 8377 h 27907"/>
                <a:gd name="connsiteX66" fmla="*/ 30055 w 257811"/>
                <a:gd name="connsiteY66" fmla="*/ 10879 h 27907"/>
                <a:gd name="connsiteX67" fmla="*/ 30470 w 257811"/>
                <a:gd name="connsiteY67" fmla="*/ 14097 h 27907"/>
                <a:gd name="connsiteX68" fmla="*/ 27711 w 257811"/>
                <a:gd name="connsiteY68" fmla="*/ 14397 h 27907"/>
                <a:gd name="connsiteX69" fmla="*/ 27711 w 257811"/>
                <a:gd name="connsiteY69" fmla="*/ 14097 h 27907"/>
                <a:gd name="connsiteX70" fmla="*/ 27459 w 257811"/>
                <a:gd name="connsiteY70" fmla="*/ 11923 h 27907"/>
                <a:gd name="connsiteX71" fmla="*/ 26673 w 257811"/>
                <a:gd name="connsiteY71" fmla="*/ 10121 h 27907"/>
                <a:gd name="connsiteX72" fmla="*/ 25337 w 257811"/>
                <a:gd name="connsiteY72" fmla="*/ 8892 h 27907"/>
                <a:gd name="connsiteX73" fmla="*/ 23394 w 257811"/>
                <a:gd name="connsiteY73" fmla="*/ 8433 h 27907"/>
                <a:gd name="connsiteX74" fmla="*/ 21584 w 257811"/>
                <a:gd name="connsiteY74" fmla="*/ 8780 h 27907"/>
                <a:gd name="connsiteX75" fmla="*/ 20293 w 257811"/>
                <a:gd name="connsiteY75" fmla="*/ 9706 h 27907"/>
                <a:gd name="connsiteX76" fmla="*/ 19418 w 257811"/>
                <a:gd name="connsiteY76" fmla="*/ 11022 h 27907"/>
                <a:gd name="connsiteX77" fmla="*/ 18928 w 257811"/>
                <a:gd name="connsiteY77" fmla="*/ 12538 h 27907"/>
                <a:gd name="connsiteX78" fmla="*/ 18928 w 257811"/>
                <a:gd name="connsiteY78" fmla="*/ 16243 h 27907"/>
                <a:gd name="connsiteX79" fmla="*/ 19759 w 257811"/>
                <a:gd name="connsiteY79" fmla="*/ 18130 h 27907"/>
                <a:gd name="connsiteX80" fmla="*/ 21183 w 257811"/>
                <a:gd name="connsiteY80" fmla="*/ 19546 h 27907"/>
                <a:gd name="connsiteX81" fmla="*/ 23424 w 257811"/>
                <a:gd name="connsiteY81" fmla="*/ 20073 h 27907"/>
                <a:gd name="connsiteX82" fmla="*/ 25337 w 257811"/>
                <a:gd name="connsiteY82" fmla="*/ 19630 h 27907"/>
                <a:gd name="connsiteX83" fmla="*/ 26673 w 257811"/>
                <a:gd name="connsiteY83" fmla="*/ 18386 h 27907"/>
                <a:gd name="connsiteX84" fmla="*/ 27459 w 257811"/>
                <a:gd name="connsiteY84" fmla="*/ 16586 h 27907"/>
                <a:gd name="connsiteX85" fmla="*/ 27711 w 257811"/>
                <a:gd name="connsiteY85" fmla="*/ 14397 h 27907"/>
                <a:gd name="connsiteX86" fmla="*/ 43969 w 257811"/>
                <a:gd name="connsiteY86" fmla="*/ 19315 h 27907"/>
                <a:gd name="connsiteX87" fmla="*/ 43969 w 257811"/>
                <a:gd name="connsiteY87" fmla="*/ 11353 h 27907"/>
                <a:gd name="connsiteX88" fmla="*/ 43583 w 257811"/>
                <a:gd name="connsiteY88" fmla="*/ 9765 h 27907"/>
                <a:gd name="connsiteX89" fmla="*/ 42455 w 257811"/>
                <a:gd name="connsiteY89" fmla="*/ 8708 h 27907"/>
                <a:gd name="connsiteX90" fmla="*/ 40586 w 257811"/>
                <a:gd name="connsiteY90" fmla="*/ 8334 h 27907"/>
                <a:gd name="connsiteX91" fmla="*/ 38761 w 257811"/>
                <a:gd name="connsiteY91" fmla="*/ 8677 h 27907"/>
                <a:gd name="connsiteX92" fmla="*/ 37545 w 257811"/>
                <a:gd name="connsiteY92" fmla="*/ 9578 h 27907"/>
                <a:gd name="connsiteX93" fmla="*/ 37115 w 257811"/>
                <a:gd name="connsiteY93" fmla="*/ 10779 h 27907"/>
                <a:gd name="connsiteX94" fmla="*/ 34370 w 257811"/>
                <a:gd name="connsiteY94" fmla="*/ 10779 h 27907"/>
                <a:gd name="connsiteX95" fmla="*/ 34815 w 257811"/>
                <a:gd name="connsiteY95" fmla="*/ 9135 h 27907"/>
                <a:gd name="connsiteX96" fmla="*/ 36091 w 257811"/>
                <a:gd name="connsiteY96" fmla="*/ 7663 h 27907"/>
                <a:gd name="connsiteX97" fmla="*/ 38109 w 257811"/>
                <a:gd name="connsiteY97" fmla="*/ 6606 h 27907"/>
                <a:gd name="connsiteX98" fmla="*/ 40749 w 257811"/>
                <a:gd name="connsiteY98" fmla="*/ 6203 h 27907"/>
                <a:gd name="connsiteX99" fmla="*/ 43835 w 257811"/>
                <a:gd name="connsiteY99" fmla="*/ 6777 h 27907"/>
                <a:gd name="connsiteX100" fmla="*/ 45942 w 257811"/>
                <a:gd name="connsiteY100" fmla="*/ 8505 h 27907"/>
                <a:gd name="connsiteX101" fmla="*/ 46713 w 257811"/>
                <a:gd name="connsiteY101" fmla="*/ 11381 h 27907"/>
                <a:gd name="connsiteX102" fmla="*/ 46713 w 257811"/>
                <a:gd name="connsiteY102" fmla="*/ 18585 h 27907"/>
                <a:gd name="connsiteX103" fmla="*/ 46847 w 257811"/>
                <a:gd name="connsiteY103" fmla="*/ 20232 h 27907"/>
                <a:gd name="connsiteX104" fmla="*/ 47277 w 257811"/>
                <a:gd name="connsiteY104" fmla="*/ 21732 h 27907"/>
                <a:gd name="connsiteX105" fmla="*/ 47277 w 257811"/>
                <a:gd name="connsiteY105" fmla="*/ 21960 h 27907"/>
                <a:gd name="connsiteX106" fmla="*/ 44414 w 257811"/>
                <a:gd name="connsiteY106" fmla="*/ 21960 h 27907"/>
                <a:gd name="connsiteX107" fmla="*/ 44087 w 257811"/>
                <a:gd name="connsiteY107" fmla="*/ 20747 h 27907"/>
                <a:gd name="connsiteX108" fmla="*/ 43969 w 257811"/>
                <a:gd name="connsiteY108" fmla="*/ 19315 h 27907"/>
                <a:gd name="connsiteX109" fmla="*/ 44444 w 257811"/>
                <a:gd name="connsiteY109" fmla="*/ 12582 h 27907"/>
                <a:gd name="connsiteX110" fmla="*/ 44473 w 257811"/>
                <a:gd name="connsiteY110" fmla="*/ 14440 h 27907"/>
                <a:gd name="connsiteX111" fmla="*/ 41699 w 257811"/>
                <a:gd name="connsiteY111" fmla="*/ 14440 h 27907"/>
                <a:gd name="connsiteX112" fmla="*/ 39607 w 257811"/>
                <a:gd name="connsiteY112" fmla="*/ 14627 h 27907"/>
                <a:gd name="connsiteX113" fmla="*/ 38064 w 257811"/>
                <a:gd name="connsiteY113" fmla="*/ 15155 h 27907"/>
                <a:gd name="connsiteX114" fmla="*/ 37115 w 257811"/>
                <a:gd name="connsiteY114" fmla="*/ 16056 h 27907"/>
                <a:gd name="connsiteX115" fmla="*/ 36788 w 257811"/>
                <a:gd name="connsiteY115" fmla="*/ 17300 h 27907"/>
                <a:gd name="connsiteX116" fmla="*/ 37130 w 257811"/>
                <a:gd name="connsiteY116" fmla="*/ 18629 h 27907"/>
                <a:gd name="connsiteX117" fmla="*/ 38153 w 257811"/>
                <a:gd name="connsiteY117" fmla="*/ 19587 h 27907"/>
                <a:gd name="connsiteX118" fmla="*/ 39859 w 257811"/>
                <a:gd name="connsiteY118" fmla="*/ 19930 h 27907"/>
                <a:gd name="connsiteX119" fmla="*/ 42085 w 257811"/>
                <a:gd name="connsiteY119" fmla="*/ 19415 h 27907"/>
                <a:gd name="connsiteX120" fmla="*/ 43613 w 257811"/>
                <a:gd name="connsiteY120" fmla="*/ 18158 h 27907"/>
                <a:gd name="connsiteX121" fmla="*/ 44236 w 257811"/>
                <a:gd name="connsiteY121" fmla="*/ 16714 h 27907"/>
                <a:gd name="connsiteX122" fmla="*/ 45408 w 257811"/>
                <a:gd name="connsiteY122" fmla="*/ 17987 h 27907"/>
                <a:gd name="connsiteX123" fmla="*/ 44844 w 257811"/>
                <a:gd name="connsiteY123" fmla="*/ 19315 h 27907"/>
                <a:gd name="connsiteX124" fmla="*/ 43613 w 257811"/>
                <a:gd name="connsiteY124" fmla="*/ 20716 h 27907"/>
                <a:gd name="connsiteX125" fmla="*/ 41803 w 257811"/>
                <a:gd name="connsiteY125" fmla="*/ 21817 h 27907"/>
                <a:gd name="connsiteX126" fmla="*/ 39459 w 257811"/>
                <a:gd name="connsiteY126" fmla="*/ 22247 h 27907"/>
                <a:gd name="connsiteX127" fmla="*/ 36596 w 257811"/>
                <a:gd name="connsiteY127" fmla="*/ 21633 h 27907"/>
                <a:gd name="connsiteX128" fmla="*/ 34697 w 257811"/>
                <a:gd name="connsiteY128" fmla="*/ 19989 h 27907"/>
                <a:gd name="connsiteX129" fmla="*/ 34029 w 257811"/>
                <a:gd name="connsiteY129" fmla="*/ 17656 h 27907"/>
                <a:gd name="connsiteX130" fmla="*/ 34534 w 257811"/>
                <a:gd name="connsiteY130" fmla="*/ 15470 h 27907"/>
                <a:gd name="connsiteX131" fmla="*/ 35987 w 257811"/>
                <a:gd name="connsiteY131" fmla="*/ 13882 h 27907"/>
                <a:gd name="connsiteX132" fmla="*/ 38272 w 257811"/>
                <a:gd name="connsiteY132" fmla="*/ 12909 h 27907"/>
                <a:gd name="connsiteX133" fmla="*/ 41254 w 257811"/>
                <a:gd name="connsiteY133" fmla="*/ 12582 h 27907"/>
                <a:gd name="connsiteX134" fmla="*/ 44444 w 257811"/>
                <a:gd name="connsiteY134" fmla="*/ 12582 h 27907"/>
                <a:gd name="connsiteX135" fmla="*/ 58283 w 257811"/>
                <a:gd name="connsiteY135" fmla="*/ 6490 h 27907"/>
                <a:gd name="connsiteX136" fmla="*/ 58283 w 257811"/>
                <a:gd name="connsiteY136" fmla="*/ 8521 h 27907"/>
                <a:gd name="connsiteX137" fmla="*/ 49605 w 257811"/>
                <a:gd name="connsiteY137" fmla="*/ 8521 h 27907"/>
                <a:gd name="connsiteX138" fmla="*/ 49605 w 257811"/>
                <a:gd name="connsiteY138" fmla="*/ 6490 h 27907"/>
                <a:gd name="connsiteX139" fmla="*/ 58283 w 257811"/>
                <a:gd name="connsiteY139" fmla="*/ 6490 h 27907"/>
                <a:gd name="connsiteX140" fmla="*/ 52542 w 257811"/>
                <a:gd name="connsiteY140" fmla="*/ 2729 h 27907"/>
                <a:gd name="connsiteX141" fmla="*/ 55286 w 257811"/>
                <a:gd name="connsiteY141" fmla="*/ 2729 h 27907"/>
                <a:gd name="connsiteX142" fmla="*/ 55286 w 257811"/>
                <a:gd name="connsiteY142" fmla="*/ 18130 h 27907"/>
                <a:gd name="connsiteX143" fmla="*/ 55539 w 257811"/>
                <a:gd name="connsiteY143" fmla="*/ 19315 h 27907"/>
                <a:gd name="connsiteX144" fmla="*/ 56192 w 257811"/>
                <a:gd name="connsiteY144" fmla="*/ 19845 h 27907"/>
                <a:gd name="connsiteX145" fmla="*/ 57052 w 257811"/>
                <a:gd name="connsiteY145" fmla="*/ 19973 h 27907"/>
                <a:gd name="connsiteX146" fmla="*/ 57764 w 257811"/>
                <a:gd name="connsiteY146" fmla="*/ 19917 h 27907"/>
                <a:gd name="connsiteX147" fmla="*/ 58343 w 257811"/>
                <a:gd name="connsiteY147" fmla="*/ 19802 h 27907"/>
                <a:gd name="connsiteX148" fmla="*/ 58357 w 257811"/>
                <a:gd name="connsiteY148" fmla="*/ 21960 h 27907"/>
                <a:gd name="connsiteX149" fmla="*/ 57497 w 257811"/>
                <a:gd name="connsiteY149" fmla="*/ 22147 h 27907"/>
                <a:gd name="connsiteX150" fmla="*/ 56236 w 257811"/>
                <a:gd name="connsiteY150" fmla="*/ 22247 h 27907"/>
                <a:gd name="connsiteX151" fmla="*/ 54382 w 257811"/>
                <a:gd name="connsiteY151" fmla="*/ 21860 h 27907"/>
                <a:gd name="connsiteX152" fmla="*/ 53032 w 257811"/>
                <a:gd name="connsiteY152" fmla="*/ 20575 h 27907"/>
                <a:gd name="connsiteX153" fmla="*/ 52542 w 257811"/>
                <a:gd name="connsiteY153" fmla="*/ 18114 h 27907"/>
                <a:gd name="connsiteX154" fmla="*/ 52542 w 257811"/>
                <a:gd name="connsiteY154" fmla="*/ 2729 h 27907"/>
                <a:gd name="connsiteX155" fmla="*/ 65017 w 257811"/>
                <a:gd name="connsiteY155" fmla="*/ 6490 h 27907"/>
                <a:gd name="connsiteX156" fmla="*/ 65017 w 257811"/>
                <a:gd name="connsiteY156" fmla="*/ 21960 h 27907"/>
                <a:gd name="connsiteX157" fmla="*/ 62258 w 257811"/>
                <a:gd name="connsiteY157" fmla="*/ 21960 h 27907"/>
                <a:gd name="connsiteX158" fmla="*/ 62258 w 257811"/>
                <a:gd name="connsiteY158" fmla="*/ 6490 h 27907"/>
                <a:gd name="connsiteX159" fmla="*/ 65017 w 257811"/>
                <a:gd name="connsiteY159" fmla="*/ 6490 h 27907"/>
                <a:gd name="connsiteX160" fmla="*/ 62050 w 257811"/>
                <a:gd name="connsiteY160" fmla="*/ 2386 h 27907"/>
                <a:gd name="connsiteX161" fmla="*/ 62450 w 257811"/>
                <a:gd name="connsiteY161" fmla="*/ 1301 h 27907"/>
                <a:gd name="connsiteX162" fmla="*/ 63667 w 257811"/>
                <a:gd name="connsiteY162" fmla="*/ 858 h 27907"/>
                <a:gd name="connsiteX163" fmla="*/ 64868 w 257811"/>
                <a:gd name="connsiteY163" fmla="*/ 1301 h 27907"/>
                <a:gd name="connsiteX164" fmla="*/ 65299 w 257811"/>
                <a:gd name="connsiteY164" fmla="*/ 2386 h 27907"/>
                <a:gd name="connsiteX165" fmla="*/ 64868 w 257811"/>
                <a:gd name="connsiteY165" fmla="*/ 3446 h 27907"/>
                <a:gd name="connsiteX166" fmla="*/ 63667 w 257811"/>
                <a:gd name="connsiteY166" fmla="*/ 3874 h 27907"/>
                <a:gd name="connsiteX167" fmla="*/ 62450 w 257811"/>
                <a:gd name="connsiteY167" fmla="*/ 3446 h 27907"/>
                <a:gd name="connsiteX168" fmla="*/ 62050 w 257811"/>
                <a:gd name="connsiteY168" fmla="*/ 2386 h 27907"/>
                <a:gd name="connsiteX169" fmla="*/ 79420 w 257811"/>
                <a:gd name="connsiteY169" fmla="*/ 19315 h 27907"/>
                <a:gd name="connsiteX170" fmla="*/ 79420 w 257811"/>
                <a:gd name="connsiteY170" fmla="*/ 11353 h 27907"/>
                <a:gd name="connsiteX171" fmla="*/ 79035 w 257811"/>
                <a:gd name="connsiteY171" fmla="*/ 9765 h 27907"/>
                <a:gd name="connsiteX172" fmla="*/ 77907 w 257811"/>
                <a:gd name="connsiteY172" fmla="*/ 8708 h 27907"/>
                <a:gd name="connsiteX173" fmla="*/ 76038 w 257811"/>
                <a:gd name="connsiteY173" fmla="*/ 8334 h 27907"/>
                <a:gd name="connsiteX174" fmla="*/ 74213 w 257811"/>
                <a:gd name="connsiteY174" fmla="*/ 8677 h 27907"/>
                <a:gd name="connsiteX175" fmla="*/ 72997 w 257811"/>
                <a:gd name="connsiteY175" fmla="*/ 9578 h 27907"/>
                <a:gd name="connsiteX176" fmla="*/ 72566 w 257811"/>
                <a:gd name="connsiteY176" fmla="*/ 10779 h 27907"/>
                <a:gd name="connsiteX177" fmla="*/ 69822 w 257811"/>
                <a:gd name="connsiteY177" fmla="*/ 10779 h 27907"/>
                <a:gd name="connsiteX178" fmla="*/ 70267 w 257811"/>
                <a:gd name="connsiteY178" fmla="*/ 9135 h 27907"/>
                <a:gd name="connsiteX179" fmla="*/ 71543 w 257811"/>
                <a:gd name="connsiteY179" fmla="*/ 7663 h 27907"/>
                <a:gd name="connsiteX180" fmla="*/ 73560 w 257811"/>
                <a:gd name="connsiteY180" fmla="*/ 6606 h 27907"/>
                <a:gd name="connsiteX181" fmla="*/ 76201 w 257811"/>
                <a:gd name="connsiteY181" fmla="*/ 6203 h 27907"/>
                <a:gd name="connsiteX182" fmla="*/ 79287 w 257811"/>
                <a:gd name="connsiteY182" fmla="*/ 6777 h 27907"/>
                <a:gd name="connsiteX183" fmla="*/ 81393 w 257811"/>
                <a:gd name="connsiteY183" fmla="*/ 8505 h 27907"/>
                <a:gd name="connsiteX184" fmla="*/ 82165 w 257811"/>
                <a:gd name="connsiteY184" fmla="*/ 11381 h 27907"/>
                <a:gd name="connsiteX185" fmla="*/ 82165 w 257811"/>
                <a:gd name="connsiteY185" fmla="*/ 18585 h 27907"/>
                <a:gd name="connsiteX186" fmla="*/ 82298 w 257811"/>
                <a:gd name="connsiteY186" fmla="*/ 20232 h 27907"/>
                <a:gd name="connsiteX187" fmla="*/ 82728 w 257811"/>
                <a:gd name="connsiteY187" fmla="*/ 21732 h 27907"/>
                <a:gd name="connsiteX188" fmla="*/ 82728 w 257811"/>
                <a:gd name="connsiteY188" fmla="*/ 21960 h 27907"/>
                <a:gd name="connsiteX189" fmla="*/ 79865 w 257811"/>
                <a:gd name="connsiteY189" fmla="*/ 21960 h 27907"/>
                <a:gd name="connsiteX190" fmla="*/ 79539 w 257811"/>
                <a:gd name="connsiteY190" fmla="*/ 20747 h 27907"/>
                <a:gd name="connsiteX191" fmla="*/ 79420 w 257811"/>
                <a:gd name="connsiteY191" fmla="*/ 19315 h 27907"/>
                <a:gd name="connsiteX192" fmla="*/ 79895 w 257811"/>
                <a:gd name="connsiteY192" fmla="*/ 12582 h 27907"/>
                <a:gd name="connsiteX193" fmla="*/ 79925 w 257811"/>
                <a:gd name="connsiteY193" fmla="*/ 14440 h 27907"/>
                <a:gd name="connsiteX194" fmla="*/ 77150 w 257811"/>
                <a:gd name="connsiteY194" fmla="*/ 14440 h 27907"/>
                <a:gd name="connsiteX195" fmla="*/ 75059 w 257811"/>
                <a:gd name="connsiteY195" fmla="*/ 14627 h 27907"/>
                <a:gd name="connsiteX196" fmla="*/ 73516 w 257811"/>
                <a:gd name="connsiteY196" fmla="*/ 15155 h 27907"/>
                <a:gd name="connsiteX197" fmla="*/ 72566 w 257811"/>
                <a:gd name="connsiteY197" fmla="*/ 16056 h 27907"/>
                <a:gd name="connsiteX198" fmla="*/ 72240 w 257811"/>
                <a:gd name="connsiteY198" fmla="*/ 17300 h 27907"/>
                <a:gd name="connsiteX199" fmla="*/ 72581 w 257811"/>
                <a:gd name="connsiteY199" fmla="*/ 18629 h 27907"/>
                <a:gd name="connsiteX200" fmla="*/ 73605 w 257811"/>
                <a:gd name="connsiteY200" fmla="*/ 19587 h 27907"/>
                <a:gd name="connsiteX201" fmla="*/ 75311 w 257811"/>
                <a:gd name="connsiteY201" fmla="*/ 19930 h 27907"/>
                <a:gd name="connsiteX202" fmla="*/ 77536 w 257811"/>
                <a:gd name="connsiteY202" fmla="*/ 19415 h 27907"/>
                <a:gd name="connsiteX203" fmla="*/ 79064 w 257811"/>
                <a:gd name="connsiteY203" fmla="*/ 18158 h 27907"/>
                <a:gd name="connsiteX204" fmla="*/ 79687 w 257811"/>
                <a:gd name="connsiteY204" fmla="*/ 16714 h 27907"/>
                <a:gd name="connsiteX205" fmla="*/ 80859 w 257811"/>
                <a:gd name="connsiteY205" fmla="*/ 17987 h 27907"/>
                <a:gd name="connsiteX206" fmla="*/ 80296 w 257811"/>
                <a:gd name="connsiteY206" fmla="*/ 19315 h 27907"/>
                <a:gd name="connsiteX207" fmla="*/ 79064 w 257811"/>
                <a:gd name="connsiteY207" fmla="*/ 20716 h 27907"/>
                <a:gd name="connsiteX208" fmla="*/ 77254 w 257811"/>
                <a:gd name="connsiteY208" fmla="*/ 21817 h 27907"/>
                <a:gd name="connsiteX209" fmla="*/ 74911 w 257811"/>
                <a:gd name="connsiteY209" fmla="*/ 22247 h 27907"/>
                <a:gd name="connsiteX210" fmla="*/ 72047 w 257811"/>
                <a:gd name="connsiteY210" fmla="*/ 21633 h 27907"/>
                <a:gd name="connsiteX211" fmla="*/ 70148 w 257811"/>
                <a:gd name="connsiteY211" fmla="*/ 19989 h 27907"/>
                <a:gd name="connsiteX212" fmla="*/ 69481 w 257811"/>
                <a:gd name="connsiteY212" fmla="*/ 17656 h 27907"/>
                <a:gd name="connsiteX213" fmla="*/ 69985 w 257811"/>
                <a:gd name="connsiteY213" fmla="*/ 15470 h 27907"/>
                <a:gd name="connsiteX214" fmla="*/ 71439 w 257811"/>
                <a:gd name="connsiteY214" fmla="*/ 13882 h 27907"/>
                <a:gd name="connsiteX215" fmla="*/ 73724 w 257811"/>
                <a:gd name="connsiteY215" fmla="*/ 12909 h 27907"/>
                <a:gd name="connsiteX216" fmla="*/ 76706 w 257811"/>
                <a:gd name="connsiteY216" fmla="*/ 12582 h 27907"/>
                <a:gd name="connsiteX217" fmla="*/ 79895 w 257811"/>
                <a:gd name="connsiteY217" fmla="*/ 12582 h 27907"/>
                <a:gd name="connsiteX218" fmla="*/ 89996 w 257811"/>
                <a:gd name="connsiteY218" fmla="*/ 0 h 27907"/>
                <a:gd name="connsiteX219" fmla="*/ 89996 w 257811"/>
                <a:gd name="connsiteY219" fmla="*/ 21960 h 27907"/>
                <a:gd name="connsiteX220" fmla="*/ 87237 w 257811"/>
                <a:gd name="connsiteY220" fmla="*/ 21960 h 27907"/>
                <a:gd name="connsiteX221" fmla="*/ 87237 w 257811"/>
                <a:gd name="connsiteY221" fmla="*/ 0 h 27907"/>
                <a:gd name="connsiteX222" fmla="*/ 89996 w 257811"/>
                <a:gd name="connsiteY222" fmla="*/ 0 h 27907"/>
                <a:gd name="connsiteX223" fmla="*/ 106506 w 257811"/>
                <a:gd name="connsiteY223" fmla="*/ 21960 h 27907"/>
                <a:gd name="connsiteX224" fmla="*/ 106506 w 257811"/>
                <a:gd name="connsiteY224" fmla="*/ 24134 h 27907"/>
                <a:gd name="connsiteX225" fmla="*/ 92902 w 257811"/>
                <a:gd name="connsiteY225" fmla="*/ 24134 h 27907"/>
                <a:gd name="connsiteX226" fmla="*/ 92902 w 257811"/>
                <a:gd name="connsiteY226" fmla="*/ 21960 h 27907"/>
                <a:gd name="connsiteX227" fmla="*/ 106506 w 257811"/>
                <a:gd name="connsiteY227" fmla="*/ 21960 h 27907"/>
                <a:gd name="connsiteX228" fmla="*/ 113240 w 257811"/>
                <a:gd name="connsiteY228" fmla="*/ 19215 h 27907"/>
                <a:gd name="connsiteX229" fmla="*/ 117364 w 257811"/>
                <a:gd name="connsiteY229" fmla="*/ 6490 h 27907"/>
                <a:gd name="connsiteX230" fmla="*/ 119174 w 257811"/>
                <a:gd name="connsiteY230" fmla="*/ 6490 h 27907"/>
                <a:gd name="connsiteX231" fmla="*/ 118818 w 257811"/>
                <a:gd name="connsiteY231" fmla="*/ 9020 h 27907"/>
                <a:gd name="connsiteX232" fmla="*/ 114620 w 257811"/>
                <a:gd name="connsiteY232" fmla="*/ 21960 h 27907"/>
                <a:gd name="connsiteX233" fmla="*/ 112854 w 257811"/>
                <a:gd name="connsiteY233" fmla="*/ 21960 h 27907"/>
                <a:gd name="connsiteX234" fmla="*/ 113240 w 257811"/>
                <a:gd name="connsiteY234" fmla="*/ 19215 h 27907"/>
                <a:gd name="connsiteX235" fmla="*/ 110466 w 257811"/>
                <a:gd name="connsiteY235" fmla="*/ 6490 h 27907"/>
                <a:gd name="connsiteX236" fmla="*/ 113982 w 257811"/>
                <a:gd name="connsiteY236" fmla="*/ 19359 h 27907"/>
                <a:gd name="connsiteX237" fmla="*/ 114234 w 257811"/>
                <a:gd name="connsiteY237" fmla="*/ 21960 h 27907"/>
                <a:gd name="connsiteX238" fmla="*/ 112380 w 257811"/>
                <a:gd name="connsiteY238" fmla="*/ 21960 h 27907"/>
                <a:gd name="connsiteX239" fmla="*/ 107721 w 257811"/>
                <a:gd name="connsiteY239" fmla="*/ 6490 h 27907"/>
                <a:gd name="connsiteX240" fmla="*/ 110466 w 257811"/>
                <a:gd name="connsiteY240" fmla="*/ 6490 h 27907"/>
                <a:gd name="connsiteX241" fmla="*/ 123120 w 257811"/>
                <a:gd name="connsiteY241" fmla="*/ 19259 h 27907"/>
                <a:gd name="connsiteX242" fmla="*/ 126473 w 257811"/>
                <a:gd name="connsiteY242" fmla="*/ 6490 h 27907"/>
                <a:gd name="connsiteX243" fmla="*/ 129204 w 257811"/>
                <a:gd name="connsiteY243" fmla="*/ 6490 h 27907"/>
                <a:gd name="connsiteX244" fmla="*/ 124544 w 257811"/>
                <a:gd name="connsiteY244" fmla="*/ 21960 h 27907"/>
                <a:gd name="connsiteX245" fmla="*/ 122706 w 257811"/>
                <a:gd name="connsiteY245" fmla="*/ 21960 h 27907"/>
                <a:gd name="connsiteX246" fmla="*/ 123120 w 257811"/>
                <a:gd name="connsiteY246" fmla="*/ 19259 h 27907"/>
                <a:gd name="connsiteX247" fmla="*/ 119575 w 257811"/>
                <a:gd name="connsiteY247" fmla="*/ 6490 h 27907"/>
                <a:gd name="connsiteX248" fmla="*/ 123609 w 257811"/>
                <a:gd name="connsiteY248" fmla="*/ 19000 h 27907"/>
                <a:gd name="connsiteX249" fmla="*/ 124068 w 257811"/>
                <a:gd name="connsiteY249" fmla="*/ 21960 h 27907"/>
                <a:gd name="connsiteX250" fmla="*/ 122318 w 257811"/>
                <a:gd name="connsiteY250" fmla="*/ 21960 h 27907"/>
                <a:gd name="connsiteX251" fmla="*/ 118002 w 257811"/>
                <a:gd name="connsiteY251" fmla="*/ 8992 h 27907"/>
                <a:gd name="connsiteX252" fmla="*/ 117646 w 257811"/>
                <a:gd name="connsiteY252" fmla="*/ 6490 h 27907"/>
                <a:gd name="connsiteX253" fmla="*/ 119575 w 257811"/>
                <a:gd name="connsiteY253" fmla="*/ 6490 h 27907"/>
                <a:gd name="connsiteX254" fmla="*/ 131829 w 257811"/>
                <a:gd name="connsiteY254" fmla="*/ 14397 h 27907"/>
                <a:gd name="connsiteX255" fmla="*/ 131829 w 257811"/>
                <a:gd name="connsiteY255" fmla="*/ 14069 h 27907"/>
                <a:gd name="connsiteX256" fmla="*/ 132330 w 257811"/>
                <a:gd name="connsiteY256" fmla="*/ 10966 h 27907"/>
                <a:gd name="connsiteX257" fmla="*/ 133786 w 257811"/>
                <a:gd name="connsiteY257" fmla="*/ 8465 h 27907"/>
                <a:gd name="connsiteX258" fmla="*/ 136084 w 257811"/>
                <a:gd name="connsiteY258" fmla="*/ 6805 h 27907"/>
                <a:gd name="connsiteX259" fmla="*/ 139110 w 257811"/>
                <a:gd name="connsiteY259" fmla="*/ 6203 h 27907"/>
                <a:gd name="connsiteX260" fmla="*/ 142152 w 257811"/>
                <a:gd name="connsiteY260" fmla="*/ 6805 h 27907"/>
                <a:gd name="connsiteX261" fmla="*/ 144465 w 257811"/>
                <a:gd name="connsiteY261" fmla="*/ 8465 h 27907"/>
                <a:gd name="connsiteX262" fmla="*/ 145935 w 257811"/>
                <a:gd name="connsiteY262" fmla="*/ 10966 h 27907"/>
                <a:gd name="connsiteX263" fmla="*/ 146439 w 257811"/>
                <a:gd name="connsiteY263" fmla="*/ 14069 h 27907"/>
                <a:gd name="connsiteX264" fmla="*/ 146439 w 257811"/>
                <a:gd name="connsiteY264" fmla="*/ 14397 h 27907"/>
                <a:gd name="connsiteX265" fmla="*/ 145935 w 257811"/>
                <a:gd name="connsiteY265" fmla="*/ 17500 h 27907"/>
                <a:gd name="connsiteX266" fmla="*/ 144465 w 257811"/>
                <a:gd name="connsiteY266" fmla="*/ 20001 h 27907"/>
                <a:gd name="connsiteX267" fmla="*/ 142168 w 257811"/>
                <a:gd name="connsiteY267" fmla="*/ 21661 h 27907"/>
                <a:gd name="connsiteX268" fmla="*/ 139142 w 257811"/>
                <a:gd name="connsiteY268" fmla="*/ 22247 h 27907"/>
                <a:gd name="connsiteX269" fmla="*/ 136100 w 257811"/>
                <a:gd name="connsiteY269" fmla="*/ 21661 h 27907"/>
                <a:gd name="connsiteX270" fmla="*/ 133786 w 257811"/>
                <a:gd name="connsiteY270" fmla="*/ 20001 h 27907"/>
                <a:gd name="connsiteX271" fmla="*/ 132330 w 257811"/>
                <a:gd name="connsiteY271" fmla="*/ 17500 h 27907"/>
                <a:gd name="connsiteX272" fmla="*/ 131829 w 257811"/>
                <a:gd name="connsiteY272" fmla="*/ 14397 h 27907"/>
                <a:gd name="connsiteX273" fmla="*/ 134573 w 257811"/>
                <a:gd name="connsiteY273" fmla="*/ 14069 h 27907"/>
                <a:gd name="connsiteX274" fmla="*/ 134573 w 257811"/>
                <a:gd name="connsiteY274" fmla="*/ 14397 h 27907"/>
                <a:gd name="connsiteX275" fmla="*/ 134854 w 257811"/>
                <a:gd name="connsiteY275" fmla="*/ 16586 h 27907"/>
                <a:gd name="connsiteX276" fmla="*/ 135699 w 257811"/>
                <a:gd name="connsiteY276" fmla="*/ 18386 h 27907"/>
                <a:gd name="connsiteX277" fmla="*/ 137139 w 257811"/>
                <a:gd name="connsiteY277" fmla="*/ 19630 h 27907"/>
                <a:gd name="connsiteX278" fmla="*/ 139142 w 257811"/>
                <a:gd name="connsiteY278" fmla="*/ 20073 h 27907"/>
                <a:gd name="connsiteX279" fmla="*/ 141113 w 257811"/>
                <a:gd name="connsiteY279" fmla="*/ 19630 h 27907"/>
                <a:gd name="connsiteX280" fmla="*/ 142537 w 257811"/>
                <a:gd name="connsiteY280" fmla="*/ 18386 h 27907"/>
                <a:gd name="connsiteX281" fmla="*/ 143385 w 257811"/>
                <a:gd name="connsiteY281" fmla="*/ 16586 h 27907"/>
                <a:gd name="connsiteX282" fmla="*/ 143679 w 257811"/>
                <a:gd name="connsiteY282" fmla="*/ 14397 h 27907"/>
                <a:gd name="connsiteX283" fmla="*/ 143679 w 257811"/>
                <a:gd name="connsiteY283" fmla="*/ 14069 h 27907"/>
                <a:gd name="connsiteX284" fmla="*/ 143385 w 257811"/>
                <a:gd name="connsiteY284" fmla="*/ 11908 h 27907"/>
                <a:gd name="connsiteX285" fmla="*/ 142524 w 257811"/>
                <a:gd name="connsiteY285" fmla="*/ 10093 h 27907"/>
                <a:gd name="connsiteX286" fmla="*/ 141100 w 257811"/>
                <a:gd name="connsiteY286" fmla="*/ 8836 h 27907"/>
                <a:gd name="connsiteX287" fmla="*/ 139110 w 257811"/>
                <a:gd name="connsiteY287" fmla="*/ 8377 h 27907"/>
                <a:gd name="connsiteX288" fmla="*/ 137123 w 257811"/>
                <a:gd name="connsiteY288" fmla="*/ 8836 h 27907"/>
                <a:gd name="connsiteX289" fmla="*/ 135699 w 257811"/>
                <a:gd name="connsiteY289" fmla="*/ 10093 h 27907"/>
                <a:gd name="connsiteX290" fmla="*/ 134854 w 257811"/>
                <a:gd name="connsiteY290" fmla="*/ 11908 h 27907"/>
                <a:gd name="connsiteX291" fmla="*/ 134573 w 257811"/>
                <a:gd name="connsiteY291" fmla="*/ 14069 h 27907"/>
                <a:gd name="connsiteX292" fmla="*/ 153157 w 257811"/>
                <a:gd name="connsiteY292" fmla="*/ 8920 h 27907"/>
                <a:gd name="connsiteX293" fmla="*/ 153157 w 257811"/>
                <a:gd name="connsiteY293" fmla="*/ 21960 h 27907"/>
                <a:gd name="connsiteX294" fmla="*/ 150413 w 257811"/>
                <a:gd name="connsiteY294" fmla="*/ 21960 h 27907"/>
                <a:gd name="connsiteX295" fmla="*/ 150413 w 257811"/>
                <a:gd name="connsiteY295" fmla="*/ 6490 h 27907"/>
                <a:gd name="connsiteX296" fmla="*/ 153083 w 257811"/>
                <a:gd name="connsiteY296" fmla="*/ 6490 h 27907"/>
                <a:gd name="connsiteX297" fmla="*/ 153157 w 257811"/>
                <a:gd name="connsiteY297" fmla="*/ 8920 h 27907"/>
                <a:gd name="connsiteX298" fmla="*/ 158173 w 257811"/>
                <a:gd name="connsiteY298" fmla="*/ 6403 h 27907"/>
                <a:gd name="connsiteX299" fmla="*/ 158157 w 257811"/>
                <a:gd name="connsiteY299" fmla="*/ 8864 h 27907"/>
                <a:gd name="connsiteX300" fmla="*/ 157507 w 257811"/>
                <a:gd name="connsiteY300" fmla="*/ 8780 h 27907"/>
                <a:gd name="connsiteX301" fmla="*/ 156824 w 257811"/>
                <a:gd name="connsiteY301" fmla="*/ 8748 h 27907"/>
                <a:gd name="connsiteX302" fmla="*/ 155148 w 257811"/>
                <a:gd name="connsiteY302" fmla="*/ 9035 h 27907"/>
                <a:gd name="connsiteX303" fmla="*/ 153915 w 257811"/>
                <a:gd name="connsiteY303" fmla="*/ 9837 h 27907"/>
                <a:gd name="connsiteX304" fmla="*/ 153115 w 257811"/>
                <a:gd name="connsiteY304" fmla="*/ 11066 h 27907"/>
                <a:gd name="connsiteX305" fmla="*/ 152743 w 257811"/>
                <a:gd name="connsiteY305" fmla="*/ 12610 h 27907"/>
                <a:gd name="connsiteX306" fmla="*/ 151973 w 257811"/>
                <a:gd name="connsiteY306" fmla="*/ 13040 h 27907"/>
                <a:gd name="connsiteX307" fmla="*/ 152255 w 257811"/>
                <a:gd name="connsiteY307" fmla="*/ 10408 h 27907"/>
                <a:gd name="connsiteX308" fmla="*/ 153157 w 257811"/>
                <a:gd name="connsiteY308" fmla="*/ 8234 h 27907"/>
                <a:gd name="connsiteX309" fmla="*/ 154701 w 257811"/>
                <a:gd name="connsiteY309" fmla="*/ 6749 h 27907"/>
                <a:gd name="connsiteX310" fmla="*/ 156957 w 257811"/>
                <a:gd name="connsiteY310" fmla="*/ 6203 h 27907"/>
                <a:gd name="connsiteX311" fmla="*/ 157639 w 257811"/>
                <a:gd name="connsiteY311" fmla="*/ 6275 h 27907"/>
                <a:gd name="connsiteX312" fmla="*/ 158173 w 257811"/>
                <a:gd name="connsiteY312" fmla="*/ 6403 h 27907"/>
                <a:gd name="connsiteX313" fmla="*/ 164001 w 257811"/>
                <a:gd name="connsiteY313" fmla="*/ 0 h 27907"/>
                <a:gd name="connsiteX314" fmla="*/ 164001 w 257811"/>
                <a:gd name="connsiteY314" fmla="*/ 21960 h 27907"/>
                <a:gd name="connsiteX315" fmla="*/ 161241 w 257811"/>
                <a:gd name="connsiteY315" fmla="*/ 21960 h 27907"/>
                <a:gd name="connsiteX316" fmla="*/ 161241 w 257811"/>
                <a:gd name="connsiteY316" fmla="*/ 0 h 27907"/>
                <a:gd name="connsiteX317" fmla="*/ 164001 w 257811"/>
                <a:gd name="connsiteY317" fmla="*/ 0 h 27907"/>
                <a:gd name="connsiteX318" fmla="*/ 173807 w 257811"/>
                <a:gd name="connsiteY318" fmla="*/ 6490 h 27907"/>
                <a:gd name="connsiteX319" fmla="*/ 166807 w 257811"/>
                <a:gd name="connsiteY319" fmla="*/ 13711 h 27907"/>
                <a:gd name="connsiteX320" fmla="*/ 162888 w 257811"/>
                <a:gd name="connsiteY320" fmla="*/ 17628 h 27907"/>
                <a:gd name="connsiteX321" fmla="*/ 162665 w 257811"/>
                <a:gd name="connsiteY321" fmla="*/ 14812 h 27907"/>
                <a:gd name="connsiteX322" fmla="*/ 165471 w 257811"/>
                <a:gd name="connsiteY322" fmla="*/ 11580 h 27907"/>
                <a:gd name="connsiteX323" fmla="*/ 170454 w 257811"/>
                <a:gd name="connsiteY323" fmla="*/ 6490 h 27907"/>
                <a:gd name="connsiteX324" fmla="*/ 173807 w 257811"/>
                <a:gd name="connsiteY324" fmla="*/ 6490 h 27907"/>
                <a:gd name="connsiteX325" fmla="*/ 171302 w 257811"/>
                <a:gd name="connsiteY325" fmla="*/ 21960 h 27907"/>
                <a:gd name="connsiteX326" fmla="*/ 165574 w 257811"/>
                <a:gd name="connsiteY326" fmla="*/ 14584 h 27907"/>
                <a:gd name="connsiteX327" fmla="*/ 166998 w 257811"/>
                <a:gd name="connsiteY327" fmla="*/ 12223 h 27907"/>
                <a:gd name="connsiteX328" fmla="*/ 174535 w 257811"/>
                <a:gd name="connsiteY328" fmla="*/ 21960 h 27907"/>
                <a:gd name="connsiteX329" fmla="*/ 171302 w 257811"/>
                <a:gd name="connsiteY329" fmla="*/ 21960 h 27907"/>
                <a:gd name="connsiteX330" fmla="*/ 188744 w 257811"/>
                <a:gd name="connsiteY330" fmla="*/ 21960 h 27907"/>
                <a:gd name="connsiteX331" fmla="*/ 188744 w 257811"/>
                <a:gd name="connsiteY331" fmla="*/ 24134 h 27907"/>
                <a:gd name="connsiteX332" fmla="*/ 175140 w 257811"/>
                <a:gd name="connsiteY332" fmla="*/ 24134 h 27907"/>
                <a:gd name="connsiteX333" fmla="*/ 175140 w 257811"/>
                <a:gd name="connsiteY333" fmla="*/ 21960 h 27907"/>
                <a:gd name="connsiteX334" fmla="*/ 188744 w 257811"/>
                <a:gd name="connsiteY334" fmla="*/ 21960 h 27907"/>
                <a:gd name="connsiteX335" fmla="*/ 205714 w 257811"/>
                <a:gd name="connsiteY335" fmla="*/ 14955 h 27907"/>
                <a:gd name="connsiteX336" fmla="*/ 205714 w 257811"/>
                <a:gd name="connsiteY336" fmla="*/ 17129 h 27907"/>
                <a:gd name="connsiteX337" fmla="*/ 190110 w 257811"/>
                <a:gd name="connsiteY337" fmla="*/ 17129 h 27907"/>
                <a:gd name="connsiteX338" fmla="*/ 190110 w 257811"/>
                <a:gd name="connsiteY338" fmla="*/ 15569 h 27907"/>
                <a:gd name="connsiteX339" fmla="*/ 199782 w 257811"/>
                <a:gd name="connsiteY339" fmla="*/ 1142 h 27907"/>
                <a:gd name="connsiteX340" fmla="*/ 202022 w 257811"/>
                <a:gd name="connsiteY340" fmla="*/ 1142 h 27907"/>
                <a:gd name="connsiteX341" fmla="*/ 199617 w 257811"/>
                <a:gd name="connsiteY341" fmla="*/ 5318 h 27907"/>
                <a:gd name="connsiteX342" fmla="*/ 193223 w 257811"/>
                <a:gd name="connsiteY342" fmla="*/ 14955 h 27907"/>
                <a:gd name="connsiteX343" fmla="*/ 205714 w 257811"/>
                <a:gd name="connsiteY343" fmla="*/ 14955 h 27907"/>
                <a:gd name="connsiteX344" fmla="*/ 202705 w 257811"/>
                <a:gd name="connsiteY344" fmla="*/ 1142 h 27907"/>
                <a:gd name="connsiteX345" fmla="*/ 202705 w 257811"/>
                <a:gd name="connsiteY345" fmla="*/ 21960 h 27907"/>
                <a:gd name="connsiteX346" fmla="*/ 199960 w 257811"/>
                <a:gd name="connsiteY346" fmla="*/ 21960 h 27907"/>
                <a:gd name="connsiteX347" fmla="*/ 199960 w 257811"/>
                <a:gd name="connsiteY347" fmla="*/ 1142 h 27907"/>
                <a:gd name="connsiteX348" fmla="*/ 202705 w 257811"/>
                <a:gd name="connsiteY348" fmla="*/ 1142 h 27907"/>
                <a:gd name="connsiteX349" fmla="*/ 222894 w 257811"/>
                <a:gd name="connsiteY349" fmla="*/ 19789 h 27907"/>
                <a:gd name="connsiteX350" fmla="*/ 222894 w 257811"/>
                <a:gd name="connsiteY350" fmla="*/ 21960 h 27907"/>
                <a:gd name="connsiteX351" fmla="*/ 208756 w 257811"/>
                <a:gd name="connsiteY351" fmla="*/ 21960 h 27907"/>
                <a:gd name="connsiteX352" fmla="*/ 208756 w 257811"/>
                <a:gd name="connsiteY352" fmla="*/ 20061 h 27907"/>
                <a:gd name="connsiteX353" fmla="*/ 215830 w 257811"/>
                <a:gd name="connsiteY353" fmla="*/ 12466 h 27907"/>
                <a:gd name="connsiteX354" fmla="*/ 217849 w 257811"/>
                <a:gd name="connsiteY354" fmla="*/ 10093 h 27907"/>
                <a:gd name="connsiteX355" fmla="*/ 218859 w 257811"/>
                <a:gd name="connsiteY355" fmla="*/ 8334 h 27907"/>
                <a:gd name="connsiteX356" fmla="*/ 219154 w 257811"/>
                <a:gd name="connsiteY356" fmla="*/ 6734 h 27907"/>
                <a:gd name="connsiteX357" fmla="*/ 218710 w 257811"/>
                <a:gd name="connsiteY357" fmla="*/ 4875 h 27907"/>
                <a:gd name="connsiteX358" fmla="*/ 217435 w 257811"/>
                <a:gd name="connsiteY358" fmla="*/ 3531 h 27907"/>
                <a:gd name="connsiteX359" fmla="*/ 215387 w 257811"/>
                <a:gd name="connsiteY359" fmla="*/ 3032 h 27907"/>
                <a:gd name="connsiteX360" fmla="*/ 212982 w 257811"/>
                <a:gd name="connsiteY360" fmla="*/ 3574 h 27907"/>
                <a:gd name="connsiteX361" fmla="*/ 211559 w 257811"/>
                <a:gd name="connsiteY361" fmla="*/ 5062 h 27907"/>
                <a:gd name="connsiteX362" fmla="*/ 211083 w 257811"/>
                <a:gd name="connsiteY362" fmla="*/ 7264 h 27907"/>
                <a:gd name="connsiteX363" fmla="*/ 208339 w 257811"/>
                <a:gd name="connsiteY363" fmla="*/ 7264 h 27907"/>
                <a:gd name="connsiteX364" fmla="*/ 209141 w 257811"/>
                <a:gd name="connsiteY364" fmla="*/ 4045 h 27907"/>
                <a:gd name="connsiteX365" fmla="*/ 211513 w 257811"/>
                <a:gd name="connsiteY365" fmla="*/ 1728 h 27907"/>
                <a:gd name="connsiteX366" fmla="*/ 215387 w 257811"/>
                <a:gd name="connsiteY366" fmla="*/ 858 h 27907"/>
                <a:gd name="connsiteX367" fmla="*/ 218888 w 257811"/>
                <a:gd name="connsiteY367" fmla="*/ 1556 h 27907"/>
                <a:gd name="connsiteX368" fmla="*/ 221111 w 257811"/>
                <a:gd name="connsiteY368" fmla="*/ 3502 h 27907"/>
                <a:gd name="connsiteX369" fmla="*/ 221898 w 257811"/>
                <a:gd name="connsiteY369" fmla="*/ 6419 h 27907"/>
                <a:gd name="connsiteX370" fmla="*/ 221574 w 257811"/>
                <a:gd name="connsiteY370" fmla="*/ 8277 h 27907"/>
                <a:gd name="connsiteX371" fmla="*/ 220697 w 257811"/>
                <a:gd name="connsiteY371" fmla="*/ 10136 h 27907"/>
                <a:gd name="connsiteX372" fmla="*/ 219406 w 257811"/>
                <a:gd name="connsiteY372" fmla="*/ 11967 h 27907"/>
                <a:gd name="connsiteX373" fmla="*/ 217849 w 257811"/>
                <a:gd name="connsiteY373" fmla="*/ 13739 h 27907"/>
                <a:gd name="connsiteX374" fmla="*/ 212063 w 257811"/>
                <a:gd name="connsiteY374" fmla="*/ 19789 h 27907"/>
                <a:gd name="connsiteX375" fmla="*/ 222894 w 257811"/>
                <a:gd name="connsiteY375" fmla="*/ 19789 h 27907"/>
                <a:gd name="connsiteX376" fmla="*/ 229091 w 257811"/>
                <a:gd name="connsiteY376" fmla="*/ 19746 h 27907"/>
                <a:gd name="connsiteX377" fmla="*/ 229373 w 257811"/>
                <a:gd name="connsiteY377" fmla="*/ 19746 h 27907"/>
                <a:gd name="connsiteX378" fmla="*/ 233230 w 257811"/>
                <a:gd name="connsiteY378" fmla="*/ 19100 h 27907"/>
                <a:gd name="connsiteX379" fmla="*/ 235515 w 257811"/>
                <a:gd name="connsiteY379" fmla="*/ 17372 h 27907"/>
                <a:gd name="connsiteX380" fmla="*/ 236615 w 257811"/>
                <a:gd name="connsiteY380" fmla="*/ 14927 h 27907"/>
                <a:gd name="connsiteX381" fmla="*/ 236910 w 257811"/>
                <a:gd name="connsiteY381" fmla="*/ 12111 h 27907"/>
                <a:gd name="connsiteX382" fmla="*/ 236910 w 257811"/>
                <a:gd name="connsiteY382" fmla="*/ 8920 h 27907"/>
                <a:gd name="connsiteX383" fmla="*/ 236570 w 257811"/>
                <a:gd name="connsiteY383" fmla="*/ 6403 h 27907"/>
                <a:gd name="connsiteX384" fmla="*/ 235651 w 257811"/>
                <a:gd name="connsiteY384" fmla="*/ 4560 h 27907"/>
                <a:gd name="connsiteX385" fmla="*/ 234331 w 257811"/>
                <a:gd name="connsiteY385" fmla="*/ 3431 h 27907"/>
                <a:gd name="connsiteX386" fmla="*/ 232758 w 257811"/>
                <a:gd name="connsiteY386" fmla="*/ 3044 h 27907"/>
                <a:gd name="connsiteX387" fmla="*/ 231053 w 257811"/>
                <a:gd name="connsiteY387" fmla="*/ 3415 h 27907"/>
                <a:gd name="connsiteX388" fmla="*/ 229790 w 257811"/>
                <a:gd name="connsiteY388" fmla="*/ 4432 h 27907"/>
                <a:gd name="connsiteX389" fmla="*/ 229017 w 257811"/>
                <a:gd name="connsiteY389" fmla="*/ 5976 h 27907"/>
                <a:gd name="connsiteX390" fmla="*/ 228752 w 257811"/>
                <a:gd name="connsiteY390" fmla="*/ 7906 h 27907"/>
                <a:gd name="connsiteX391" fmla="*/ 228988 w 257811"/>
                <a:gd name="connsiteY391" fmla="*/ 9706 h 27907"/>
                <a:gd name="connsiteX392" fmla="*/ 229716 w 257811"/>
                <a:gd name="connsiteY392" fmla="*/ 11281 h 27907"/>
                <a:gd name="connsiteX393" fmla="*/ 230933 w 257811"/>
                <a:gd name="connsiteY393" fmla="*/ 12394 h 27907"/>
                <a:gd name="connsiteX394" fmla="*/ 232667 w 257811"/>
                <a:gd name="connsiteY394" fmla="*/ 12797 h 27907"/>
                <a:gd name="connsiteX395" fmla="*/ 234389 w 257811"/>
                <a:gd name="connsiteY395" fmla="*/ 12454 h 27907"/>
                <a:gd name="connsiteX396" fmla="*/ 235829 w 257811"/>
                <a:gd name="connsiteY396" fmla="*/ 11496 h 27907"/>
                <a:gd name="connsiteX397" fmla="*/ 236835 w 257811"/>
                <a:gd name="connsiteY397" fmla="*/ 10108 h 27907"/>
                <a:gd name="connsiteX398" fmla="*/ 237282 w 257811"/>
                <a:gd name="connsiteY398" fmla="*/ 8493 h 27907"/>
                <a:gd name="connsiteX399" fmla="*/ 238586 w 257811"/>
                <a:gd name="connsiteY399" fmla="*/ 8493 h 27907"/>
                <a:gd name="connsiteX400" fmla="*/ 238097 w 257811"/>
                <a:gd name="connsiteY400" fmla="*/ 10838 h 27907"/>
                <a:gd name="connsiteX401" fmla="*/ 236764 w 257811"/>
                <a:gd name="connsiteY401" fmla="*/ 12925 h 27907"/>
                <a:gd name="connsiteX402" fmla="*/ 234745 w 257811"/>
                <a:gd name="connsiteY402" fmla="*/ 14440 h 27907"/>
                <a:gd name="connsiteX403" fmla="*/ 232224 w 257811"/>
                <a:gd name="connsiteY403" fmla="*/ 14999 h 27907"/>
                <a:gd name="connsiteX404" fmla="*/ 229447 w 257811"/>
                <a:gd name="connsiteY404" fmla="*/ 14397 h 27907"/>
                <a:gd name="connsiteX405" fmla="*/ 227519 w 257811"/>
                <a:gd name="connsiteY405" fmla="*/ 12797 h 27907"/>
                <a:gd name="connsiteX406" fmla="*/ 226409 w 257811"/>
                <a:gd name="connsiteY406" fmla="*/ 10567 h 27907"/>
                <a:gd name="connsiteX407" fmla="*/ 226053 w 257811"/>
                <a:gd name="connsiteY407" fmla="*/ 8050 h 27907"/>
                <a:gd name="connsiteX408" fmla="*/ 226483 w 257811"/>
                <a:gd name="connsiteY408" fmla="*/ 5262 h 27907"/>
                <a:gd name="connsiteX409" fmla="*/ 227758 w 257811"/>
                <a:gd name="connsiteY409" fmla="*/ 2972 h 27907"/>
                <a:gd name="connsiteX410" fmla="*/ 229849 w 257811"/>
                <a:gd name="connsiteY410" fmla="*/ 1416 h 27907"/>
                <a:gd name="connsiteX411" fmla="*/ 232758 w 257811"/>
                <a:gd name="connsiteY411" fmla="*/ 858 h 27907"/>
                <a:gd name="connsiteX412" fmla="*/ 235916 w 257811"/>
                <a:gd name="connsiteY412" fmla="*/ 1572 h 27907"/>
                <a:gd name="connsiteX413" fmla="*/ 238039 w 257811"/>
                <a:gd name="connsiteY413" fmla="*/ 3487 h 27907"/>
                <a:gd name="connsiteX414" fmla="*/ 239256 w 257811"/>
                <a:gd name="connsiteY414" fmla="*/ 6191 h 27907"/>
                <a:gd name="connsiteX415" fmla="*/ 239641 w 257811"/>
                <a:gd name="connsiteY415" fmla="*/ 9279 h 27907"/>
                <a:gd name="connsiteX416" fmla="*/ 239641 w 257811"/>
                <a:gd name="connsiteY416" fmla="*/ 10236 h 27907"/>
                <a:gd name="connsiteX417" fmla="*/ 239418 w 257811"/>
                <a:gd name="connsiteY417" fmla="*/ 13527 h 27907"/>
                <a:gd name="connsiteX418" fmla="*/ 238602 w 257811"/>
                <a:gd name="connsiteY418" fmla="*/ 16698 h 27907"/>
                <a:gd name="connsiteX419" fmla="*/ 236868 w 257811"/>
                <a:gd name="connsiteY419" fmla="*/ 19415 h 27907"/>
                <a:gd name="connsiteX420" fmla="*/ 233884 w 257811"/>
                <a:gd name="connsiteY420" fmla="*/ 21302 h 27907"/>
                <a:gd name="connsiteX421" fmla="*/ 229373 w 257811"/>
                <a:gd name="connsiteY421" fmla="*/ 21991 h 27907"/>
                <a:gd name="connsiteX422" fmla="*/ 229091 w 257811"/>
                <a:gd name="connsiteY422" fmla="*/ 21991 h 27907"/>
                <a:gd name="connsiteX423" fmla="*/ 229091 w 257811"/>
                <a:gd name="connsiteY423" fmla="*/ 19746 h 27907"/>
                <a:gd name="connsiteX424" fmla="*/ 254520 w 257811"/>
                <a:gd name="connsiteY424" fmla="*/ 1113 h 27907"/>
                <a:gd name="connsiteX425" fmla="*/ 254757 w 257811"/>
                <a:gd name="connsiteY425" fmla="*/ 1113 h 27907"/>
                <a:gd name="connsiteX426" fmla="*/ 254757 w 257811"/>
                <a:gd name="connsiteY426" fmla="*/ 3359 h 27907"/>
                <a:gd name="connsiteX427" fmla="*/ 254520 w 257811"/>
                <a:gd name="connsiteY427" fmla="*/ 3359 h 27907"/>
                <a:gd name="connsiteX428" fmla="*/ 250870 w 257811"/>
                <a:gd name="connsiteY428" fmla="*/ 4045 h 27907"/>
                <a:gd name="connsiteX429" fmla="*/ 248540 w 257811"/>
                <a:gd name="connsiteY429" fmla="*/ 5860 h 27907"/>
                <a:gd name="connsiteX430" fmla="*/ 247294 w 257811"/>
                <a:gd name="connsiteY430" fmla="*/ 8405 h 27907"/>
                <a:gd name="connsiteX431" fmla="*/ 246922 w 257811"/>
                <a:gd name="connsiteY431" fmla="*/ 11281 h 27907"/>
                <a:gd name="connsiteX432" fmla="*/ 246922 w 257811"/>
                <a:gd name="connsiteY432" fmla="*/ 14341 h 27907"/>
                <a:gd name="connsiteX433" fmla="*/ 247265 w 257811"/>
                <a:gd name="connsiteY433" fmla="*/ 16798 h 27907"/>
                <a:gd name="connsiteX434" fmla="*/ 248200 w 257811"/>
                <a:gd name="connsiteY434" fmla="*/ 18585 h 27907"/>
                <a:gd name="connsiteX435" fmla="*/ 249534 w 257811"/>
                <a:gd name="connsiteY435" fmla="*/ 19686 h 27907"/>
                <a:gd name="connsiteX436" fmla="*/ 251106 w 257811"/>
                <a:gd name="connsiteY436" fmla="*/ 20061 h 27907"/>
                <a:gd name="connsiteX437" fmla="*/ 252799 w 257811"/>
                <a:gd name="connsiteY437" fmla="*/ 19718 h 27907"/>
                <a:gd name="connsiteX438" fmla="*/ 254045 w 257811"/>
                <a:gd name="connsiteY438" fmla="*/ 18729 h 27907"/>
                <a:gd name="connsiteX439" fmla="*/ 254831 w 257811"/>
                <a:gd name="connsiteY439" fmla="*/ 17213 h 27907"/>
                <a:gd name="connsiteX440" fmla="*/ 255096 w 257811"/>
                <a:gd name="connsiteY440" fmla="*/ 15298 h 27907"/>
                <a:gd name="connsiteX441" fmla="*/ 254860 w 257811"/>
                <a:gd name="connsiteY441" fmla="*/ 13511 h 27907"/>
                <a:gd name="connsiteX442" fmla="*/ 254132 w 257811"/>
                <a:gd name="connsiteY442" fmla="*/ 11967 h 27907"/>
                <a:gd name="connsiteX443" fmla="*/ 252902 w 257811"/>
                <a:gd name="connsiteY443" fmla="*/ 10894 h 27907"/>
                <a:gd name="connsiteX444" fmla="*/ 251165 w 257811"/>
                <a:gd name="connsiteY444" fmla="*/ 10495 h 27907"/>
                <a:gd name="connsiteX445" fmla="*/ 249029 w 257811"/>
                <a:gd name="connsiteY445" fmla="*/ 11038 h 27907"/>
                <a:gd name="connsiteX446" fmla="*/ 247414 w 257811"/>
                <a:gd name="connsiteY446" fmla="*/ 12438 h 27907"/>
                <a:gd name="connsiteX447" fmla="*/ 246702 w 257811"/>
                <a:gd name="connsiteY447" fmla="*/ 14313 h 27907"/>
                <a:gd name="connsiteX448" fmla="*/ 245246 w 257811"/>
                <a:gd name="connsiteY448" fmla="*/ 14297 h 27907"/>
                <a:gd name="connsiteX449" fmla="*/ 246019 w 257811"/>
                <a:gd name="connsiteY449" fmla="*/ 11565 h 27907"/>
                <a:gd name="connsiteX450" fmla="*/ 247443 w 257811"/>
                <a:gd name="connsiteY450" fmla="*/ 9706 h 27907"/>
                <a:gd name="connsiteX451" fmla="*/ 249356 w 257811"/>
                <a:gd name="connsiteY451" fmla="*/ 8649 h 27907"/>
                <a:gd name="connsiteX452" fmla="*/ 251611 w 257811"/>
                <a:gd name="connsiteY452" fmla="*/ 8306 h 27907"/>
                <a:gd name="connsiteX453" fmla="*/ 254401 w 257811"/>
                <a:gd name="connsiteY453" fmla="*/ 8892 h 27907"/>
                <a:gd name="connsiteX454" fmla="*/ 256329 w 257811"/>
                <a:gd name="connsiteY454" fmla="*/ 10464 h 27907"/>
                <a:gd name="connsiteX455" fmla="*/ 257443 w 257811"/>
                <a:gd name="connsiteY455" fmla="*/ 12666 h 27907"/>
                <a:gd name="connsiteX456" fmla="*/ 257811 w 257811"/>
                <a:gd name="connsiteY456" fmla="*/ 15170 h 27907"/>
                <a:gd name="connsiteX457" fmla="*/ 257381 w 257811"/>
                <a:gd name="connsiteY457" fmla="*/ 17930 h 27907"/>
                <a:gd name="connsiteX458" fmla="*/ 256090 w 257811"/>
                <a:gd name="connsiteY458" fmla="*/ 20189 h 27907"/>
                <a:gd name="connsiteX459" fmla="*/ 253999 w 257811"/>
                <a:gd name="connsiteY459" fmla="*/ 21704 h 27907"/>
                <a:gd name="connsiteX460" fmla="*/ 251106 w 257811"/>
                <a:gd name="connsiteY460" fmla="*/ 22247 h 27907"/>
                <a:gd name="connsiteX461" fmla="*/ 248052 w 257811"/>
                <a:gd name="connsiteY461" fmla="*/ 21561 h 27907"/>
                <a:gd name="connsiteX462" fmla="*/ 245883 w 257811"/>
                <a:gd name="connsiteY462" fmla="*/ 19702 h 27907"/>
                <a:gd name="connsiteX463" fmla="*/ 244595 w 257811"/>
                <a:gd name="connsiteY463" fmla="*/ 17129 h 27907"/>
                <a:gd name="connsiteX464" fmla="*/ 244165 w 257811"/>
                <a:gd name="connsiteY464" fmla="*/ 14253 h 27907"/>
                <a:gd name="connsiteX465" fmla="*/ 244165 w 257811"/>
                <a:gd name="connsiteY465" fmla="*/ 13009 h 27907"/>
                <a:gd name="connsiteX466" fmla="*/ 244625 w 257811"/>
                <a:gd name="connsiteY466" fmla="*/ 8692 h 27907"/>
                <a:gd name="connsiteX467" fmla="*/ 246210 w 257811"/>
                <a:gd name="connsiteY467" fmla="*/ 4859 h 27907"/>
                <a:gd name="connsiteX468" fmla="*/ 249372 w 257811"/>
                <a:gd name="connsiteY468" fmla="*/ 2130 h 27907"/>
                <a:gd name="connsiteX469" fmla="*/ 254520 w 257811"/>
                <a:gd name="connsiteY469" fmla="*/ 1113 h 2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257811" h="27907">
                  <a:moveTo>
                    <a:pt x="10029" y="17859"/>
                  </a:moveTo>
                  <a:cubicBezTo>
                    <a:pt x="10029" y="17475"/>
                    <a:pt x="9940" y="17123"/>
                    <a:pt x="9762" y="16798"/>
                  </a:cubicBezTo>
                  <a:cubicBezTo>
                    <a:pt x="9594" y="16465"/>
                    <a:pt x="9243" y="16165"/>
                    <a:pt x="8709" y="15900"/>
                  </a:cubicBezTo>
                  <a:cubicBezTo>
                    <a:pt x="8184" y="15622"/>
                    <a:pt x="7393" y="15385"/>
                    <a:pt x="6335" y="15183"/>
                  </a:cubicBezTo>
                  <a:cubicBezTo>
                    <a:pt x="5445" y="15002"/>
                    <a:pt x="4639" y="14787"/>
                    <a:pt x="3917" y="14540"/>
                  </a:cubicBezTo>
                  <a:cubicBezTo>
                    <a:pt x="3204" y="14294"/>
                    <a:pt x="2596" y="13991"/>
                    <a:pt x="2092" y="13639"/>
                  </a:cubicBezTo>
                  <a:cubicBezTo>
                    <a:pt x="1597" y="13286"/>
                    <a:pt x="1216" y="12872"/>
                    <a:pt x="949" y="12394"/>
                  </a:cubicBezTo>
                  <a:cubicBezTo>
                    <a:pt x="682" y="11920"/>
                    <a:pt x="549" y="11362"/>
                    <a:pt x="549" y="10723"/>
                  </a:cubicBezTo>
                  <a:cubicBezTo>
                    <a:pt x="549" y="10111"/>
                    <a:pt x="687" y="9534"/>
                    <a:pt x="964" y="8992"/>
                  </a:cubicBezTo>
                  <a:cubicBezTo>
                    <a:pt x="1251" y="8449"/>
                    <a:pt x="1652" y="7969"/>
                    <a:pt x="2166" y="7548"/>
                  </a:cubicBezTo>
                  <a:cubicBezTo>
                    <a:pt x="2690" y="7130"/>
                    <a:pt x="3318" y="6799"/>
                    <a:pt x="4050" y="6562"/>
                  </a:cubicBezTo>
                  <a:cubicBezTo>
                    <a:pt x="4782" y="6325"/>
                    <a:pt x="5598" y="6203"/>
                    <a:pt x="6498" y="6203"/>
                  </a:cubicBezTo>
                  <a:cubicBezTo>
                    <a:pt x="7784" y="6203"/>
                    <a:pt x="8881" y="6425"/>
                    <a:pt x="9791" y="6861"/>
                  </a:cubicBezTo>
                  <a:cubicBezTo>
                    <a:pt x="10701" y="7301"/>
                    <a:pt x="11399" y="7888"/>
                    <a:pt x="11883" y="8621"/>
                  </a:cubicBezTo>
                  <a:cubicBezTo>
                    <a:pt x="12368" y="9344"/>
                    <a:pt x="12610" y="10152"/>
                    <a:pt x="12610" y="11038"/>
                  </a:cubicBezTo>
                  <a:lnTo>
                    <a:pt x="9865" y="11038"/>
                  </a:lnTo>
                  <a:cubicBezTo>
                    <a:pt x="9865" y="10607"/>
                    <a:pt x="9732" y="10192"/>
                    <a:pt x="9465" y="9793"/>
                  </a:cubicBezTo>
                  <a:cubicBezTo>
                    <a:pt x="9208" y="9385"/>
                    <a:pt x="8827" y="9045"/>
                    <a:pt x="8323" y="8780"/>
                  </a:cubicBezTo>
                  <a:cubicBezTo>
                    <a:pt x="7828" y="8511"/>
                    <a:pt x="7220" y="8377"/>
                    <a:pt x="6498" y="8377"/>
                  </a:cubicBezTo>
                  <a:cubicBezTo>
                    <a:pt x="5736" y="8377"/>
                    <a:pt x="5118" y="8493"/>
                    <a:pt x="4643" y="8720"/>
                  </a:cubicBezTo>
                  <a:cubicBezTo>
                    <a:pt x="4179" y="8939"/>
                    <a:pt x="3837" y="9222"/>
                    <a:pt x="3620" y="9566"/>
                  </a:cubicBezTo>
                  <a:cubicBezTo>
                    <a:pt x="3412" y="9909"/>
                    <a:pt x="3308" y="10270"/>
                    <a:pt x="3308" y="10651"/>
                  </a:cubicBezTo>
                  <a:cubicBezTo>
                    <a:pt x="3308" y="10938"/>
                    <a:pt x="3358" y="11194"/>
                    <a:pt x="3457" y="11424"/>
                  </a:cubicBezTo>
                  <a:cubicBezTo>
                    <a:pt x="3565" y="11643"/>
                    <a:pt x="3754" y="11849"/>
                    <a:pt x="4020" y="12039"/>
                  </a:cubicBezTo>
                  <a:cubicBezTo>
                    <a:pt x="4287" y="12220"/>
                    <a:pt x="4663" y="12391"/>
                    <a:pt x="5148" y="12553"/>
                  </a:cubicBezTo>
                  <a:cubicBezTo>
                    <a:pt x="5633" y="12716"/>
                    <a:pt x="6251" y="12878"/>
                    <a:pt x="7002" y="13040"/>
                  </a:cubicBezTo>
                  <a:cubicBezTo>
                    <a:pt x="8318" y="13324"/>
                    <a:pt x="9401" y="13667"/>
                    <a:pt x="10251" y="14069"/>
                  </a:cubicBezTo>
                  <a:cubicBezTo>
                    <a:pt x="11102" y="14468"/>
                    <a:pt x="11735" y="14958"/>
                    <a:pt x="12150" y="15541"/>
                  </a:cubicBezTo>
                  <a:cubicBezTo>
                    <a:pt x="12566" y="16121"/>
                    <a:pt x="12773" y="16829"/>
                    <a:pt x="12773" y="17656"/>
                  </a:cubicBezTo>
                  <a:cubicBezTo>
                    <a:pt x="12773" y="18333"/>
                    <a:pt x="12625" y="18953"/>
                    <a:pt x="12328" y="19515"/>
                  </a:cubicBezTo>
                  <a:cubicBezTo>
                    <a:pt x="12041" y="20079"/>
                    <a:pt x="11621" y="20566"/>
                    <a:pt x="11067" y="20974"/>
                  </a:cubicBezTo>
                  <a:cubicBezTo>
                    <a:pt x="10523" y="21374"/>
                    <a:pt x="9871" y="21689"/>
                    <a:pt x="9109" y="21919"/>
                  </a:cubicBezTo>
                  <a:cubicBezTo>
                    <a:pt x="8357" y="22138"/>
                    <a:pt x="7512" y="22247"/>
                    <a:pt x="6572" y="22247"/>
                  </a:cubicBezTo>
                  <a:cubicBezTo>
                    <a:pt x="5158" y="22247"/>
                    <a:pt x="3961" y="22004"/>
                    <a:pt x="2982" y="21517"/>
                  </a:cubicBezTo>
                  <a:cubicBezTo>
                    <a:pt x="2003" y="21031"/>
                    <a:pt x="1261" y="20404"/>
                    <a:pt x="757" y="19630"/>
                  </a:cubicBezTo>
                  <a:cubicBezTo>
                    <a:pt x="252" y="18860"/>
                    <a:pt x="0" y="18043"/>
                    <a:pt x="0" y="17185"/>
                  </a:cubicBezTo>
                  <a:lnTo>
                    <a:pt x="2759" y="17185"/>
                  </a:lnTo>
                  <a:cubicBezTo>
                    <a:pt x="2799" y="17909"/>
                    <a:pt x="3017" y="18486"/>
                    <a:pt x="3412" y="18916"/>
                  </a:cubicBezTo>
                  <a:cubicBezTo>
                    <a:pt x="3808" y="19334"/>
                    <a:pt x="4292" y="19636"/>
                    <a:pt x="4866" y="19817"/>
                  </a:cubicBezTo>
                  <a:cubicBezTo>
                    <a:pt x="5440" y="19989"/>
                    <a:pt x="6008" y="20073"/>
                    <a:pt x="6572" y="20073"/>
                  </a:cubicBezTo>
                  <a:cubicBezTo>
                    <a:pt x="7324" y="20073"/>
                    <a:pt x="7952" y="19980"/>
                    <a:pt x="8456" y="19789"/>
                  </a:cubicBezTo>
                  <a:cubicBezTo>
                    <a:pt x="8970" y="19596"/>
                    <a:pt x="9361" y="19334"/>
                    <a:pt x="9628" y="19000"/>
                  </a:cubicBezTo>
                  <a:cubicBezTo>
                    <a:pt x="9895" y="18666"/>
                    <a:pt x="10029" y="18286"/>
                    <a:pt x="10029" y="17859"/>
                  </a:cubicBezTo>
                  <a:close/>
                  <a:moveTo>
                    <a:pt x="19655" y="9466"/>
                  </a:moveTo>
                  <a:lnTo>
                    <a:pt x="19655" y="27908"/>
                  </a:lnTo>
                  <a:lnTo>
                    <a:pt x="16896" y="27908"/>
                  </a:lnTo>
                  <a:lnTo>
                    <a:pt x="16896" y="6490"/>
                  </a:lnTo>
                  <a:lnTo>
                    <a:pt x="19418" y="6490"/>
                  </a:lnTo>
                  <a:lnTo>
                    <a:pt x="19655" y="9466"/>
                  </a:lnTo>
                  <a:close/>
                  <a:moveTo>
                    <a:pt x="30470" y="14097"/>
                  </a:moveTo>
                  <a:lnTo>
                    <a:pt x="30470" y="14397"/>
                  </a:lnTo>
                  <a:cubicBezTo>
                    <a:pt x="30470" y="15523"/>
                    <a:pt x="30332" y="16564"/>
                    <a:pt x="30055" y="17528"/>
                  </a:cubicBezTo>
                  <a:cubicBezTo>
                    <a:pt x="29778" y="18483"/>
                    <a:pt x="29372" y="19312"/>
                    <a:pt x="28838" y="20017"/>
                  </a:cubicBezTo>
                  <a:cubicBezTo>
                    <a:pt x="28314" y="20722"/>
                    <a:pt x="27666" y="21271"/>
                    <a:pt x="26895" y="21661"/>
                  </a:cubicBezTo>
                  <a:cubicBezTo>
                    <a:pt x="26123" y="22050"/>
                    <a:pt x="25238" y="22247"/>
                    <a:pt x="24239" y="22247"/>
                  </a:cubicBezTo>
                  <a:cubicBezTo>
                    <a:pt x="23221" y="22247"/>
                    <a:pt x="22321" y="22085"/>
                    <a:pt x="21539" y="21760"/>
                  </a:cubicBezTo>
                  <a:cubicBezTo>
                    <a:pt x="20758" y="21436"/>
                    <a:pt x="20095" y="20965"/>
                    <a:pt x="19551" y="20344"/>
                  </a:cubicBezTo>
                  <a:cubicBezTo>
                    <a:pt x="19007" y="19727"/>
                    <a:pt x="18572" y="18982"/>
                    <a:pt x="18246" y="18114"/>
                  </a:cubicBezTo>
                  <a:cubicBezTo>
                    <a:pt x="17929" y="17247"/>
                    <a:pt x="17712" y="16271"/>
                    <a:pt x="17593" y="15183"/>
                  </a:cubicBezTo>
                  <a:lnTo>
                    <a:pt x="17593" y="13583"/>
                  </a:lnTo>
                  <a:cubicBezTo>
                    <a:pt x="17712" y="12438"/>
                    <a:pt x="17934" y="11415"/>
                    <a:pt x="18261" y="10507"/>
                  </a:cubicBezTo>
                  <a:cubicBezTo>
                    <a:pt x="18587" y="9603"/>
                    <a:pt x="19017" y="8830"/>
                    <a:pt x="19551" y="8193"/>
                  </a:cubicBezTo>
                  <a:cubicBezTo>
                    <a:pt x="20095" y="7545"/>
                    <a:pt x="20753" y="7052"/>
                    <a:pt x="21525" y="6718"/>
                  </a:cubicBezTo>
                  <a:cubicBezTo>
                    <a:pt x="22296" y="6375"/>
                    <a:pt x="23186" y="6203"/>
                    <a:pt x="24195" y="6203"/>
                  </a:cubicBezTo>
                  <a:cubicBezTo>
                    <a:pt x="25204" y="6203"/>
                    <a:pt x="26099" y="6394"/>
                    <a:pt x="26880" y="6777"/>
                  </a:cubicBezTo>
                  <a:cubicBezTo>
                    <a:pt x="27661" y="7148"/>
                    <a:pt x="28319" y="7682"/>
                    <a:pt x="28853" y="8377"/>
                  </a:cubicBezTo>
                  <a:cubicBezTo>
                    <a:pt x="29387" y="9073"/>
                    <a:pt x="29788" y="9909"/>
                    <a:pt x="30055" y="10879"/>
                  </a:cubicBezTo>
                  <a:cubicBezTo>
                    <a:pt x="30332" y="11842"/>
                    <a:pt x="30470" y="12915"/>
                    <a:pt x="30470" y="14097"/>
                  </a:cubicBezTo>
                  <a:close/>
                  <a:moveTo>
                    <a:pt x="27711" y="14397"/>
                  </a:moveTo>
                  <a:lnTo>
                    <a:pt x="27711" y="14097"/>
                  </a:lnTo>
                  <a:cubicBezTo>
                    <a:pt x="27711" y="13324"/>
                    <a:pt x="27627" y="12600"/>
                    <a:pt x="27459" y="11923"/>
                  </a:cubicBezTo>
                  <a:cubicBezTo>
                    <a:pt x="27291" y="11237"/>
                    <a:pt x="27029" y="10635"/>
                    <a:pt x="26673" y="10121"/>
                  </a:cubicBezTo>
                  <a:cubicBezTo>
                    <a:pt x="26326" y="9597"/>
                    <a:pt x="25881" y="9188"/>
                    <a:pt x="25337" y="8892"/>
                  </a:cubicBezTo>
                  <a:cubicBezTo>
                    <a:pt x="24793" y="8586"/>
                    <a:pt x="24146" y="8433"/>
                    <a:pt x="23394" y="8433"/>
                  </a:cubicBezTo>
                  <a:cubicBezTo>
                    <a:pt x="22702" y="8433"/>
                    <a:pt x="22098" y="8549"/>
                    <a:pt x="21584" y="8780"/>
                  </a:cubicBezTo>
                  <a:cubicBezTo>
                    <a:pt x="21079" y="9007"/>
                    <a:pt x="20649" y="9316"/>
                    <a:pt x="20293" y="9706"/>
                  </a:cubicBezTo>
                  <a:cubicBezTo>
                    <a:pt x="19937" y="10090"/>
                    <a:pt x="19645" y="10526"/>
                    <a:pt x="19418" y="11022"/>
                  </a:cubicBezTo>
                  <a:cubicBezTo>
                    <a:pt x="19200" y="11509"/>
                    <a:pt x="19037" y="12014"/>
                    <a:pt x="18928" y="12538"/>
                  </a:cubicBezTo>
                  <a:lnTo>
                    <a:pt x="18928" y="16243"/>
                  </a:lnTo>
                  <a:cubicBezTo>
                    <a:pt x="19126" y="16911"/>
                    <a:pt x="19403" y="17537"/>
                    <a:pt x="19759" y="18130"/>
                  </a:cubicBezTo>
                  <a:cubicBezTo>
                    <a:pt x="20115" y="18710"/>
                    <a:pt x="20590" y="19181"/>
                    <a:pt x="21183" y="19546"/>
                  </a:cubicBezTo>
                  <a:cubicBezTo>
                    <a:pt x="21777" y="19898"/>
                    <a:pt x="22523" y="20073"/>
                    <a:pt x="23424" y="20073"/>
                  </a:cubicBezTo>
                  <a:cubicBezTo>
                    <a:pt x="24165" y="20073"/>
                    <a:pt x="24803" y="19926"/>
                    <a:pt x="25337" y="19630"/>
                  </a:cubicBezTo>
                  <a:cubicBezTo>
                    <a:pt x="25881" y="19325"/>
                    <a:pt x="26326" y="18910"/>
                    <a:pt x="26673" y="18386"/>
                  </a:cubicBezTo>
                  <a:cubicBezTo>
                    <a:pt x="27029" y="17862"/>
                    <a:pt x="27291" y="17263"/>
                    <a:pt x="27459" y="16586"/>
                  </a:cubicBezTo>
                  <a:cubicBezTo>
                    <a:pt x="27627" y="15900"/>
                    <a:pt x="27711" y="15170"/>
                    <a:pt x="27711" y="14397"/>
                  </a:cubicBezTo>
                  <a:close/>
                  <a:moveTo>
                    <a:pt x="43969" y="19315"/>
                  </a:moveTo>
                  <a:lnTo>
                    <a:pt x="43969" y="11353"/>
                  </a:lnTo>
                  <a:cubicBezTo>
                    <a:pt x="43969" y="10741"/>
                    <a:pt x="43840" y="10211"/>
                    <a:pt x="43583" y="9765"/>
                  </a:cubicBezTo>
                  <a:cubicBezTo>
                    <a:pt x="43336" y="9307"/>
                    <a:pt x="42960" y="8954"/>
                    <a:pt x="42455" y="8708"/>
                  </a:cubicBezTo>
                  <a:cubicBezTo>
                    <a:pt x="41951" y="8458"/>
                    <a:pt x="41328" y="8334"/>
                    <a:pt x="40586" y="8334"/>
                  </a:cubicBezTo>
                  <a:cubicBezTo>
                    <a:pt x="39894" y="8334"/>
                    <a:pt x="39286" y="8449"/>
                    <a:pt x="38761" y="8677"/>
                  </a:cubicBezTo>
                  <a:cubicBezTo>
                    <a:pt x="38247" y="8908"/>
                    <a:pt x="37842" y="9207"/>
                    <a:pt x="37545" y="9578"/>
                  </a:cubicBezTo>
                  <a:cubicBezTo>
                    <a:pt x="37258" y="9949"/>
                    <a:pt x="37115" y="10351"/>
                    <a:pt x="37115" y="10779"/>
                  </a:cubicBezTo>
                  <a:lnTo>
                    <a:pt x="34370" y="10779"/>
                  </a:lnTo>
                  <a:cubicBezTo>
                    <a:pt x="34370" y="10227"/>
                    <a:pt x="34519" y="9678"/>
                    <a:pt x="34815" y="9135"/>
                  </a:cubicBezTo>
                  <a:cubicBezTo>
                    <a:pt x="35112" y="8592"/>
                    <a:pt x="35537" y="8103"/>
                    <a:pt x="36091" y="7663"/>
                  </a:cubicBezTo>
                  <a:cubicBezTo>
                    <a:pt x="36655" y="7214"/>
                    <a:pt x="37328" y="6861"/>
                    <a:pt x="38109" y="6606"/>
                  </a:cubicBezTo>
                  <a:cubicBezTo>
                    <a:pt x="38900" y="6338"/>
                    <a:pt x="39780" y="6203"/>
                    <a:pt x="40749" y="6203"/>
                  </a:cubicBezTo>
                  <a:cubicBezTo>
                    <a:pt x="41917" y="6203"/>
                    <a:pt x="42945" y="6394"/>
                    <a:pt x="43835" y="6777"/>
                  </a:cubicBezTo>
                  <a:cubicBezTo>
                    <a:pt x="44735" y="7158"/>
                    <a:pt x="45437" y="7735"/>
                    <a:pt x="45942" y="8505"/>
                  </a:cubicBezTo>
                  <a:cubicBezTo>
                    <a:pt x="46456" y="9269"/>
                    <a:pt x="46713" y="10227"/>
                    <a:pt x="46713" y="11381"/>
                  </a:cubicBezTo>
                  <a:lnTo>
                    <a:pt x="46713" y="18585"/>
                  </a:lnTo>
                  <a:cubicBezTo>
                    <a:pt x="46713" y="19100"/>
                    <a:pt x="46758" y="19649"/>
                    <a:pt x="46847" y="20232"/>
                  </a:cubicBezTo>
                  <a:cubicBezTo>
                    <a:pt x="46946" y="20812"/>
                    <a:pt x="47089" y="21314"/>
                    <a:pt x="47277" y="21732"/>
                  </a:cubicBezTo>
                  <a:lnTo>
                    <a:pt x="47277" y="21960"/>
                  </a:lnTo>
                  <a:lnTo>
                    <a:pt x="44414" y="21960"/>
                  </a:lnTo>
                  <a:cubicBezTo>
                    <a:pt x="44275" y="21657"/>
                    <a:pt x="44167" y="21252"/>
                    <a:pt x="44087" y="20747"/>
                  </a:cubicBezTo>
                  <a:cubicBezTo>
                    <a:pt x="44008" y="20232"/>
                    <a:pt x="43969" y="19755"/>
                    <a:pt x="43969" y="19315"/>
                  </a:cubicBezTo>
                  <a:close/>
                  <a:moveTo>
                    <a:pt x="44444" y="12582"/>
                  </a:moveTo>
                  <a:lnTo>
                    <a:pt x="44473" y="14440"/>
                  </a:lnTo>
                  <a:lnTo>
                    <a:pt x="41699" y="14440"/>
                  </a:lnTo>
                  <a:cubicBezTo>
                    <a:pt x="40918" y="14440"/>
                    <a:pt x="40220" y="14503"/>
                    <a:pt x="39607" y="14627"/>
                  </a:cubicBezTo>
                  <a:cubicBezTo>
                    <a:pt x="38994" y="14740"/>
                    <a:pt x="38480" y="14918"/>
                    <a:pt x="38064" y="15155"/>
                  </a:cubicBezTo>
                  <a:cubicBezTo>
                    <a:pt x="37649" y="15395"/>
                    <a:pt x="37332" y="15694"/>
                    <a:pt x="37115" y="16056"/>
                  </a:cubicBezTo>
                  <a:cubicBezTo>
                    <a:pt x="36897" y="16408"/>
                    <a:pt x="36788" y="16823"/>
                    <a:pt x="36788" y="17300"/>
                  </a:cubicBezTo>
                  <a:cubicBezTo>
                    <a:pt x="36788" y="17787"/>
                    <a:pt x="36902" y="18230"/>
                    <a:pt x="37130" y="18629"/>
                  </a:cubicBezTo>
                  <a:cubicBezTo>
                    <a:pt x="37357" y="19031"/>
                    <a:pt x="37698" y="19350"/>
                    <a:pt x="38153" y="19587"/>
                  </a:cubicBezTo>
                  <a:cubicBezTo>
                    <a:pt x="38618" y="19817"/>
                    <a:pt x="39187" y="19930"/>
                    <a:pt x="39859" y="19930"/>
                  </a:cubicBezTo>
                  <a:cubicBezTo>
                    <a:pt x="40700" y="19930"/>
                    <a:pt x="41442" y="19758"/>
                    <a:pt x="42085" y="19415"/>
                  </a:cubicBezTo>
                  <a:cubicBezTo>
                    <a:pt x="42728" y="19072"/>
                    <a:pt x="43237" y="18654"/>
                    <a:pt x="43613" y="18158"/>
                  </a:cubicBezTo>
                  <a:cubicBezTo>
                    <a:pt x="43998" y="17662"/>
                    <a:pt x="44206" y="17182"/>
                    <a:pt x="44236" y="16714"/>
                  </a:cubicBezTo>
                  <a:lnTo>
                    <a:pt x="45408" y="17987"/>
                  </a:lnTo>
                  <a:cubicBezTo>
                    <a:pt x="45338" y="18386"/>
                    <a:pt x="45151" y="18829"/>
                    <a:pt x="44844" y="19315"/>
                  </a:cubicBezTo>
                  <a:cubicBezTo>
                    <a:pt x="44538" y="19802"/>
                    <a:pt x="44127" y="20270"/>
                    <a:pt x="43613" y="20716"/>
                  </a:cubicBezTo>
                  <a:cubicBezTo>
                    <a:pt x="43108" y="21155"/>
                    <a:pt x="42505" y="21523"/>
                    <a:pt x="41803" y="21817"/>
                  </a:cubicBezTo>
                  <a:cubicBezTo>
                    <a:pt x="41111" y="22103"/>
                    <a:pt x="40329" y="22247"/>
                    <a:pt x="39459" y="22247"/>
                  </a:cubicBezTo>
                  <a:cubicBezTo>
                    <a:pt x="38371" y="22247"/>
                    <a:pt x="37417" y="22041"/>
                    <a:pt x="36596" y="21633"/>
                  </a:cubicBezTo>
                  <a:cubicBezTo>
                    <a:pt x="35785" y="21221"/>
                    <a:pt x="35152" y="20675"/>
                    <a:pt x="34697" y="19989"/>
                  </a:cubicBezTo>
                  <a:cubicBezTo>
                    <a:pt x="34252" y="19293"/>
                    <a:pt x="34029" y="18514"/>
                    <a:pt x="34029" y="17656"/>
                  </a:cubicBezTo>
                  <a:cubicBezTo>
                    <a:pt x="34029" y="16829"/>
                    <a:pt x="34197" y="16100"/>
                    <a:pt x="34534" y="15470"/>
                  </a:cubicBezTo>
                  <a:cubicBezTo>
                    <a:pt x="34870" y="14830"/>
                    <a:pt x="35354" y="14303"/>
                    <a:pt x="35987" y="13882"/>
                  </a:cubicBezTo>
                  <a:cubicBezTo>
                    <a:pt x="36620" y="13455"/>
                    <a:pt x="37382" y="13130"/>
                    <a:pt x="38272" y="12909"/>
                  </a:cubicBezTo>
                  <a:cubicBezTo>
                    <a:pt x="39162" y="12691"/>
                    <a:pt x="40156" y="12582"/>
                    <a:pt x="41254" y="12582"/>
                  </a:cubicBezTo>
                  <a:lnTo>
                    <a:pt x="44444" y="12582"/>
                  </a:lnTo>
                  <a:close/>
                  <a:moveTo>
                    <a:pt x="58283" y="6490"/>
                  </a:moveTo>
                  <a:lnTo>
                    <a:pt x="58283" y="8521"/>
                  </a:lnTo>
                  <a:lnTo>
                    <a:pt x="49605" y="8521"/>
                  </a:lnTo>
                  <a:lnTo>
                    <a:pt x="49605" y="6490"/>
                  </a:lnTo>
                  <a:lnTo>
                    <a:pt x="58283" y="6490"/>
                  </a:lnTo>
                  <a:close/>
                  <a:moveTo>
                    <a:pt x="52542" y="2729"/>
                  </a:moveTo>
                  <a:lnTo>
                    <a:pt x="55286" y="2729"/>
                  </a:lnTo>
                  <a:lnTo>
                    <a:pt x="55286" y="18130"/>
                  </a:lnTo>
                  <a:cubicBezTo>
                    <a:pt x="55286" y="18654"/>
                    <a:pt x="55371" y="19050"/>
                    <a:pt x="55539" y="19315"/>
                  </a:cubicBezTo>
                  <a:cubicBezTo>
                    <a:pt x="55707" y="19583"/>
                    <a:pt x="55925" y="19758"/>
                    <a:pt x="56192" y="19845"/>
                  </a:cubicBezTo>
                  <a:cubicBezTo>
                    <a:pt x="56459" y="19930"/>
                    <a:pt x="56745" y="19973"/>
                    <a:pt x="57052" y="19973"/>
                  </a:cubicBezTo>
                  <a:cubicBezTo>
                    <a:pt x="57280" y="19973"/>
                    <a:pt x="57517" y="19955"/>
                    <a:pt x="57764" y="19917"/>
                  </a:cubicBezTo>
                  <a:cubicBezTo>
                    <a:pt x="58021" y="19867"/>
                    <a:pt x="58214" y="19830"/>
                    <a:pt x="58343" y="19802"/>
                  </a:cubicBezTo>
                  <a:lnTo>
                    <a:pt x="58357" y="21960"/>
                  </a:lnTo>
                  <a:cubicBezTo>
                    <a:pt x="58140" y="22029"/>
                    <a:pt x="57853" y="22091"/>
                    <a:pt x="57497" y="22147"/>
                  </a:cubicBezTo>
                  <a:cubicBezTo>
                    <a:pt x="57151" y="22213"/>
                    <a:pt x="56730" y="22247"/>
                    <a:pt x="56236" y="22247"/>
                  </a:cubicBezTo>
                  <a:cubicBezTo>
                    <a:pt x="55563" y="22247"/>
                    <a:pt x="54945" y="22119"/>
                    <a:pt x="54382" y="21860"/>
                  </a:cubicBezTo>
                  <a:cubicBezTo>
                    <a:pt x="53818" y="21604"/>
                    <a:pt x="53368" y="21174"/>
                    <a:pt x="53032" y="20575"/>
                  </a:cubicBezTo>
                  <a:cubicBezTo>
                    <a:pt x="52705" y="19964"/>
                    <a:pt x="52542" y="19144"/>
                    <a:pt x="52542" y="18114"/>
                  </a:cubicBezTo>
                  <a:lnTo>
                    <a:pt x="52542" y="2729"/>
                  </a:lnTo>
                  <a:close/>
                  <a:moveTo>
                    <a:pt x="65017" y="6490"/>
                  </a:moveTo>
                  <a:lnTo>
                    <a:pt x="65017" y="21960"/>
                  </a:lnTo>
                  <a:lnTo>
                    <a:pt x="62258" y="21960"/>
                  </a:lnTo>
                  <a:lnTo>
                    <a:pt x="62258" y="6490"/>
                  </a:lnTo>
                  <a:lnTo>
                    <a:pt x="65017" y="6490"/>
                  </a:lnTo>
                  <a:close/>
                  <a:moveTo>
                    <a:pt x="62050" y="2386"/>
                  </a:moveTo>
                  <a:cubicBezTo>
                    <a:pt x="62050" y="1959"/>
                    <a:pt x="62183" y="1597"/>
                    <a:pt x="62450" y="1301"/>
                  </a:cubicBezTo>
                  <a:cubicBezTo>
                    <a:pt x="62727" y="1004"/>
                    <a:pt x="63133" y="858"/>
                    <a:pt x="63667" y="858"/>
                  </a:cubicBezTo>
                  <a:cubicBezTo>
                    <a:pt x="64191" y="858"/>
                    <a:pt x="64592" y="1004"/>
                    <a:pt x="64868" y="1301"/>
                  </a:cubicBezTo>
                  <a:cubicBezTo>
                    <a:pt x="65155" y="1597"/>
                    <a:pt x="65299" y="1959"/>
                    <a:pt x="65299" y="2386"/>
                  </a:cubicBezTo>
                  <a:cubicBezTo>
                    <a:pt x="65299" y="2798"/>
                    <a:pt x="65155" y="3150"/>
                    <a:pt x="64868" y="3446"/>
                  </a:cubicBezTo>
                  <a:cubicBezTo>
                    <a:pt x="64592" y="3730"/>
                    <a:pt x="64191" y="3874"/>
                    <a:pt x="63667" y="3874"/>
                  </a:cubicBezTo>
                  <a:cubicBezTo>
                    <a:pt x="63133" y="3874"/>
                    <a:pt x="62727" y="3730"/>
                    <a:pt x="62450" y="3446"/>
                  </a:cubicBezTo>
                  <a:cubicBezTo>
                    <a:pt x="62183" y="3150"/>
                    <a:pt x="62050" y="2798"/>
                    <a:pt x="62050" y="2386"/>
                  </a:cubicBezTo>
                  <a:close/>
                  <a:moveTo>
                    <a:pt x="79420" y="19315"/>
                  </a:moveTo>
                  <a:lnTo>
                    <a:pt x="79420" y="11353"/>
                  </a:lnTo>
                  <a:cubicBezTo>
                    <a:pt x="79420" y="10741"/>
                    <a:pt x="79292" y="10211"/>
                    <a:pt x="79035" y="9765"/>
                  </a:cubicBezTo>
                  <a:cubicBezTo>
                    <a:pt x="78787" y="9307"/>
                    <a:pt x="78412" y="8954"/>
                    <a:pt x="77907" y="8708"/>
                  </a:cubicBezTo>
                  <a:cubicBezTo>
                    <a:pt x="77403" y="8458"/>
                    <a:pt x="76780" y="8334"/>
                    <a:pt x="76038" y="8334"/>
                  </a:cubicBezTo>
                  <a:cubicBezTo>
                    <a:pt x="75345" y="8334"/>
                    <a:pt x="74737" y="8449"/>
                    <a:pt x="74213" y="8677"/>
                  </a:cubicBezTo>
                  <a:cubicBezTo>
                    <a:pt x="73699" y="8908"/>
                    <a:pt x="73293" y="9207"/>
                    <a:pt x="72997" y="9578"/>
                  </a:cubicBezTo>
                  <a:cubicBezTo>
                    <a:pt x="72710" y="9949"/>
                    <a:pt x="72566" y="10351"/>
                    <a:pt x="72566" y="10779"/>
                  </a:cubicBezTo>
                  <a:lnTo>
                    <a:pt x="69822" y="10779"/>
                  </a:lnTo>
                  <a:cubicBezTo>
                    <a:pt x="69822" y="10227"/>
                    <a:pt x="69970" y="9678"/>
                    <a:pt x="70267" y="9135"/>
                  </a:cubicBezTo>
                  <a:cubicBezTo>
                    <a:pt x="70564" y="8592"/>
                    <a:pt x="70989" y="8103"/>
                    <a:pt x="71543" y="7663"/>
                  </a:cubicBezTo>
                  <a:cubicBezTo>
                    <a:pt x="72106" y="7214"/>
                    <a:pt x="72779" y="6861"/>
                    <a:pt x="73560" y="6606"/>
                  </a:cubicBezTo>
                  <a:cubicBezTo>
                    <a:pt x="74352" y="6338"/>
                    <a:pt x="75232" y="6203"/>
                    <a:pt x="76201" y="6203"/>
                  </a:cubicBezTo>
                  <a:cubicBezTo>
                    <a:pt x="77368" y="6203"/>
                    <a:pt x="78397" y="6394"/>
                    <a:pt x="79287" y="6777"/>
                  </a:cubicBezTo>
                  <a:cubicBezTo>
                    <a:pt x="80187" y="7158"/>
                    <a:pt x="80889" y="7735"/>
                    <a:pt x="81393" y="8505"/>
                  </a:cubicBezTo>
                  <a:cubicBezTo>
                    <a:pt x="81908" y="9269"/>
                    <a:pt x="82165" y="10227"/>
                    <a:pt x="82165" y="11381"/>
                  </a:cubicBezTo>
                  <a:lnTo>
                    <a:pt x="82165" y="18585"/>
                  </a:lnTo>
                  <a:cubicBezTo>
                    <a:pt x="82165" y="19100"/>
                    <a:pt x="82209" y="19649"/>
                    <a:pt x="82298" y="20232"/>
                  </a:cubicBezTo>
                  <a:cubicBezTo>
                    <a:pt x="82397" y="20812"/>
                    <a:pt x="82541" y="21314"/>
                    <a:pt x="82728" y="21732"/>
                  </a:cubicBezTo>
                  <a:lnTo>
                    <a:pt x="82728" y="21960"/>
                  </a:lnTo>
                  <a:lnTo>
                    <a:pt x="79865" y="21960"/>
                  </a:lnTo>
                  <a:cubicBezTo>
                    <a:pt x="79727" y="21657"/>
                    <a:pt x="79618" y="21252"/>
                    <a:pt x="79539" y="20747"/>
                  </a:cubicBezTo>
                  <a:cubicBezTo>
                    <a:pt x="79460" y="20232"/>
                    <a:pt x="79420" y="19755"/>
                    <a:pt x="79420" y="19315"/>
                  </a:cubicBezTo>
                  <a:close/>
                  <a:moveTo>
                    <a:pt x="79895" y="12582"/>
                  </a:moveTo>
                  <a:lnTo>
                    <a:pt x="79925" y="14440"/>
                  </a:lnTo>
                  <a:lnTo>
                    <a:pt x="77150" y="14440"/>
                  </a:lnTo>
                  <a:cubicBezTo>
                    <a:pt x="76369" y="14440"/>
                    <a:pt x="75672" y="14503"/>
                    <a:pt x="75059" y="14627"/>
                  </a:cubicBezTo>
                  <a:cubicBezTo>
                    <a:pt x="74445" y="14740"/>
                    <a:pt x="73931" y="14918"/>
                    <a:pt x="73516" y="15155"/>
                  </a:cubicBezTo>
                  <a:cubicBezTo>
                    <a:pt x="73101" y="15395"/>
                    <a:pt x="72784" y="15694"/>
                    <a:pt x="72566" y="16056"/>
                  </a:cubicBezTo>
                  <a:cubicBezTo>
                    <a:pt x="72349" y="16408"/>
                    <a:pt x="72240" y="16823"/>
                    <a:pt x="72240" y="17300"/>
                  </a:cubicBezTo>
                  <a:cubicBezTo>
                    <a:pt x="72240" y="17787"/>
                    <a:pt x="72354" y="18230"/>
                    <a:pt x="72581" y="18629"/>
                  </a:cubicBezTo>
                  <a:cubicBezTo>
                    <a:pt x="72809" y="19031"/>
                    <a:pt x="73150" y="19350"/>
                    <a:pt x="73605" y="19587"/>
                  </a:cubicBezTo>
                  <a:cubicBezTo>
                    <a:pt x="74070" y="19817"/>
                    <a:pt x="74638" y="19930"/>
                    <a:pt x="75311" y="19930"/>
                  </a:cubicBezTo>
                  <a:cubicBezTo>
                    <a:pt x="76152" y="19930"/>
                    <a:pt x="76893" y="19758"/>
                    <a:pt x="77536" y="19415"/>
                  </a:cubicBezTo>
                  <a:cubicBezTo>
                    <a:pt x="78179" y="19072"/>
                    <a:pt x="78688" y="18654"/>
                    <a:pt x="79064" y="18158"/>
                  </a:cubicBezTo>
                  <a:cubicBezTo>
                    <a:pt x="79450" y="17662"/>
                    <a:pt x="79658" y="17182"/>
                    <a:pt x="79687" y="16714"/>
                  </a:cubicBezTo>
                  <a:lnTo>
                    <a:pt x="80859" y="17987"/>
                  </a:lnTo>
                  <a:cubicBezTo>
                    <a:pt x="80790" y="18386"/>
                    <a:pt x="80602" y="18829"/>
                    <a:pt x="80296" y="19315"/>
                  </a:cubicBezTo>
                  <a:cubicBezTo>
                    <a:pt x="79989" y="19802"/>
                    <a:pt x="79579" y="20270"/>
                    <a:pt x="79064" y="20716"/>
                  </a:cubicBezTo>
                  <a:cubicBezTo>
                    <a:pt x="78560" y="21155"/>
                    <a:pt x="77957" y="21523"/>
                    <a:pt x="77254" y="21817"/>
                  </a:cubicBezTo>
                  <a:cubicBezTo>
                    <a:pt x="76562" y="22103"/>
                    <a:pt x="75781" y="22247"/>
                    <a:pt x="74911" y="22247"/>
                  </a:cubicBezTo>
                  <a:cubicBezTo>
                    <a:pt x="73823" y="22247"/>
                    <a:pt x="72868" y="22041"/>
                    <a:pt x="72047" y="21633"/>
                  </a:cubicBezTo>
                  <a:cubicBezTo>
                    <a:pt x="71236" y="21221"/>
                    <a:pt x="70603" y="20675"/>
                    <a:pt x="70148" y="19989"/>
                  </a:cubicBezTo>
                  <a:cubicBezTo>
                    <a:pt x="69703" y="19293"/>
                    <a:pt x="69481" y="18514"/>
                    <a:pt x="69481" y="17656"/>
                  </a:cubicBezTo>
                  <a:cubicBezTo>
                    <a:pt x="69481" y="16829"/>
                    <a:pt x="69649" y="16100"/>
                    <a:pt x="69985" y="15470"/>
                  </a:cubicBezTo>
                  <a:cubicBezTo>
                    <a:pt x="70321" y="14830"/>
                    <a:pt x="70806" y="14303"/>
                    <a:pt x="71439" y="13882"/>
                  </a:cubicBezTo>
                  <a:cubicBezTo>
                    <a:pt x="72072" y="13455"/>
                    <a:pt x="72833" y="13130"/>
                    <a:pt x="73724" y="12909"/>
                  </a:cubicBezTo>
                  <a:cubicBezTo>
                    <a:pt x="74614" y="12691"/>
                    <a:pt x="75608" y="12582"/>
                    <a:pt x="76706" y="12582"/>
                  </a:cubicBezTo>
                  <a:lnTo>
                    <a:pt x="79895" y="12582"/>
                  </a:lnTo>
                  <a:close/>
                  <a:moveTo>
                    <a:pt x="89996" y="0"/>
                  </a:moveTo>
                  <a:lnTo>
                    <a:pt x="89996" y="21960"/>
                  </a:lnTo>
                  <a:lnTo>
                    <a:pt x="87237" y="21960"/>
                  </a:lnTo>
                  <a:lnTo>
                    <a:pt x="87237" y="0"/>
                  </a:lnTo>
                  <a:lnTo>
                    <a:pt x="89996" y="0"/>
                  </a:lnTo>
                  <a:close/>
                  <a:moveTo>
                    <a:pt x="106506" y="21960"/>
                  </a:moveTo>
                  <a:lnTo>
                    <a:pt x="106506" y="24134"/>
                  </a:lnTo>
                  <a:lnTo>
                    <a:pt x="92902" y="24134"/>
                  </a:lnTo>
                  <a:lnTo>
                    <a:pt x="92902" y="21960"/>
                  </a:lnTo>
                  <a:lnTo>
                    <a:pt x="106506" y="21960"/>
                  </a:lnTo>
                  <a:close/>
                  <a:moveTo>
                    <a:pt x="113240" y="19215"/>
                  </a:moveTo>
                  <a:lnTo>
                    <a:pt x="117364" y="6490"/>
                  </a:lnTo>
                  <a:lnTo>
                    <a:pt x="119174" y="6490"/>
                  </a:lnTo>
                  <a:lnTo>
                    <a:pt x="118818" y="9020"/>
                  </a:lnTo>
                  <a:lnTo>
                    <a:pt x="114620" y="21960"/>
                  </a:lnTo>
                  <a:lnTo>
                    <a:pt x="112854" y="21960"/>
                  </a:lnTo>
                  <a:lnTo>
                    <a:pt x="113240" y="19215"/>
                  </a:lnTo>
                  <a:close/>
                  <a:moveTo>
                    <a:pt x="110466" y="6490"/>
                  </a:moveTo>
                  <a:lnTo>
                    <a:pt x="113982" y="19359"/>
                  </a:lnTo>
                  <a:lnTo>
                    <a:pt x="114234" y="21960"/>
                  </a:lnTo>
                  <a:lnTo>
                    <a:pt x="112380" y="21960"/>
                  </a:lnTo>
                  <a:lnTo>
                    <a:pt x="107721" y="6490"/>
                  </a:lnTo>
                  <a:lnTo>
                    <a:pt x="110466" y="6490"/>
                  </a:lnTo>
                  <a:close/>
                  <a:moveTo>
                    <a:pt x="123120" y="19259"/>
                  </a:moveTo>
                  <a:lnTo>
                    <a:pt x="126473" y="6490"/>
                  </a:lnTo>
                  <a:lnTo>
                    <a:pt x="129204" y="6490"/>
                  </a:lnTo>
                  <a:lnTo>
                    <a:pt x="124544" y="21960"/>
                  </a:lnTo>
                  <a:lnTo>
                    <a:pt x="122706" y="21960"/>
                  </a:lnTo>
                  <a:lnTo>
                    <a:pt x="123120" y="19259"/>
                  </a:lnTo>
                  <a:close/>
                  <a:moveTo>
                    <a:pt x="119575" y="6490"/>
                  </a:moveTo>
                  <a:lnTo>
                    <a:pt x="123609" y="19000"/>
                  </a:lnTo>
                  <a:lnTo>
                    <a:pt x="124068" y="21960"/>
                  </a:lnTo>
                  <a:lnTo>
                    <a:pt x="122318" y="21960"/>
                  </a:lnTo>
                  <a:lnTo>
                    <a:pt x="118002" y="8992"/>
                  </a:lnTo>
                  <a:lnTo>
                    <a:pt x="117646" y="6490"/>
                  </a:lnTo>
                  <a:lnTo>
                    <a:pt x="119575" y="6490"/>
                  </a:lnTo>
                  <a:close/>
                  <a:moveTo>
                    <a:pt x="131829" y="14397"/>
                  </a:moveTo>
                  <a:lnTo>
                    <a:pt x="131829" y="14069"/>
                  </a:lnTo>
                  <a:cubicBezTo>
                    <a:pt x="131829" y="12953"/>
                    <a:pt x="131994" y="11920"/>
                    <a:pt x="132330" y="10966"/>
                  </a:cubicBezTo>
                  <a:cubicBezTo>
                    <a:pt x="132667" y="10002"/>
                    <a:pt x="133152" y="9169"/>
                    <a:pt x="133786" y="8465"/>
                  </a:cubicBezTo>
                  <a:cubicBezTo>
                    <a:pt x="134417" y="7747"/>
                    <a:pt x="135184" y="7195"/>
                    <a:pt x="136084" y="6805"/>
                  </a:cubicBezTo>
                  <a:cubicBezTo>
                    <a:pt x="136984" y="6403"/>
                    <a:pt x="137993" y="6203"/>
                    <a:pt x="139110" y="6203"/>
                  </a:cubicBezTo>
                  <a:cubicBezTo>
                    <a:pt x="140239" y="6203"/>
                    <a:pt x="141252" y="6403"/>
                    <a:pt x="142152" y="6805"/>
                  </a:cubicBezTo>
                  <a:cubicBezTo>
                    <a:pt x="143061" y="7195"/>
                    <a:pt x="143834" y="7747"/>
                    <a:pt x="144465" y="8465"/>
                  </a:cubicBezTo>
                  <a:cubicBezTo>
                    <a:pt x="145109" y="9169"/>
                    <a:pt x="145598" y="10002"/>
                    <a:pt x="145935" y="10966"/>
                  </a:cubicBezTo>
                  <a:cubicBezTo>
                    <a:pt x="146271" y="11920"/>
                    <a:pt x="146439" y="12953"/>
                    <a:pt x="146439" y="14069"/>
                  </a:cubicBezTo>
                  <a:lnTo>
                    <a:pt x="146439" y="14397"/>
                  </a:lnTo>
                  <a:cubicBezTo>
                    <a:pt x="146439" y="15513"/>
                    <a:pt x="146271" y="16546"/>
                    <a:pt x="145935" y="17500"/>
                  </a:cubicBezTo>
                  <a:cubicBezTo>
                    <a:pt x="145598" y="18454"/>
                    <a:pt x="145109" y="19287"/>
                    <a:pt x="144465" y="20001"/>
                  </a:cubicBezTo>
                  <a:cubicBezTo>
                    <a:pt x="143834" y="20706"/>
                    <a:pt x="143067" y="21261"/>
                    <a:pt x="142168" y="21661"/>
                  </a:cubicBezTo>
                  <a:cubicBezTo>
                    <a:pt x="141278" y="22050"/>
                    <a:pt x="140268" y="22247"/>
                    <a:pt x="139142" y="22247"/>
                  </a:cubicBezTo>
                  <a:cubicBezTo>
                    <a:pt x="138013" y="22247"/>
                    <a:pt x="137000" y="22050"/>
                    <a:pt x="136100" y="21661"/>
                  </a:cubicBezTo>
                  <a:cubicBezTo>
                    <a:pt x="135201" y="21261"/>
                    <a:pt x="134427" y="20706"/>
                    <a:pt x="133786" y="20001"/>
                  </a:cubicBezTo>
                  <a:cubicBezTo>
                    <a:pt x="133152" y="19287"/>
                    <a:pt x="132667" y="18454"/>
                    <a:pt x="132330" y="17500"/>
                  </a:cubicBezTo>
                  <a:cubicBezTo>
                    <a:pt x="131994" y="16546"/>
                    <a:pt x="131829" y="15513"/>
                    <a:pt x="131829" y="14397"/>
                  </a:cubicBezTo>
                  <a:close/>
                  <a:moveTo>
                    <a:pt x="134573" y="14069"/>
                  </a:moveTo>
                  <a:lnTo>
                    <a:pt x="134573" y="14397"/>
                  </a:lnTo>
                  <a:cubicBezTo>
                    <a:pt x="134573" y="15170"/>
                    <a:pt x="134667" y="15900"/>
                    <a:pt x="134854" y="16586"/>
                  </a:cubicBezTo>
                  <a:cubicBezTo>
                    <a:pt x="135042" y="17263"/>
                    <a:pt x="135323" y="17862"/>
                    <a:pt x="135699" y="18386"/>
                  </a:cubicBezTo>
                  <a:cubicBezTo>
                    <a:pt x="136084" y="18910"/>
                    <a:pt x="136563" y="19325"/>
                    <a:pt x="137139" y="19630"/>
                  </a:cubicBezTo>
                  <a:cubicBezTo>
                    <a:pt x="137712" y="19926"/>
                    <a:pt x="138378" y="20073"/>
                    <a:pt x="139142" y="20073"/>
                  </a:cubicBezTo>
                  <a:cubicBezTo>
                    <a:pt x="139893" y="20073"/>
                    <a:pt x="140550" y="19926"/>
                    <a:pt x="141113" y="19630"/>
                  </a:cubicBezTo>
                  <a:cubicBezTo>
                    <a:pt x="141689" y="19325"/>
                    <a:pt x="142161" y="18910"/>
                    <a:pt x="142537" y="18386"/>
                  </a:cubicBezTo>
                  <a:cubicBezTo>
                    <a:pt x="142915" y="17862"/>
                    <a:pt x="143197" y="17263"/>
                    <a:pt x="143385" y="16586"/>
                  </a:cubicBezTo>
                  <a:cubicBezTo>
                    <a:pt x="143582" y="15900"/>
                    <a:pt x="143679" y="15170"/>
                    <a:pt x="143679" y="14397"/>
                  </a:cubicBezTo>
                  <a:lnTo>
                    <a:pt x="143679" y="14069"/>
                  </a:lnTo>
                  <a:cubicBezTo>
                    <a:pt x="143679" y="13305"/>
                    <a:pt x="143582" y="12585"/>
                    <a:pt x="143385" y="11908"/>
                  </a:cubicBezTo>
                  <a:cubicBezTo>
                    <a:pt x="143197" y="11222"/>
                    <a:pt x="142909" y="10617"/>
                    <a:pt x="142524" y="10093"/>
                  </a:cubicBezTo>
                  <a:cubicBezTo>
                    <a:pt x="142148" y="9559"/>
                    <a:pt x="141673" y="9141"/>
                    <a:pt x="141100" y="8836"/>
                  </a:cubicBezTo>
                  <a:cubicBezTo>
                    <a:pt x="140537" y="8530"/>
                    <a:pt x="139873" y="8377"/>
                    <a:pt x="139110" y="8377"/>
                  </a:cubicBezTo>
                  <a:cubicBezTo>
                    <a:pt x="138359" y="8377"/>
                    <a:pt x="137696" y="8530"/>
                    <a:pt x="137123" y="8836"/>
                  </a:cubicBezTo>
                  <a:cubicBezTo>
                    <a:pt x="136560" y="9141"/>
                    <a:pt x="136084" y="9559"/>
                    <a:pt x="135699" y="10093"/>
                  </a:cubicBezTo>
                  <a:cubicBezTo>
                    <a:pt x="135323" y="10617"/>
                    <a:pt x="135042" y="11222"/>
                    <a:pt x="134854" y="11908"/>
                  </a:cubicBezTo>
                  <a:cubicBezTo>
                    <a:pt x="134667" y="12585"/>
                    <a:pt x="134573" y="13305"/>
                    <a:pt x="134573" y="14069"/>
                  </a:cubicBezTo>
                  <a:close/>
                  <a:moveTo>
                    <a:pt x="153157" y="8920"/>
                  </a:moveTo>
                  <a:lnTo>
                    <a:pt x="153157" y="21960"/>
                  </a:lnTo>
                  <a:lnTo>
                    <a:pt x="150413" y="21960"/>
                  </a:lnTo>
                  <a:lnTo>
                    <a:pt x="150413" y="6490"/>
                  </a:lnTo>
                  <a:lnTo>
                    <a:pt x="153083" y="6490"/>
                  </a:lnTo>
                  <a:lnTo>
                    <a:pt x="153157" y="8920"/>
                  </a:lnTo>
                  <a:close/>
                  <a:moveTo>
                    <a:pt x="158173" y="6403"/>
                  </a:moveTo>
                  <a:lnTo>
                    <a:pt x="158157" y="8864"/>
                  </a:lnTo>
                  <a:cubicBezTo>
                    <a:pt x="157931" y="8817"/>
                    <a:pt x="157714" y="8789"/>
                    <a:pt x="157507" y="8780"/>
                  </a:cubicBezTo>
                  <a:cubicBezTo>
                    <a:pt x="157309" y="8758"/>
                    <a:pt x="157079" y="8748"/>
                    <a:pt x="156824" y="8748"/>
                  </a:cubicBezTo>
                  <a:cubicBezTo>
                    <a:pt x="156190" y="8748"/>
                    <a:pt x="155630" y="8845"/>
                    <a:pt x="155148" y="9035"/>
                  </a:cubicBezTo>
                  <a:cubicBezTo>
                    <a:pt x="154662" y="9226"/>
                    <a:pt x="154251" y="9494"/>
                    <a:pt x="153915" y="9837"/>
                  </a:cubicBezTo>
                  <a:cubicBezTo>
                    <a:pt x="153578" y="10180"/>
                    <a:pt x="153313" y="10589"/>
                    <a:pt x="153115" y="11066"/>
                  </a:cubicBezTo>
                  <a:cubicBezTo>
                    <a:pt x="152928" y="11534"/>
                    <a:pt x="152801" y="12048"/>
                    <a:pt x="152743" y="12610"/>
                  </a:cubicBezTo>
                  <a:lnTo>
                    <a:pt x="151973" y="13040"/>
                  </a:lnTo>
                  <a:cubicBezTo>
                    <a:pt x="151973" y="12104"/>
                    <a:pt x="152067" y="11228"/>
                    <a:pt x="152255" y="10408"/>
                  </a:cubicBezTo>
                  <a:cubicBezTo>
                    <a:pt x="152452" y="9587"/>
                    <a:pt x="152753" y="8864"/>
                    <a:pt x="153157" y="8234"/>
                  </a:cubicBezTo>
                  <a:cubicBezTo>
                    <a:pt x="153565" y="7598"/>
                    <a:pt x="154080" y="7102"/>
                    <a:pt x="154701" y="6749"/>
                  </a:cubicBezTo>
                  <a:cubicBezTo>
                    <a:pt x="155335" y="6384"/>
                    <a:pt x="156086" y="6203"/>
                    <a:pt x="156957" y="6203"/>
                  </a:cubicBezTo>
                  <a:cubicBezTo>
                    <a:pt x="157154" y="6203"/>
                    <a:pt x="157380" y="6228"/>
                    <a:pt x="157639" y="6275"/>
                  </a:cubicBezTo>
                  <a:cubicBezTo>
                    <a:pt x="157895" y="6313"/>
                    <a:pt x="158073" y="6356"/>
                    <a:pt x="158173" y="6403"/>
                  </a:cubicBezTo>
                  <a:close/>
                  <a:moveTo>
                    <a:pt x="164001" y="0"/>
                  </a:moveTo>
                  <a:lnTo>
                    <a:pt x="164001" y="21960"/>
                  </a:lnTo>
                  <a:lnTo>
                    <a:pt x="161241" y="21960"/>
                  </a:lnTo>
                  <a:lnTo>
                    <a:pt x="161241" y="0"/>
                  </a:lnTo>
                  <a:lnTo>
                    <a:pt x="164001" y="0"/>
                  </a:lnTo>
                  <a:close/>
                  <a:moveTo>
                    <a:pt x="173807" y="6490"/>
                  </a:moveTo>
                  <a:lnTo>
                    <a:pt x="166807" y="13711"/>
                  </a:lnTo>
                  <a:lnTo>
                    <a:pt x="162888" y="17628"/>
                  </a:lnTo>
                  <a:lnTo>
                    <a:pt x="162665" y="14812"/>
                  </a:lnTo>
                  <a:lnTo>
                    <a:pt x="165471" y="11580"/>
                  </a:lnTo>
                  <a:lnTo>
                    <a:pt x="170454" y="6490"/>
                  </a:lnTo>
                  <a:lnTo>
                    <a:pt x="173807" y="6490"/>
                  </a:lnTo>
                  <a:close/>
                  <a:moveTo>
                    <a:pt x="171302" y="21960"/>
                  </a:moveTo>
                  <a:lnTo>
                    <a:pt x="165574" y="14584"/>
                  </a:lnTo>
                  <a:lnTo>
                    <a:pt x="166998" y="12223"/>
                  </a:lnTo>
                  <a:lnTo>
                    <a:pt x="174535" y="21960"/>
                  </a:lnTo>
                  <a:lnTo>
                    <a:pt x="171302" y="21960"/>
                  </a:lnTo>
                  <a:close/>
                  <a:moveTo>
                    <a:pt x="188744" y="21960"/>
                  </a:moveTo>
                  <a:lnTo>
                    <a:pt x="188744" y="24134"/>
                  </a:lnTo>
                  <a:lnTo>
                    <a:pt x="175140" y="24134"/>
                  </a:lnTo>
                  <a:lnTo>
                    <a:pt x="175140" y="21960"/>
                  </a:lnTo>
                  <a:lnTo>
                    <a:pt x="188744" y="21960"/>
                  </a:lnTo>
                  <a:close/>
                  <a:moveTo>
                    <a:pt x="205714" y="14955"/>
                  </a:moveTo>
                  <a:lnTo>
                    <a:pt x="205714" y="17129"/>
                  </a:lnTo>
                  <a:lnTo>
                    <a:pt x="190110" y="17129"/>
                  </a:lnTo>
                  <a:lnTo>
                    <a:pt x="190110" y="15569"/>
                  </a:lnTo>
                  <a:lnTo>
                    <a:pt x="199782" y="1142"/>
                  </a:lnTo>
                  <a:lnTo>
                    <a:pt x="202022" y="1142"/>
                  </a:lnTo>
                  <a:lnTo>
                    <a:pt x="199617" y="5318"/>
                  </a:lnTo>
                  <a:lnTo>
                    <a:pt x="193223" y="14955"/>
                  </a:lnTo>
                  <a:lnTo>
                    <a:pt x="205714" y="14955"/>
                  </a:lnTo>
                  <a:close/>
                  <a:moveTo>
                    <a:pt x="202705" y="1142"/>
                  </a:moveTo>
                  <a:lnTo>
                    <a:pt x="202705" y="21960"/>
                  </a:lnTo>
                  <a:lnTo>
                    <a:pt x="199960" y="21960"/>
                  </a:lnTo>
                  <a:lnTo>
                    <a:pt x="199960" y="1142"/>
                  </a:lnTo>
                  <a:lnTo>
                    <a:pt x="202705" y="1142"/>
                  </a:lnTo>
                  <a:close/>
                  <a:moveTo>
                    <a:pt x="222894" y="19789"/>
                  </a:moveTo>
                  <a:lnTo>
                    <a:pt x="222894" y="21960"/>
                  </a:lnTo>
                  <a:lnTo>
                    <a:pt x="208756" y="21960"/>
                  </a:lnTo>
                  <a:lnTo>
                    <a:pt x="208756" y="20061"/>
                  </a:lnTo>
                  <a:lnTo>
                    <a:pt x="215830" y="12466"/>
                  </a:lnTo>
                  <a:cubicBezTo>
                    <a:pt x="216701" y="11534"/>
                    <a:pt x="217374" y="10741"/>
                    <a:pt x="217849" y="10093"/>
                  </a:cubicBezTo>
                  <a:cubicBezTo>
                    <a:pt x="218335" y="9435"/>
                    <a:pt x="218671" y="8848"/>
                    <a:pt x="218859" y="8334"/>
                  </a:cubicBezTo>
                  <a:cubicBezTo>
                    <a:pt x="219056" y="7810"/>
                    <a:pt x="219154" y="7276"/>
                    <a:pt x="219154" y="6734"/>
                  </a:cubicBezTo>
                  <a:cubicBezTo>
                    <a:pt x="219154" y="6048"/>
                    <a:pt x="219005" y="5427"/>
                    <a:pt x="218710" y="4875"/>
                  </a:cubicBezTo>
                  <a:cubicBezTo>
                    <a:pt x="218422" y="4313"/>
                    <a:pt x="217998" y="3864"/>
                    <a:pt x="217435" y="3531"/>
                  </a:cubicBezTo>
                  <a:cubicBezTo>
                    <a:pt x="216869" y="3197"/>
                    <a:pt x="216186" y="3032"/>
                    <a:pt x="215387" y="3032"/>
                  </a:cubicBezTo>
                  <a:cubicBezTo>
                    <a:pt x="214426" y="3032"/>
                    <a:pt x="213626" y="3212"/>
                    <a:pt x="212982" y="3574"/>
                  </a:cubicBezTo>
                  <a:cubicBezTo>
                    <a:pt x="212351" y="3927"/>
                    <a:pt x="211876" y="4423"/>
                    <a:pt x="211559" y="5062"/>
                  </a:cubicBezTo>
                  <a:cubicBezTo>
                    <a:pt x="211241" y="5698"/>
                    <a:pt x="211083" y="6434"/>
                    <a:pt x="211083" y="7264"/>
                  </a:cubicBezTo>
                  <a:lnTo>
                    <a:pt x="208339" y="7264"/>
                  </a:lnTo>
                  <a:cubicBezTo>
                    <a:pt x="208339" y="6091"/>
                    <a:pt x="208607" y="5018"/>
                    <a:pt x="209141" y="4045"/>
                  </a:cubicBezTo>
                  <a:cubicBezTo>
                    <a:pt x="209675" y="3072"/>
                    <a:pt x="210465" y="2302"/>
                    <a:pt x="211513" y="1728"/>
                  </a:cubicBezTo>
                  <a:cubicBezTo>
                    <a:pt x="212562" y="1148"/>
                    <a:pt x="213853" y="858"/>
                    <a:pt x="215387" y="858"/>
                  </a:cubicBezTo>
                  <a:cubicBezTo>
                    <a:pt x="216752" y="858"/>
                    <a:pt x="217917" y="1092"/>
                    <a:pt x="218888" y="1556"/>
                  </a:cubicBezTo>
                  <a:cubicBezTo>
                    <a:pt x="219856" y="2015"/>
                    <a:pt x="220600" y="2663"/>
                    <a:pt x="221111" y="3502"/>
                  </a:cubicBezTo>
                  <a:cubicBezTo>
                    <a:pt x="221636" y="4332"/>
                    <a:pt x="221898" y="5302"/>
                    <a:pt x="221898" y="6419"/>
                  </a:cubicBezTo>
                  <a:cubicBezTo>
                    <a:pt x="221898" y="7030"/>
                    <a:pt x="221791" y="7647"/>
                    <a:pt x="221574" y="8277"/>
                  </a:cubicBezTo>
                  <a:cubicBezTo>
                    <a:pt x="221364" y="8898"/>
                    <a:pt x="221073" y="9516"/>
                    <a:pt x="220697" y="10136"/>
                  </a:cubicBezTo>
                  <a:cubicBezTo>
                    <a:pt x="220331" y="10757"/>
                    <a:pt x="219901" y="11365"/>
                    <a:pt x="219406" y="11967"/>
                  </a:cubicBezTo>
                  <a:cubicBezTo>
                    <a:pt x="218924" y="12566"/>
                    <a:pt x="218403" y="13159"/>
                    <a:pt x="217849" y="13739"/>
                  </a:cubicBezTo>
                  <a:lnTo>
                    <a:pt x="212063" y="19789"/>
                  </a:lnTo>
                  <a:lnTo>
                    <a:pt x="222894" y="19789"/>
                  </a:lnTo>
                  <a:close/>
                  <a:moveTo>
                    <a:pt x="229091" y="19746"/>
                  </a:moveTo>
                  <a:lnTo>
                    <a:pt x="229373" y="19746"/>
                  </a:lnTo>
                  <a:cubicBezTo>
                    <a:pt x="230955" y="19746"/>
                    <a:pt x="232243" y="19530"/>
                    <a:pt x="233230" y="19100"/>
                  </a:cubicBezTo>
                  <a:cubicBezTo>
                    <a:pt x="234221" y="18673"/>
                    <a:pt x="234981" y="18096"/>
                    <a:pt x="235515" y="17372"/>
                  </a:cubicBezTo>
                  <a:cubicBezTo>
                    <a:pt x="236049" y="16645"/>
                    <a:pt x="236418" y="15831"/>
                    <a:pt x="236615" y="14927"/>
                  </a:cubicBezTo>
                  <a:cubicBezTo>
                    <a:pt x="236813" y="14010"/>
                    <a:pt x="236910" y="13071"/>
                    <a:pt x="236910" y="12111"/>
                  </a:cubicBezTo>
                  <a:lnTo>
                    <a:pt x="236910" y="8920"/>
                  </a:lnTo>
                  <a:cubicBezTo>
                    <a:pt x="236910" y="7978"/>
                    <a:pt x="236796" y="7139"/>
                    <a:pt x="236570" y="6403"/>
                  </a:cubicBezTo>
                  <a:cubicBezTo>
                    <a:pt x="236353" y="5670"/>
                    <a:pt x="236046" y="5056"/>
                    <a:pt x="235651" y="4560"/>
                  </a:cubicBezTo>
                  <a:cubicBezTo>
                    <a:pt x="235263" y="4064"/>
                    <a:pt x="234822" y="3686"/>
                    <a:pt x="234331" y="3431"/>
                  </a:cubicBezTo>
                  <a:cubicBezTo>
                    <a:pt x="233836" y="3172"/>
                    <a:pt x="233311" y="3044"/>
                    <a:pt x="232758" y="3044"/>
                  </a:cubicBezTo>
                  <a:cubicBezTo>
                    <a:pt x="232124" y="3044"/>
                    <a:pt x="231554" y="3169"/>
                    <a:pt x="231053" y="3415"/>
                  </a:cubicBezTo>
                  <a:cubicBezTo>
                    <a:pt x="230557" y="3655"/>
                    <a:pt x="230137" y="3992"/>
                    <a:pt x="229790" y="4432"/>
                  </a:cubicBezTo>
                  <a:cubicBezTo>
                    <a:pt x="229454" y="4869"/>
                    <a:pt x="229195" y="5383"/>
                    <a:pt x="229017" y="5976"/>
                  </a:cubicBezTo>
                  <a:cubicBezTo>
                    <a:pt x="228839" y="6565"/>
                    <a:pt x="228752" y="7211"/>
                    <a:pt x="228752" y="7906"/>
                  </a:cubicBezTo>
                  <a:cubicBezTo>
                    <a:pt x="228752" y="8527"/>
                    <a:pt x="228829" y="9126"/>
                    <a:pt x="228988" y="9706"/>
                  </a:cubicBezTo>
                  <a:cubicBezTo>
                    <a:pt x="229146" y="10289"/>
                    <a:pt x="229389" y="10813"/>
                    <a:pt x="229716" y="11281"/>
                  </a:cubicBezTo>
                  <a:cubicBezTo>
                    <a:pt x="230043" y="11749"/>
                    <a:pt x="230447" y="12120"/>
                    <a:pt x="230933" y="12394"/>
                  </a:cubicBezTo>
                  <a:cubicBezTo>
                    <a:pt x="231428" y="12663"/>
                    <a:pt x="232004" y="12797"/>
                    <a:pt x="232667" y="12797"/>
                  </a:cubicBezTo>
                  <a:cubicBezTo>
                    <a:pt x="233282" y="12797"/>
                    <a:pt x="233855" y="12681"/>
                    <a:pt x="234389" y="12454"/>
                  </a:cubicBezTo>
                  <a:cubicBezTo>
                    <a:pt x="234933" y="12214"/>
                    <a:pt x="235411" y="11895"/>
                    <a:pt x="235829" y="11496"/>
                  </a:cubicBezTo>
                  <a:cubicBezTo>
                    <a:pt x="236253" y="11084"/>
                    <a:pt x="236589" y="10623"/>
                    <a:pt x="236835" y="10108"/>
                  </a:cubicBezTo>
                  <a:cubicBezTo>
                    <a:pt x="237094" y="9594"/>
                    <a:pt x="237243" y="9054"/>
                    <a:pt x="237282" y="8493"/>
                  </a:cubicBezTo>
                  <a:lnTo>
                    <a:pt x="238586" y="8493"/>
                  </a:lnTo>
                  <a:cubicBezTo>
                    <a:pt x="238586" y="9282"/>
                    <a:pt x="238424" y="10065"/>
                    <a:pt x="238097" y="10838"/>
                  </a:cubicBezTo>
                  <a:cubicBezTo>
                    <a:pt x="237780" y="11599"/>
                    <a:pt x="237337" y="12295"/>
                    <a:pt x="236764" y="12925"/>
                  </a:cubicBezTo>
                  <a:cubicBezTo>
                    <a:pt x="236188" y="13555"/>
                    <a:pt x="235515" y="14060"/>
                    <a:pt x="234745" y="14440"/>
                  </a:cubicBezTo>
                  <a:cubicBezTo>
                    <a:pt x="233975" y="14812"/>
                    <a:pt x="233133" y="14999"/>
                    <a:pt x="232224" y="14999"/>
                  </a:cubicBezTo>
                  <a:cubicBezTo>
                    <a:pt x="231156" y="14999"/>
                    <a:pt x="230231" y="14799"/>
                    <a:pt x="229447" y="14397"/>
                  </a:cubicBezTo>
                  <a:cubicBezTo>
                    <a:pt x="228668" y="13997"/>
                    <a:pt x="228024" y="13464"/>
                    <a:pt x="227519" y="12797"/>
                  </a:cubicBezTo>
                  <a:cubicBezTo>
                    <a:pt x="227027" y="12129"/>
                    <a:pt x="226655" y="11384"/>
                    <a:pt x="226409" y="10567"/>
                  </a:cubicBezTo>
                  <a:cubicBezTo>
                    <a:pt x="226169" y="9737"/>
                    <a:pt x="226053" y="8898"/>
                    <a:pt x="226053" y="8050"/>
                  </a:cubicBezTo>
                  <a:cubicBezTo>
                    <a:pt x="226053" y="7058"/>
                    <a:pt x="226195" y="6129"/>
                    <a:pt x="226483" y="5262"/>
                  </a:cubicBezTo>
                  <a:cubicBezTo>
                    <a:pt x="226768" y="4394"/>
                    <a:pt x="227195" y="3630"/>
                    <a:pt x="227758" y="2972"/>
                  </a:cubicBezTo>
                  <a:cubicBezTo>
                    <a:pt x="228321" y="2305"/>
                    <a:pt x="229017" y="1787"/>
                    <a:pt x="229849" y="1416"/>
                  </a:cubicBezTo>
                  <a:cubicBezTo>
                    <a:pt x="230690" y="1042"/>
                    <a:pt x="231658" y="858"/>
                    <a:pt x="232758" y="858"/>
                  </a:cubicBezTo>
                  <a:cubicBezTo>
                    <a:pt x="233994" y="858"/>
                    <a:pt x="235046" y="1095"/>
                    <a:pt x="235916" y="1572"/>
                  </a:cubicBezTo>
                  <a:cubicBezTo>
                    <a:pt x="236787" y="2049"/>
                    <a:pt x="237495" y="2688"/>
                    <a:pt x="238039" y="3487"/>
                  </a:cubicBezTo>
                  <a:cubicBezTo>
                    <a:pt x="238593" y="4288"/>
                    <a:pt x="238997" y="5190"/>
                    <a:pt x="239256" y="6191"/>
                  </a:cubicBezTo>
                  <a:cubicBezTo>
                    <a:pt x="239512" y="7192"/>
                    <a:pt x="239641" y="8221"/>
                    <a:pt x="239641" y="9279"/>
                  </a:cubicBezTo>
                  <a:lnTo>
                    <a:pt x="239641" y="10236"/>
                  </a:lnTo>
                  <a:cubicBezTo>
                    <a:pt x="239641" y="11312"/>
                    <a:pt x="239567" y="12410"/>
                    <a:pt x="239418" y="13527"/>
                  </a:cubicBezTo>
                  <a:cubicBezTo>
                    <a:pt x="239279" y="14631"/>
                    <a:pt x="239007" y="15688"/>
                    <a:pt x="238602" y="16698"/>
                  </a:cubicBezTo>
                  <a:cubicBezTo>
                    <a:pt x="238207" y="17709"/>
                    <a:pt x="237628" y="18617"/>
                    <a:pt x="236868" y="19415"/>
                  </a:cubicBezTo>
                  <a:cubicBezTo>
                    <a:pt x="236104" y="20207"/>
                    <a:pt x="235111" y="20837"/>
                    <a:pt x="233884" y="21302"/>
                  </a:cubicBezTo>
                  <a:cubicBezTo>
                    <a:pt x="232667" y="21760"/>
                    <a:pt x="231166" y="21991"/>
                    <a:pt x="229373" y="21991"/>
                  </a:cubicBezTo>
                  <a:lnTo>
                    <a:pt x="229091" y="21991"/>
                  </a:lnTo>
                  <a:lnTo>
                    <a:pt x="229091" y="19746"/>
                  </a:lnTo>
                  <a:close/>
                  <a:moveTo>
                    <a:pt x="254520" y="1113"/>
                  </a:moveTo>
                  <a:lnTo>
                    <a:pt x="254757" y="1113"/>
                  </a:lnTo>
                  <a:lnTo>
                    <a:pt x="254757" y="3359"/>
                  </a:lnTo>
                  <a:lnTo>
                    <a:pt x="254520" y="3359"/>
                  </a:lnTo>
                  <a:cubicBezTo>
                    <a:pt x="253064" y="3359"/>
                    <a:pt x="251847" y="3587"/>
                    <a:pt x="250870" y="4045"/>
                  </a:cubicBezTo>
                  <a:cubicBezTo>
                    <a:pt x="249890" y="4494"/>
                    <a:pt x="249113" y="5099"/>
                    <a:pt x="248540" y="5860"/>
                  </a:cubicBezTo>
                  <a:cubicBezTo>
                    <a:pt x="247967" y="6615"/>
                    <a:pt x="247550" y="7463"/>
                    <a:pt x="247294" y="8405"/>
                  </a:cubicBezTo>
                  <a:cubicBezTo>
                    <a:pt x="247048" y="9350"/>
                    <a:pt x="246922" y="10308"/>
                    <a:pt x="246922" y="11281"/>
                  </a:cubicBezTo>
                  <a:lnTo>
                    <a:pt x="246922" y="14341"/>
                  </a:lnTo>
                  <a:cubicBezTo>
                    <a:pt x="246922" y="15264"/>
                    <a:pt x="247035" y="16084"/>
                    <a:pt x="247265" y="16798"/>
                  </a:cubicBezTo>
                  <a:cubicBezTo>
                    <a:pt x="247492" y="17506"/>
                    <a:pt x="247802" y="18102"/>
                    <a:pt x="248200" y="18585"/>
                  </a:cubicBezTo>
                  <a:cubicBezTo>
                    <a:pt x="248595" y="19072"/>
                    <a:pt x="249039" y="19440"/>
                    <a:pt x="249534" y="19686"/>
                  </a:cubicBezTo>
                  <a:cubicBezTo>
                    <a:pt x="250038" y="19936"/>
                    <a:pt x="250563" y="20061"/>
                    <a:pt x="251106" y="20061"/>
                  </a:cubicBezTo>
                  <a:cubicBezTo>
                    <a:pt x="251741" y="20061"/>
                    <a:pt x="252304" y="19945"/>
                    <a:pt x="252799" y="19718"/>
                  </a:cubicBezTo>
                  <a:cubicBezTo>
                    <a:pt x="253294" y="19477"/>
                    <a:pt x="253708" y="19150"/>
                    <a:pt x="254045" y="18729"/>
                  </a:cubicBezTo>
                  <a:cubicBezTo>
                    <a:pt x="254391" y="18302"/>
                    <a:pt x="254653" y="17796"/>
                    <a:pt x="254831" y="17213"/>
                  </a:cubicBezTo>
                  <a:cubicBezTo>
                    <a:pt x="255009" y="16633"/>
                    <a:pt x="255096" y="15994"/>
                    <a:pt x="255096" y="15298"/>
                  </a:cubicBezTo>
                  <a:cubicBezTo>
                    <a:pt x="255096" y="14677"/>
                    <a:pt x="255019" y="14082"/>
                    <a:pt x="254860" y="13511"/>
                  </a:cubicBezTo>
                  <a:cubicBezTo>
                    <a:pt x="254702" y="12931"/>
                    <a:pt x="254459" y="12413"/>
                    <a:pt x="254132" y="11967"/>
                  </a:cubicBezTo>
                  <a:cubicBezTo>
                    <a:pt x="253805" y="11509"/>
                    <a:pt x="253397" y="11153"/>
                    <a:pt x="252902" y="10894"/>
                  </a:cubicBezTo>
                  <a:cubicBezTo>
                    <a:pt x="252417" y="10626"/>
                    <a:pt x="251838" y="10495"/>
                    <a:pt x="251165" y="10495"/>
                  </a:cubicBezTo>
                  <a:cubicBezTo>
                    <a:pt x="250404" y="10495"/>
                    <a:pt x="249692" y="10676"/>
                    <a:pt x="249029" y="11038"/>
                  </a:cubicBezTo>
                  <a:cubicBezTo>
                    <a:pt x="248378" y="11390"/>
                    <a:pt x="247838" y="11858"/>
                    <a:pt x="247414" y="12438"/>
                  </a:cubicBezTo>
                  <a:cubicBezTo>
                    <a:pt x="246997" y="13009"/>
                    <a:pt x="246760" y="13636"/>
                    <a:pt x="246702" y="14313"/>
                  </a:cubicBezTo>
                  <a:lnTo>
                    <a:pt x="245246" y="14297"/>
                  </a:lnTo>
                  <a:cubicBezTo>
                    <a:pt x="245385" y="13230"/>
                    <a:pt x="245644" y="12320"/>
                    <a:pt x="246019" y="11565"/>
                  </a:cubicBezTo>
                  <a:cubicBezTo>
                    <a:pt x="246404" y="10804"/>
                    <a:pt x="246880" y="10183"/>
                    <a:pt x="247443" y="9706"/>
                  </a:cubicBezTo>
                  <a:cubicBezTo>
                    <a:pt x="248016" y="9222"/>
                    <a:pt x="248653" y="8870"/>
                    <a:pt x="249356" y="8649"/>
                  </a:cubicBezTo>
                  <a:cubicBezTo>
                    <a:pt x="250068" y="8421"/>
                    <a:pt x="250818" y="8306"/>
                    <a:pt x="251611" y="8306"/>
                  </a:cubicBezTo>
                  <a:cubicBezTo>
                    <a:pt x="252689" y="8306"/>
                    <a:pt x="253618" y="8502"/>
                    <a:pt x="254401" y="8892"/>
                  </a:cubicBezTo>
                  <a:cubicBezTo>
                    <a:pt x="255181" y="9282"/>
                    <a:pt x="255825" y="9809"/>
                    <a:pt x="256329" y="10464"/>
                  </a:cubicBezTo>
                  <a:cubicBezTo>
                    <a:pt x="256834" y="11113"/>
                    <a:pt x="257203" y="11849"/>
                    <a:pt x="257443" y="12666"/>
                  </a:cubicBezTo>
                  <a:cubicBezTo>
                    <a:pt x="257689" y="13477"/>
                    <a:pt x="257811" y="14313"/>
                    <a:pt x="257811" y="15170"/>
                  </a:cubicBezTo>
                  <a:cubicBezTo>
                    <a:pt x="257811" y="16153"/>
                    <a:pt x="257669" y="17070"/>
                    <a:pt x="257381" y="17930"/>
                  </a:cubicBezTo>
                  <a:cubicBezTo>
                    <a:pt x="257096" y="18788"/>
                    <a:pt x="256666" y="19540"/>
                    <a:pt x="256090" y="20189"/>
                  </a:cubicBezTo>
                  <a:cubicBezTo>
                    <a:pt x="255527" y="20837"/>
                    <a:pt x="254831" y="21342"/>
                    <a:pt x="253999" y="21704"/>
                  </a:cubicBezTo>
                  <a:cubicBezTo>
                    <a:pt x="253168" y="22066"/>
                    <a:pt x="252203" y="22247"/>
                    <a:pt x="251106" y="22247"/>
                  </a:cubicBezTo>
                  <a:cubicBezTo>
                    <a:pt x="249938" y="22247"/>
                    <a:pt x="248922" y="22019"/>
                    <a:pt x="248052" y="21561"/>
                  </a:cubicBezTo>
                  <a:cubicBezTo>
                    <a:pt x="247181" y="21093"/>
                    <a:pt x="246459" y="20475"/>
                    <a:pt x="245883" y="19702"/>
                  </a:cubicBezTo>
                  <a:cubicBezTo>
                    <a:pt x="245311" y="18928"/>
                    <a:pt x="244880" y="18071"/>
                    <a:pt x="244595" y="17129"/>
                  </a:cubicBezTo>
                  <a:cubicBezTo>
                    <a:pt x="244307" y="16184"/>
                    <a:pt x="244165" y="15226"/>
                    <a:pt x="244165" y="14253"/>
                  </a:cubicBezTo>
                  <a:lnTo>
                    <a:pt x="244165" y="13009"/>
                  </a:lnTo>
                  <a:cubicBezTo>
                    <a:pt x="244165" y="11543"/>
                    <a:pt x="244317" y="10102"/>
                    <a:pt x="244625" y="8692"/>
                  </a:cubicBezTo>
                  <a:cubicBezTo>
                    <a:pt x="244929" y="7283"/>
                    <a:pt x="245459" y="6004"/>
                    <a:pt x="246210" y="4859"/>
                  </a:cubicBezTo>
                  <a:cubicBezTo>
                    <a:pt x="246974" y="3718"/>
                    <a:pt x="248026" y="2807"/>
                    <a:pt x="249372" y="2130"/>
                  </a:cubicBezTo>
                  <a:cubicBezTo>
                    <a:pt x="250715" y="1453"/>
                    <a:pt x="252433" y="1113"/>
                    <a:pt x="254520" y="1113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6B38736-822B-91D0-47EC-D34F11A682FF}"/>
                </a:ext>
              </a:extLst>
            </p:cNvPr>
            <p:cNvSpPr/>
            <p:nvPr/>
          </p:nvSpPr>
          <p:spPr>
            <a:xfrm>
              <a:off x="711812" y="2573540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EF686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6429EE-FF9D-AD66-42B7-DB9152A4DDDB}"/>
                </a:ext>
              </a:extLst>
            </p:cNvPr>
            <p:cNvSpPr/>
            <p:nvPr/>
          </p:nvSpPr>
          <p:spPr>
            <a:xfrm>
              <a:off x="645203" y="2570163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92690DC-DF6C-2CC9-AD58-FF92D6E01220}"/>
                </a:ext>
              </a:extLst>
            </p:cNvPr>
            <p:cNvSpPr/>
            <p:nvPr/>
          </p:nvSpPr>
          <p:spPr>
            <a:xfrm>
              <a:off x="564572" y="2783027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336A76F-6350-7878-37E7-35CDF749C47B}"/>
                </a:ext>
              </a:extLst>
            </p:cNvPr>
            <p:cNvSpPr/>
            <p:nvPr/>
          </p:nvSpPr>
          <p:spPr>
            <a:xfrm>
              <a:off x="766932" y="2705273"/>
              <a:ext cx="359882" cy="27907"/>
            </a:xfrm>
            <a:custGeom>
              <a:avLst/>
              <a:gdLst>
                <a:gd name="connsiteX0" fmla="*/ 0 w 359882"/>
                <a:gd name="connsiteY0" fmla="*/ 14397 h 27907"/>
                <a:gd name="connsiteX1" fmla="*/ 0 w 359882"/>
                <a:gd name="connsiteY1" fmla="*/ 14069 h 27907"/>
                <a:gd name="connsiteX2" fmla="*/ 504 w 359882"/>
                <a:gd name="connsiteY2" fmla="*/ 10966 h 27907"/>
                <a:gd name="connsiteX3" fmla="*/ 1958 w 359882"/>
                <a:gd name="connsiteY3" fmla="*/ 8465 h 27907"/>
                <a:gd name="connsiteX4" fmla="*/ 4258 w 359882"/>
                <a:gd name="connsiteY4" fmla="*/ 6805 h 27907"/>
                <a:gd name="connsiteX5" fmla="*/ 7284 w 359882"/>
                <a:gd name="connsiteY5" fmla="*/ 6204 h 27907"/>
                <a:gd name="connsiteX6" fmla="*/ 10325 w 359882"/>
                <a:gd name="connsiteY6" fmla="*/ 6805 h 27907"/>
                <a:gd name="connsiteX7" fmla="*/ 12640 w 359882"/>
                <a:gd name="connsiteY7" fmla="*/ 8465 h 27907"/>
                <a:gd name="connsiteX8" fmla="*/ 14108 w 359882"/>
                <a:gd name="connsiteY8" fmla="*/ 10966 h 27907"/>
                <a:gd name="connsiteX9" fmla="*/ 14613 w 359882"/>
                <a:gd name="connsiteY9" fmla="*/ 14069 h 27907"/>
                <a:gd name="connsiteX10" fmla="*/ 14613 w 359882"/>
                <a:gd name="connsiteY10" fmla="*/ 14397 h 27907"/>
                <a:gd name="connsiteX11" fmla="*/ 14108 w 359882"/>
                <a:gd name="connsiteY11" fmla="*/ 17500 h 27907"/>
                <a:gd name="connsiteX12" fmla="*/ 12640 w 359882"/>
                <a:gd name="connsiteY12" fmla="*/ 20001 h 27907"/>
                <a:gd name="connsiteX13" fmla="*/ 10340 w 359882"/>
                <a:gd name="connsiteY13" fmla="*/ 21661 h 27907"/>
                <a:gd name="connsiteX14" fmla="*/ 7314 w 359882"/>
                <a:gd name="connsiteY14" fmla="*/ 22247 h 27907"/>
                <a:gd name="connsiteX15" fmla="*/ 4273 w 359882"/>
                <a:gd name="connsiteY15" fmla="*/ 21661 h 27907"/>
                <a:gd name="connsiteX16" fmla="*/ 1958 w 359882"/>
                <a:gd name="connsiteY16" fmla="*/ 20001 h 27907"/>
                <a:gd name="connsiteX17" fmla="*/ 504 w 359882"/>
                <a:gd name="connsiteY17" fmla="*/ 17500 h 27907"/>
                <a:gd name="connsiteX18" fmla="*/ 0 w 359882"/>
                <a:gd name="connsiteY18" fmla="*/ 14397 h 27907"/>
                <a:gd name="connsiteX19" fmla="*/ 2744 w 359882"/>
                <a:gd name="connsiteY19" fmla="*/ 14069 h 27907"/>
                <a:gd name="connsiteX20" fmla="*/ 2744 w 359882"/>
                <a:gd name="connsiteY20" fmla="*/ 14397 h 27907"/>
                <a:gd name="connsiteX21" fmla="*/ 3026 w 359882"/>
                <a:gd name="connsiteY21" fmla="*/ 16586 h 27907"/>
                <a:gd name="connsiteX22" fmla="*/ 3872 w 359882"/>
                <a:gd name="connsiteY22" fmla="*/ 18386 h 27907"/>
                <a:gd name="connsiteX23" fmla="*/ 5311 w 359882"/>
                <a:gd name="connsiteY23" fmla="*/ 19630 h 27907"/>
                <a:gd name="connsiteX24" fmla="*/ 7314 w 359882"/>
                <a:gd name="connsiteY24" fmla="*/ 20073 h 27907"/>
                <a:gd name="connsiteX25" fmla="*/ 9287 w 359882"/>
                <a:gd name="connsiteY25" fmla="*/ 19630 h 27907"/>
                <a:gd name="connsiteX26" fmla="*/ 10711 w 359882"/>
                <a:gd name="connsiteY26" fmla="*/ 18386 h 27907"/>
                <a:gd name="connsiteX27" fmla="*/ 11557 w 359882"/>
                <a:gd name="connsiteY27" fmla="*/ 16586 h 27907"/>
                <a:gd name="connsiteX28" fmla="*/ 11853 w 359882"/>
                <a:gd name="connsiteY28" fmla="*/ 14397 h 27907"/>
                <a:gd name="connsiteX29" fmla="*/ 11853 w 359882"/>
                <a:gd name="connsiteY29" fmla="*/ 14069 h 27907"/>
                <a:gd name="connsiteX30" fmla="*/ 11557 w 359882"/>
                <a:gd name="connsiteY30" fmla="*/ 11908 h 27907"/>
                <a:gd name="connsiteX31" fmla="*/ 10696 w 359882"/>
                <a:gd name="connsiteY31" fmla="*/ 10093 h 27907"/>
                <a:gd name="connsiteX32" fmla="*/ 9272 w 359882"/>
                <a:gd name="connsiteY32" fmla="*/ 8836 h 27907"/>
                <a:gd name="connsiteX33" fmla="*/ 7284 w 359882"/>
                <a:gd name="connsiteY33" fmla="*/ 8377 h 27907"/>
                <a:gd name="connsiteX34" fmla="*/ 5296 w 359882"/>
                <a:gd name="connsiteY34" fmla="*/ 8836 h 27907"/>
                <a:gd name="connsiteX35" fmla="*/ 3872 w 359882"/>
                <a:gd name="connsiteY35" fmla="*/ 10093 h 27907"/>
                <a:gd name="connsiteX36" fmla="*/ 3026 w 359882"/>
                <a:gd name="connsiteY36" fmla="*/ 11908 h 27907"/>
                <a:gd name="connsiteX37" fmla="*/ 2744 w 359882"/>
                <a:gd name="connsiteY37" fmla="*/ 14069 h 27907"/>
                <a:gd name="connsiteX38" fmla="*/ 25010 w 359882"/>
                <a:gd name="connsiteY38" fmla="*/ 20073 h 27907"/>
                <a:gd name="connsiteX39" fmla="*/ 26820 w 359882"/>
                <a:gd name="connsiteY39" fmla="*/ 19686 h 27907"/>
                <a:gd name="connsiteX40" fmla="*/ 28185 w 359882"/>
                <a:gd name="connsiteY40" fmla="*/ 18629 h 27907"/>
                <a:gd name="connsiteX41" fmla="*/ 28794 w 359882"/>
                <a:gd name="connsiteY41" fmla="*/ 17070 h 27907"/>
                <a:gd name="connsiteX42" fmla="*/ 31405 w 359882"/>
                <a:gd name="connsiteY42" fmla="*/ 17070 h 27907"/>
                <a:gd name="connsiteX43" fmla="*/ 30440 w 359882"/>
                <a:gd name="connsiteY43" fmla="*/ 19630 h 27907"/>
                <a:gd name="connsiteX44" fmla="*/ 28141 w 359882"/>
                <a:gd name="connsiteY44" fmla="*/ 21533 h 27907"/>
                <a:gd name="connsiteX45" fmla="*/ 25010 w 359882"/>
                <a:gd name="connsiteY45" fmla="*/ 22247 h 27907"/>
                <a:gd name="connsiteX46" fmla="*/ 21851 w 359882"/>
                <a:gd name="connsiteY46" fmla="*/ 21633 h 27907"/>
                <a:gd name="connsiteX47" fmla="*/ 19625 w 359882"/>
                <a:gd name="connsiteY47" fmla="*/ 19945 h 27907"/>
                <a:gd name="connsiteX48" fmla="*/ 18305 w 359882"/>
                <a:gd name="connsiteY48" fmla="*/ 17485 h 27907"/>
                <a:gd name="connsiteX49" fmla="*/ 17875 w 359882"/>
                <a:gd name="connsiteY49" fmla="*/ 14525 h 27907"/>
                <a:gd name="connsiteX50" fmla="*/ 17875 w 359882"/>
                <a:gd name="connsiteY50" fmla="*/ 13926 h 27907"/>
                <a:gd name="connsiteX51" fmla="*/ 18305 w 359882"/>
                <a:gd name="connsiteY51" fmla="*/ 10979 h 27907"/>
                <a:gd name="connsiteX52" fmla="*/ 19625 w 359882"/>
                <a:gd name="connsiteY52" fmla="*/ 8505 h 27907"/>
                <a:gd name="connsiteX53" fmla="*/ 21851 w 359882"/>
                <a:gd name="connsiteY53" fmla="*/ 6818 h 27907"/>
                <a:gd name="connsiteX54" fmla="*/ 25010 w 359882"/>
                <a:gd name="connsiteY54" fmla="*/ 6204 h 27907"/>
                <a:gd name="connsiteX55" fmla="*/ 28304 w 359882"/>
                <a:gd name="connsiteY55" fmla="*/ 6949 h 27907"/>
                <a:gd name="connsiteX56" fmla="*/ 30515 w 359882"/>
                <a:gd name="connsiteY56" fmla="*/ 8948 h 27907"/>
                <a:gd name="connsiteX57" fmla="*/ 31405 w 359882"/>
                <a:gd name="connsiteY57" fmla="*/ 11808 h 27907"/>
                <a:gd name="connsiteX58" fmla="*/ 28794 w 359882"/>
                <a:gd name="connsiteY58" fmla="*/ 11808 h 27907"/>
                <a:gd name="connsiteX59" fmla="*/ 28230 w 359882"/>
                <a:gd name="connsiteY59" fmla="*/ 10080 h 27907"/>
                <a:gd name="connsiteX60" fmla="*/ 26924 w 359882"/>
                <a:gd name="connsiteY60" fmla="*/ 8848 h 27907"/>
                <a:gd name="connsiteX61" fmla="*/ 25010 w 359882"/>
                <a:gd name="connsiteY61" fmla="*/ 8377 h 27907"/>
                <a:gd name="connsiteX62" fmla="*/ 22889 w 359882"/>
                <a:gd name="connsiteY62" fmla="*/ 8864 h 27907"/>
                <a:gd name="connsiteX63" fmla="*/ 21539 w 359882"/>
                <a:gd name="connsiteY63" fmla="*/ 10152 h 27907"/>
                <a:gd name="connsiteX64" fmla="*/ 20827 w 359882"/>
                <a:gd name="connsiteY64" fmla="*/ 11939 h 27907"/>
                <a:gd name="connsiteX65" fmla="*/ 20620 w 359882"/>
                <a:gd name="connsiteY65" fmla="*/ 13926 h 27907"/>
                <a:gd name="connsiteX66" fmla="*/ 20620 w 359882"/>
                <a:gd name="connsiteY66" fmla="*/ 14525 h 27907"/>
                <a:gd name="connsiteX67" fmla="*/ 20827 w 359882"/>
                <a:gd name="connsiteY67" fmla="*/ 16527 h 27907"/>
                <a:gd name="connsiteX68" fmla="*/ 21524 w 359882"/>
                <a:gd name="connsiteY68" fmla="*/ 18314 h 27907"/>
                <a:gd name="connsiteX69" fmla="*/ 22874 w 359882"/>
                <a:gd name="connsiteY69" fmla="*/ 19602 h 27907"/>
                <a:gd name="connsiteX70" fmla="*/ 25010 w 359882"/>
                <a:gd name="connsiteY70" fmla="*/ 20073 h 27907"/>
                <a:gd name="connsiteX71" fmla="*/ 41446 w 359882"/>
                <a:gd name="connsiteY71" fmla="*/ 20073 h 27907"/>
                <a:gd name="connsiteX72" fmla="*/ 43256 w 359882"/>
                <a:gd name="connsiteY72" fmla="*/ 19686 h 27907"/>
                <a:gd name="connsiteX73" fmla="*/ 44621 w 359882"/>
                <a:gd name="connsiteY73" fmla="*/ 18629 h 27907"/>
                <a:gd name="connsiteX74" fmla="*/ 45230 w 359882"/>
                <a:gd name="connsiteY74" fmla="*/ 17070 h 27907"/>
                <a:gd name="connsiteX75" fmla="*/ 47841 w 359882"/>
                <a:gd name="connsiteY75" fmla="*/ 17070 h 27907"/>
                <a:gd name="connsiteX76" fmla="*/ 46876 w 359882"/>
                <a:gd name="connsiteY76" fmla="*/ 19630 h 27907"/>
                <a:gd name="connsiteX77" fmla="*/ 44577 w 359882"/>
                <a:gd name="connsiteY77" fmla="*/ 21533 h 27907"/>
                <a:gd name="connsiteX78" fmla="*/ 41446 w 359882"/>
                <a:gd name="connsiteY78" fmla="*/ 22247 h 27907"/>
                <a:gd name="connsiteX79" fmla="*/ 38287 w 359882"/>
                <a:gd name="connsiteY79" fmla="*/ 21633 h 27907"/>
                <a:gd name="connsiteX80" fmla="*/ 36061 w 359882"/>
                <a:gd name="connsiteY80" fmla="*/ 19945 h 27907"/>
                <a:gd name="connsiteX81" fmla="*/ 34741 w 359882"/>
                <a:gd name="connsiteY81" fmla="*/ 17485 h 27907"/>
                <a:gd name="connsiteX82" fmla="*/ 34311 w 359882"/>
                <a:gd name="connsiteY82" fmla="*/ 14525 h 27907"/>
                <a:gd name="connsiteX83" fmla="*/ 34311 w 359882"/>
                <a:gd name="connsiteY83" fmla="*/ 13926 h 27907"/>
                <a:gd name="connsiteX84" fmla="*/ 34741 w 359882"/>
                <a:gd name="connsiteY84" fmla="*/ 10979 h 27907"/>
                <a:gd name="connsiteX85" fmla="*/ 36061 w 359882"/>
                <a:gd name="connsiteY85" fmla="*/ 8505 h 27907"/>
                <a:gd name="connsiteX86" fmla="*/ 38287 w 359882"/>
                <a:gd name="connsiteY86" fmla="*/ 6818 h 27907"/>
                <a:gd name="connsiteX87" fmla="*/ 41446 w 359882"/>
                <a:gd name="connsiteY87" fmla="*/ 6204 h 27907"/>
                <a:gd name="connsiteX88" fmla="*/ 44740 w 359882"/>
                <a:gd name="connsiteY88" fmla="*/ 6949 h 27907"/>
                <a:gd name="connsiteX89" fmla="*/ 46951 w 359882"/>
                <a:gd name="connsiteY89" fmla="*/ 8948 h 27907"/>
                <a:gd name="connsiteX90" fmla="*/ 47841 w 359882"/>
                <a:gd name="connsiteY90" fmla="*/ 11808 h 27907"/>
                <a:gd name="connsiteX91" fmla="*/ 45230 w 359882"/>
                <a:gd name="connsiteY91" fmla="*/ 11808 h 27907"/>
                <a:gd name="connsiteX92" fmla="*/ 44666 w 359882"/>
                <a:gd name="connsiteY92" fmla="*/ 10080 h 27907"/>
                <a:gd name="connsiteX93" fmla="*/ 43360 w 359882"/>
                <a:gd name="connsiteY93" fmla="*/ 8848 h 27907"/>
                <a:gd name="connsiteX94" fmla="*/ 41446 w 359882"/>
                <a:gd name="connsiteY94" fmla="*/ 8377 h 27907"/>
                <a:gd name="connsiteX95" fmla="*/ 39325 w 359882"/>
                <a:gd name="connsiteY95" fmla="*/ 8864 h 27907"/>
                <a:gd name="connsiteX96" fmla="*/ 37975 w 359882"/>
                <a:gd name="connsiteY96" fmla="*/ 10152 h 27907"/>
                <a:gd name="connsiteX97" fmla="*/ 37263 w 359882"/>
                <a:gd name="connsiteY97" fmla="*/ 11939 h 27907"/>
                <a:gd name="connsiteX98" fmla="*/ 37055 w 359882"/>
                <a:gd name="connsiteY98" fmla="*/ 13926 h 27907"/>
                <a:gd name="connsiteX99" fmla="*/ 37055 w 359882"/>
                <a:gd name="connsiteY99" fmla="*/ 14525 h 27907"/>
                <a:gd name="connsiteX100" fmla="*/ 37263 w 359882"/>
                <a:gd name="connsiteY100" fmla="*/ 16527 h 27907"/>
                <a:gd name="connsiteX101" fmla="*/ 37960 w 359882"/>
                <a:gd name="connsiteY101" fmla="*/ 18314 h 27907"/>
                <a:gd name="connsiteX102" fmla="*/ 39310 w 359882"/>
                <a:gd name="connsiteY102" fmla="*/ 19602 h 27907"/>
                <a:gd name="connsiteX103" fmla="*/ 41446 w 359882"/>
                <a:gd name="connsiteY103" fmla="*/ 20073 h 27907"/>
                <a:gd name="connsiteX104" fmla="*/ 61280 w 359882"/>
                <a:gd name="connsiteY104" fmla="*/ 18386 h 27907"/>
                <a:gd name="connsiteX105" fmla="*/ 61280 w 359882"/>
                <a:gd name="connsiteY105" fmla="*/ 6490 h 27907"/>
                <a:gd name="connsiteX106" fmla="*/ 64039 w 359882"/>
                <a:gd name="connsiteY106" fmla="*/ 6490 h 27907"/>
                <a:gd name="connsiteX107" fmla="*/ 64039 w 359882"/>
                <a:gd name="connsiteY107" fmla="*/ 21960 h 27907"/>
                <a:gd name="connsiteX108" fmla="*/ 61413 w 359882"/>
                <a:gd name="connsiteY108" fmla="*/ 21960 h 27907"/>
                <a:gd name="connsiteX109" fmla="*/ 61280 w 359882"/>
                <a:gd name="connsiteY109" fmla="*/ 18386 h 27907"/>
                <a:gd name="connsiteX110" fmla="*/ 61799 w 359882"/>
                <a:gd name="connsiteY110" fmla="*/ 15127 h 27907"/>
                <a:gd name="connsiteX111" fmla="*/ 62941 w 359882"/>
                <a:gd name="connsiteY111" fmla="*/ 15099 h 27907"/>
                <a:gd name="connsiteX112" fmla="*/ 62600 w 359882"/>
                <a:gd name="connsiteY112" fmla="*/ 17959 h 27907"/>
                <a:gd name="connsiteX113" fmla="*/ 61532 w 359882"/>
                <a:gd name="connsiteY113" fmla="*/ 20217 h 27907"/>
                <a:gd name="connsiteX114" fmla="*/ 59589 w 359882"/>
                <a:gd name="connsiteY114" fmla="*/ 21717 h 27907"/>
                <a:gd name="connsiteX115" fmla="*/ 56666 w 359882"/>
                <a:gd name="connsiteY115" fmla="*/ 22247 h 27907"/>
                <a:gd name="connsiteX116" fmla="*/ 54515 w 359882"/>
                <a:gd name="connsiteY116" fmla="*/ 21916 h 27907"/>
                <a:gd name="connsiteX117" fmla="*/ 52853 w 359882"/>
                <a:gd name="connsiteY117" fmla="*/ 20903 h 27907"/>
                <a:gd name="connsiteX118" fmla="*/ 51770 w 359882"/>
                <a:gd name="connsiteY118" fmla="*/ 19116 h 27907"/>
                <a:gd name="connsiteX119" fmla="*/ 51400 w 359882"/>
                <a:gd name="connsiteY119" fmla="*/ 16471 h 27907"/>
                <a:gd name="connsiteX120" fmla="*/ 51400 w 359882"/>
                <a:gd name="connsiteY120" fmla="*/ 6490 h 27907"/>
                <a:gd name="connsiteX121" fmla="*/ 54144 w 359882"/>
                <a:gd name="connsiteY121" fmla="*/ 6490 h 27907"/>
                <a:gd name="connsiteX122" fmla="*/ 54144 w 359882"/>
                <a:gd name="connsiteY122" fmla="*/ 16499 h 27907"/>
                <a:gd name="connsiteX123" fmla="*/ 54381 w 359882"/>
                <a:gd name="connsiteY123" fmla="*/ 18230 h 27907"/>
                <a:gd name="connsiteX124" fmla="*/ 55049 w 359882"/>
                <a:gd name="connsiteY124" fmla="*/ 19303 h 27907"/>
                <a:gd name="connsiteX125" fmla="*/ 55998 w 359882"/>
                <a:gd name="connsiteY125" fmla="*/ 19845 h 27907"/>
                <a:gd name="connsiteX126" fmla="*/ 57096 w 359882"/>
                <a:gd name="connsiteY126" fmla="*/ 20001 h 27907"/>
                <a:gd name="connsiteX127" fmla="*/ 59871 w 359882"/>
                <a:gd name="connsiteY127" fmla="*/ 19359 h 27907"/>
                <a:gd name="connsiteX128" fmla="*/ 61339 w 359882"/>
                <a:gd name="connsiteY128" fmla="*/ 17600 h 27907"/>
                <a:gd name="connsiteX129" fmla="*/ 61799 w 359882"/>
                <a:gd name="connsiteY129" fmla="*/ 15127 h 27907"/>
                <a:gd name="connsiteX130" fmla="*/ 71500 w 359882"/>
                <a:gd name="connsiteY130" fmla="*/ 9463 h 27907"/>
                <a:gd name="connsiteX131" fmla="*/ 71500 w 359882"/>
                <a:gd name="connsiteY131" fmla="*/ 27908 h 27907"/>
                <a:gd name="connsiteX132" fmla="*/ 68740 w 359882"/>
                <a:gd name="connsiteY132" fmla="*/ 27908 h 27907"/>
                <a:gd name="connsiteX133" fmla="*/ 68740 w 359882"/>
                <a:gd name="connsiteY133" fmla="*/ 6490 h 27907"/>
                <a:gd name="connsiteX134" fmla="*/ 71262 w 359882"/>
                <a:gd name="connsiteY134" fmla="*/ 6490 h 27907"/>
                <a:gd name="connsiteX135" fmla="*/ 71500 w 359882"/>
                <a:gd name="connsiteY135" fmla="*/ 9463 h 27907"/>
                <a:gd name="connsiteX136" fmla="*/ 82315 w 359882"/>
                <a:gd name="connsiteY136" fmla="*/ 14097 h 27907"/>
                <a:gd name="connsiteX137" fmla="*/ 82315 w 359882"/>
                <a:gd name="connsiteY137" fmla="*/ 14397 h 27907"/>
                <a:gd name="connsiteX138" fmla="*/ 81899 w 359882"/>
                <a:gd name="connsiteY138" fmla="*/ 17528 h 27907"/>
                <a:gd name="connsiteX139" fmla="*/ 80683 w 359882"/>
                <a:gd name="connsiteY139" fmla="*/ 20017 h 27907"/>
                <a:gd name="connsiteX140" fmla="*/ 78739 w 359882"/>
                <a:gd name="connsiteY140" fmla="*/ 21661 h 27907"/>
                <a:gd name="connsiteX141" fmla="*/ 76084 w 359882"/>
                <a:gd name="connsiteY141" fmla="*/ 22247 h 27907"/>
                <a:gd name="connsiteX142" fmla="*/ 73384 w 359882"/>
                <a:gd name="connsiteY142" fmla="*/ 21761 h 27907"/>
                <a:gd name="connsiteX143" fmla="*/ 71396 w 359882"/>
                <a:gd name="connsiteY143" fmla="*/ 20345 h 27907"/>
                <a:gd name="connsiteX144" fmla="*/ 70090 w 359882"/>
                <a:gd name="connsiteY144" fmla="*/ 18115 h 27907"/>
                <a:gd name="connsiteX145" fmla="*/ 69438 w 359882"/>
                <a:gd name="connsiteY145" fmla="*/ 15183 h 27907"/>
                <a:gd name="connsiteX146" fmla="*/ 69438 w 359882"/>
                <a:gd name="connsiteY146" fmla="*/ 13583 h 27907"/>
                <a:gd name="connsiteX147" fmla="*/ 70105 w 359882"/>
                <a:gd name="connsiteY147" fmla="*/ 10508 h 27907"/>
                <a:gd name="connsiteX148" fmla="*/ 71396 w 359882"/>
                <a:gd name="connsiteY148" fmla="*/ 8190 h 27907"/>
                <a:gd name="connsiteX149" fmla="*/ 73369 w 359882"/>
                <a:gd name="connsiteY149" fmla="*/ 6718 h 27907"/>
                <a:gd name="connsiteX150" fmla="*/ 76039 w 359882"/>
                <a:gd name="connsiteY150" fmla="*/ 6204 h 27907"/>
                <a:gd name="connsiteX151" fmla="*/ 78725 w 359882"/>
                <a:gd name="connsiteY151" fmla="*/ 6777 h 27907"/>
                <a:gd name="connsiteX152" fmla="*/ 80698 w 359882"/>
                <a:gd name="connsiteY152" fmla="*/ 8377 h 27907"/>
                <a:gd name="connsiteX153" fmla="*/ 81899 w 359882"/>
                <a:gd name="connsiteY153" fmla="*/ 10879 h 27907"/>
                <a:gd name="connsiteX154" fmla="*/ 82315 w 359882"/>
                <a:gd name="connsiteY154" fmla="*/ 14097 h 27907"/>
                <a:gd name="connsiteX155" fmla="*/ 79556 w 359882"/>
                <a:gd name="connsiteY155" fmla="*/ 14397 h 27907"/>
                <a:gd name="connsiteX156" fmla="*/ 79556 w 359882"/>
                <a:gd name="connsiteY156" fmla="*/ 14097 h 27907"/>
                <a:gd name="connsiteX157" fmla="*/ 79303 w 359882"/>
                <a:gd name="connsiteY157" fmla="*/ 11923 h 27907"/>
                <a:gd name="connsiteX158" fmla="*/ 78517 w 359882"/>
                <a:gd name="connsiteY158" fmla="*/ 10121 h 27907"/>
                <a:gd name="connsiteX159" fmla="*/ 77182 w 359882"/>
                <a:gd name="connsiteY159" fmla="*/ 8892 h 27907"/>
                <a:gd name="connsiteX160" fmla="*/ 75238 w 359882"/>
                <a:gd name="connsiteY160" fmla="*/ 8433 h 27907"/>
                <a:gd name="connsiteX161" fmla="*/ 73428 w 359882"/>
                <a:gd name="connsiteY161" fmla="*/ 8777 h 27907"/>
                <a:gd name="connsiteX162" fmla="*/ 72138 w 359882"/>
                <a:gd name="connsiteY162" fmla="*/ 9706 h 27907"/>
                <a:gd name="connsiteX163" fmla="*/ 71262 w 359882"/>
                <a:gd name="connsiteY163" fmla="*/ 11022 h 27907"/>
                <a:gd name="connsiteX164" fmla="*/ 70773 w 359882"/>
                <a:gd name="connsiteY164" fmla="*/ 12538 h 27907"/>
                <a:gd name="connsiteX165" fmla="*/ 70773 w 359882"/>
                <a:gd name="connsiteY165" fmla="*/ 16240 h 27907"/>
                <a:gd name="connsiteX166" fmla="*/ 71604 w 359882"/>
                <a:gd name="connsiteY166" fmla="*/ 18130 h 27907"/>
                <a:gd name="connsiteX167" fmla="*/ 73028 w 359882"/>
                <a:gd name="connsiteY167" fmla="*/ 19543 h 27907"/>
                <a:gd name="connsiteX168" fmla="*/ 75268 w 359882"/>
                <a:gd name="connsiteY168" fmla="*/ 20073 h 27907"/>
                <a:gd name="connsiteX169" fmla="*/ 77182 w 359882"/>
                <a:gd name="connsiteY169" fmla="*/ 19630 h 27907"/>
                <a:gd name="connsiteX170" fmla="*/ 78517 w 359882"/>
                <a:gd name="connsiteY170" fmla="*/ 18386 h 27907"/>
                <a:gd name="connsiteX171" fmla="*/ 79303 w 359882"/>
                <a:gd name="connsiteY171" fmla="*/ 16586 h 27907"/>
                <a:gd name="connsiteX172" fmla="*/ 79556 w 359882"/>
                <a:gd name="connsiteY172" fmla="*/ 14397 h 27907"/>
                <a:gd name="connsiteX173" fmla="*/ 95813 w 359882"/>
                <a:gd name="connsiteY173" fmla="*/ 19315 h 27907"/>
                <a:gd name="connsiteX174" fmla="*/ 95813 w 359882"/>
                <a:gd name="connsiteY174" fmla="*/ 11353 h 27907"/>
                <a:gd name="connsiteX175" fmla="*/ 95427 w 359882"/>
                <a:gd name="connsiteY175" fmla="*/ 9765 h 27907"/>
                <a:gd name="connsiteX176" fmla="*/ 94300 w 359882"/>
                <a:gd name="connsiteY176" fmla="*/ 8705 h 27907"/>
                <a:gd name="connsiteX177" fmla="*/ 92431 w 359882"/>
                <a:gd name="connsiteY177" fmla="*/ 8334 h 27907"/>
                <a:gd name="connsiteX178" fmla="*/ 90606 w 359882"/>
                <a:gd name="connsiteY178" fmla="*/ 8677 h 27907"/>
                <a:gd name="connsiteX179" fmla="*/ 89390 w 359882"/>
                <a:gd name="connsiteY179" fmla="*/ 9578 h 27907"/>
                <a:gd name="connsiteX180" fmla="*/ 88959 w 359882"/>
                <a:gd name="connsiteY180" fmla="*/ 10779 h 27907"/>
                <a:gd name="connsiteX181" fmla="*/ 86215 w 359882"/>
                <a:gd name="connsiteY181" fmla="*/ 10779 h 27907"/>
                <a:gd name="connsiteX182" fmla="*/ 86660 w 359882"/>
                <a:gd name="connsiteY182" fmla="*/ 9135 h 27907"/>
                <a:gd name="connsiteX183" fmla="*/ 87936 w 359882"/>
                <a:gd name="connsiteY183" fmla="*/ 7663 h 27907"/>
                <a:gd name="connsiteX184" fmla="*/ 89953 w 359882"/>
                <a:gd name="connsiteY184" fmla="*/ 6606 h 27907"/>
                <a:gd name="connsiteX185" fmla="*/ 92594 w 359882"/>
                <a:gd name="connsiteY185" fmla="*/ 6204 h 27907"/>
                <a:gd name="connsiteX186" fmla="*/ 95680 w 359882"/>
                <a:gd name="connsiteY186" fmla="*/ 6777 h 27907"/>
                <a:gd name="connsiteX187" fmla="*/ 97787 w 359882"/>
                <a:gd name="connsiteY187" fmla="*/ 8505 h 27907"/>
                <a:gd name="connsiteX188" fmla="*/ 98558 w 359882"/>
                <a:gd name="connsiteY188" fmla="*/ 11381 h 27907"/>
                <a:gd name="connsiteX189" fmla="*/ 98558 w 359882"/>
                <a:gd name="connsiteY189" fmla="*/ 18585 h 27907"/>
                <a:gd name="connsiteX190" fmla="*/ 98691 w 359882"/>
                <a:gd name="connsiteY190" fmla="*/ 20232 h 27907"/>
                <a:gd name="connsiteX191" fmla="*/ 99122 w 359882"/>
                <a:gd name="connsiteY191" fmla="*/ 21732 h 27907"/>
                <a:gd name="connsiteX192" fmla="*/ 99122 w 359882"/>
                <a:gd name="connsiteY192" fmla="*/ 21960 h 27907"/>
                <a:gd name="connsiteX193" fmla="*/ 96258 w 359882"/>
                <a:gd name="connsiteY193" fmla="*/ 21960 h 27907"/>
                <a:gd name="connsiteX194" fmla="*/ 95932 w 359882"/>
                <a:gd name="connsiteY194" fmla="*/ 20747 h 27907"/>
                <a:gd name="connsiteX195" fmla="*/ 95813 w 359882"/>
                <a:gd name="connsiteY195" fmla="*/ 19315 h 27907"/>
                <a:gd name="connsiteX196" fmla="*/ 96288 w 359882"/>
                <a:gd name="connsiteY196" fmla="*/ 12582 h 27907"/>
                <a:gd name="connsiteX197" fmla="*/ 96318 w 359882"/>
                <a:gd name="connsiteY197" fmla="*/ 14440 h 27907"/>
                <a:gd name="connsiteX198" fmla="*/ 93543 w 359882"/>
                <a:gd name="connsiteY198" fmla="*/ 14440 h 27907"/>
                <a:gd name="connsiteX199" fmla="*/ 91452 w 359882"/>
                <a:gd name="connsiteY199" fmla="*/ 14624 h 27907"/>
                <a:gd name="connsiteX200" fmla="*/ 89909 w 359882"/>
                <a:gd name="connsiteY200" fmla="*/ 15155 h 27907"/>
                <a:gd name="connsiteX201" fmla="*/ 88959 w 359882"/>
                <a:gd name="connsiteY201" fmla="*/ 16056 h 27907"/>
                <a:gd name="connsiteX202" fmla="*/ 88633 w 359882"/>
                <a:gd name="connsiteY202" fmla="*/ 17300 h 27907"/>
                <a:gd name="connsiteX203" fmla="*/ 88974 w 359882"/>
                <a:gd name="connsiteY203" fmla="*/ 18629 h 27907"/>
                <a:gd name="connsiteX204" fmla="*/ 89998 w 359882"/>
                <a:gd name="connsiteY204" fmla="*/ 19587 h 27907"/>
                <a:gd name="connsiteX205" fmla="*/ 91704 w 359882"/>
                <a:gd name="connsiteY205" fmla="*/ 19930 h 27907"/>
                <a:gd name="connsiteX206" fmla="*/ 93929 w 359882"/>
                <a:gd name="connsiteY206" fmla="*/ 19415 h 27907"/>
                <a:gd name="connsiteX207" fmla="*/ 95457 w 359882"/>
                <a:gd name="connsiteY207" fmla="*/ 18158 h 27907"/>
                <a:gd name="connsiteX208" fmla="*/ 96080 w 359882"/>
                <a:gd name="connsiteY208" fmla="*/ 16714 h 27907"/>
                <a:gd name="connsiteX209" fmla="*/ 97252 w 359882"/>
                <a:gd name="connsiteY209" fmla="*/ 17987 h 27907"/>
                <a:gd name="connsiteX210" fmla="*/ 96689 w 359882"/>
                <a:gd name="connsiteY210" fmla="*/ 19315 h 27907"/>
                <a:gd name="connsiteX211" fmla="*/ 95457 w 359882"/>
                <a:gd name="connsiteY211" fmla="*/ 20716 h 27907"/>
                <a:gd name="connsiteX212" fmla="*/ 93647 w 359882"/>
                <a:gd name="connsiteY212" fmla="*/ 21817 h 27907"/>
                <a:gd name="connsiteX213" fmla="*/ 91303 w 359882"/>
                <a:gd name="connsiteY213" fmla="*/ 22247 h 27907"/>
                <a:gd name="connsiteX214" fmla="*/ 88440 w 359882"/>
                <a:gd name="connsiteY214" fmla="*/ 21633 h 27907"/>
                <a:gd name="connsiteX215" fmla="*/ 86541 w 359882"/>
                <a:gd name="connsiteY215" fmla="*/ 19989 h 27907"/>
                <a:gd name="connsiteX216" fmla="*/ 85874 w 359882"/>
                <a:gd name="connsiteY216" fmla="*/ 17656 h 27907"/>
                <a:gd name="connsiteX217" fmla="*/ 86378 w 359882"/>
                <a:gd name="connsiteY217" fmla="*/ 15470 h 27907"/>
                <a:gd name="connsiteX218" fmla="*/ 87832 w 359882"/>
                <a:gd name="connsiteY218" fmla="*/ 13882 h 27907"/>
                <a:gd name="connsiteX219" fmla="*/ 90116 w 359882"/>
                <a:gd name="connsiteY219" fmla="*/ 12909 h 27907"/>
                <a:gd name="connsiteX220" fmla="*/ 93098 w 359882"/>
                <a:gd name="connsiteY220" fmla="*/ 12582 h 27907"/>
                <a:gd name="connsiteX221" fmla="*/ 96288 w 359882"/>
                <a:gd name="connsiteY221" fmla="*/ 12582 h 27907"/>
                <a:gd name="connsiteX222" fmla="*/ 110128 w 359882"/>
                <a:gd name="connsiteY222" fmla="*/ 6490 h 27907"/>
                <a:gd name="connsiteX223" fmla="*/ 110128 w 359882"/>
                <a:gd name="connsiteY223" fmla="*/ 8521 h 27907"/>
                <a:gd name="connsiteX224" fmla="*/ 101449 w 359882"/>
                <a:gd name="connsiteY224" fmla="*/ 8521 h 27907"/>
                <a:gd name="connsiteX225" fmla="*/ 101449 w 359882"/>
                <a:gd name="connsiteY225" fmla="*/ 6490 h 27907"/>
                <a:gd name="connsiteX226" fmla="*/ 110128 w 359882"/>
                <a:gd name="connsiteY226" fmla="*/ 6490 h 27907"/>
                <a:gd name="connsiteX227" fmla="*/ 104386 w 359882"/>
                <a:gd name="connsiteY227" fmla="*/ 2729 h 27907"/>
                <a:gd name="connsiteX228" fmla="*/ 107131 w 359882"/>
                <a:gd name="connsiteY228" fmla="*/ 2729 h 27907"/>
                <a:gd name="connsiteX229" fmla="*/ 107131 w 359882"/>
                <a:gd name="connsiteY229" fmla="*/ 18130 h 27907"/>
                <a:gd name="connsiteX230" fmla="*/ 107383 w 359882"/>
                <a:gd name="connsiteY230" fmla="*/ 19315 h 27907"/>
                <a:gd name="connsiteX231" fmla="*/ 108036 w 359882"/>
                <a:gd name="connsiteY231" fmla="*/ 19845 h 27907"/>
                <a:gd name="connsiteX232" fmla="*/ 108897 w 359882"/>
                <a:gd name="connsiteY232" fmla="*/ 19973 h 27907"/>
                <a:gd name="connsiteX233" fmla="*/ 109608 w 359882"/>
                <a:gd name="connsiteY233" fmla="*/ 19917 h 27907"/>
                <a:gd name="connsiteX234" fmla="*/ 110187 w 359882"/>
                <a:gd name="connsiteY234" fmla="*/ 19802 h 27907"/>
                <a:gd name="connsiteX235" fmla="*/ 110202 w 359882"/>
                <a:gd name="connsiteY235" fmla="*/ 21960 h 27907"/>
                <a:gd name="connsiteX236" fmla="*/ 109342 w 359882"/>
                <a:gd name="connsiteY236" fmla="*/ 22147 h 27907"/>
                <a:gd name="connsiteX237" fmla="*/ 108080 w 359882"/>
                <a:gd name="connsiteY237" fmla="*/ 22247 h 27907"/>
                <a:gd name="connsiteX238" fmla="*/ 106226 w 359882"/>
                <a:gd name="connsiteY238" fmla="*/ 21860 h 27907"/>
                <a:gd name="connsiteX239" fmla="*/ 104876 w 359882"/>
                <a:gd name="connsiteY239" fmla="*/ 20575 h 27907"/>
                <a:gd name="connsiteX240" fmla="*/ 104386 w 359882"/>
                <a:gd name="connsiteY240" fmla="*/ 18115 h 27907"/>
                <a:gd name="connsiteX241" fmla="*/ 104386 w 359882"/>
                <a:gd name="connsiteY241" fmla="*/ 2729 h 27907"/>
                <a:gd name="connsiteX242" fmla="*/ 116861 w 359882"/>
                <a:gd name="connsiteY242" fmla="*/ 6490 h 27907"/>
                <a:gd name="connsiteX243" fmla="*/ 116861 w 359882"/>
                <a:gd name="connsiteY243" fmla="*/ 21960 h 27907"/>
                <a:gd name="connsiteX244" fmla="*/ 114102 w 359882"/>
                <a:gd name="connsiteY244" fmla="*/ 21960 h 27907"/>
                <a:gd name="connsiteX245" fmla="*/ 114102 w 359882"/>
                <a:gd name="connsiteY245" fmla="*/ 6490 h 27907"/>
                <a:gd name="connsiteX246" fmla="*/ 116861 w 359882"/>
                <a:gd name="connsiteY246" fmla="*/ 6490 h 27907"/>
                <a:gd name="connsiteX247" fmla="*/ 113894 w 359882"/>
                <a:gd name="connsiteY247" fmla="*/ 2386 h 27907"/>
                <a:gd name="connsiteX248" fmla="*/ 114295 w 359882"/>
                <a:gd name="connsiteY248" fmla="*/ 1301 h 27907"/>
                <a:gd name="connsiteX249" fmla="*/ 115511 w 359882"/>
                <a:gd name="connsiteY249" fmla="*/ 858 h 27907"/>
                <a:gd name="connsiteX250" fmla="*/ 116713 w 359882"/>
                <a:gd name="connsiteY250" fmla="*/ 1301 h 27907"/>
                <a:gd name="connsiteX251" fmla="*/ 117143 w 359882"/>
                <a:gd name="connsiteY251" fmla="*/ 2386 h 27907"/>
                <a:gd name="connsiteX252" fmla="*/ 116713 w 359882"/>
                <a:gd name="connsiteY252" fmla="*/ 3443 h 27907"/>
                <a:gd name="connsiteX253" fmla="*/ 115511 w 359882"/>
                <a:gd name="connsiteY253" fmla="*/ 3874 h 27907"/>
                <a:gd name="connsiteX254" fmla="*/ 114295 w 359882"/>
                <a:gd name="connsiteY254" fmla="*/ 3443 h 27907"/>
                <a:gd name="connsiteX255" fmla="*/ 113894 w 359882"/>
                <a:gd name="connsiteY255" fmla="*/ 2386 h 27907"/>
                <a:gd name="connsiteX256" fmla="*/ 121073 w 359882"/>
                <a:gd name="connsiteY256" fmla="*/ 14397 h 27907"/>
                <a:gd name="connsiteX257" fmla="*/ 121073 w 359882"/>
                <a:gd name="connsiteY257" fmla="*/ 14069 h 27907"/>
                <a:gd name="connsiteX258" fmla="*/ 121576 w 359882"/>
                <a:gd name="connsiteY258" fmla="*/ 10966 h 27907"/>
                <a:gd name="connsiteX259" fmla="*/ 123032 w 359882"/>
                <a:gd name="connsiteY259" fmla="*/ 8465 h 27907"/>
                <a:gd name="connsiteX260" fmla="*/ 125330 w 359882"/>
                <a:gd name="connsiteY260" fmla="*/ 6805 h 27907"/>
                <a:gd name="connsiteX261" fmla="*/ 128359 w 359882"/>
                <a:gd name="connsiteY261" fmla="*/ 6204 h 27907"/>
                <a:gd name="connsiteX262" fmla="*/ 131397 w 359882"/>
                <a:gd name="connsiteY262" fmla="*/ 6805 h 27907"/>
                <a:gd name="connsiteX263" fmla="*/ 133714 w 359882"/>
                <a:gd name="connsiteY263" fmla="*/ 8465 h 27907"/>
                <a:gd name="connsiteX264" fmla="*/ 135180 w 359882"/>
                <a:gd name="connsiteY264" fmla="*/ 10966 h 27907"/>
                <a:gd name="connsiteX265" fmla="*/ 135685 w 359882"/>
                <a:gd name="connsiteY265" fmla="*/ 14069 h 27907"/>
                <a:gd name="connsiteX266" fmla="*/ 135685 w 359882"/>
                <a:gd name="connsiteY266" fmla="*/ 14397 h 27907"/>
                <a:gd name="connsiteX267" fmla="*/ 135180 w 359882"/>
                <a:gd name="connsiteY267" fmla="*/ 17500 h 27907"/>
                <a:gd name="connsiteX268" fmla="*/ 133714 w 359882"/>
                <a:gd name="connsiteY268" fmla="*/ 20001 h 27907"/>
                <a:gd name="connsiteX269" fmla="*/ 131413 w 359882"/>
                <a:gd name="connsiteY269" fmla="*/ 21661 h 27907"/>
                <a:gd name="connsiteX270" fmla="*/ 128388 w 359882"/>
                <a:gd name="connsiteY270" fmla="*/ 22247 h 27907"/>
                <a:gd name="connsiteX271" fmla="*/ 125346 w 359882"/>
                <a:gd name="connsiteY271" fmla="*/ 21661 h 27907"/>
                <a:gd name="connsiteX272" fmla="*/ 123032 w 359882"/>
                <a:gd name="connsiteY272" fmla="*/ 20001 h 27907"/>
                <a:gd name="connsiteX273" fmla="*/ 121576 w 359882"/>
                <a:gd name="connsiteY273" fmla="*/ 17500 h 27907"/>
                <a:gd name="connsiteX274" fmla="*/ 121073 w 359882"/>
                <a:gd name="connsiteY274" fmla="*/ 14397 h 27907"/>
                <a:gd name="connsiteX275" fmla="*/ 123818 w 359882"/>
                <a:gd name="connsiteY275" fmla="*/ 14069 h 27907"/>
                <a:gd name="connsiteX276" fmla="*/ 123818 w 359882"/>
                <a:gd name="connsiteY276" fmla="*/ 14397 h 27907"/>
                <a:gd name="connsiteX277" fmla="*/ 124100 w 359882"/>
                <a:gd name="connsiteY277" fmla="*/ 16586 h 27907"/>
                <a:gd name="connsiteX278" fmla="*/ 124944 w 359882"/>
                <a:gd name="connsiteY278" fmla="*/ 18386 h 27907"/>
                <a:gd name="connsiteX279" fmla="*/ 126385 w 359882"/>
                <a:gd name="connsiteY279" fmla="*/ 19630 h 27907"/>
                <a:gd name="connsiteX280" fmla="*/ 128388 w 359882"/>
                <a:gd name="connsiteY280" fmla="*/ 20073 h 27907"/>
                <a:gd name="connsiteX281" fmla="*/ 130358 w 359882"/>
                <a:gd name="connsiteY281" fmla="*/ 19630 h 27907"/>
                <a:gd name="connsiteX282" fmla="*/ 131786 w 359882"/>
                <a:gd name="connsiteY282" fmla="*/ 18386 h 27907"/>
                <a:gd name="connsiteX283" fmla="*/ 132630 w 359882"/>
                <a:gd name="connsiteY283" fmla="*/ 16586 h 27907"/>
                <a:gd name="connsiteX284" fmla="*/ 132928 w 359882"/>
                <a:gd name="connsiteY284" fmla="*/ 14397 h 27907"/>
                <a:gd name="connsiteX285" fmla="*/ 132928 w 359882"/>
                <a:gd name="connsiteY285" fmla="*/ 14069 h 27907"/>
                <a:gd name="connsiteX286" fmla="*/ 132630 w 359882"/>
                <a:gd name="connsiteY286" fmla="*/ 11908 h 27907"/>
                <a:gd name="connsiteX287" fmla="*/ 131769 w 359882"/>
                <a:gd name="connsiteY287" fmla="*/ 10093 h 27907"/>
                <a:gd name="connsiteX288" fmla="*/ 130345 w 359882"/>
                <a:gd name="connsiteY288" fmla="*/ 8836 h 27907"/>
                <a:gd name="connsiteX289" fmla="*/ 128359 w 359882"/>
                <a:gd name="connsiteY289" fmla="*/ 8377 h 27907"/>
                <a:gd name="connsiteX290" fmla="*/ 126368 w 359882"/>
                <a:gd name="connsiteY290" fmla="*/ 8836 h 27907"/>
                <a:gd name="connsiteX291" fmla="*/ 124944 w 359882"/>
                <a:gd name="connsiteY291" fmla="*/ 10093 h 27907"/>
                <a:gd name="connsiteX292" fmla="*/ 124100 w 359882"/>
                <a:gd name="connsiteY292" fmla="*/ 11908 h 27907"/>
                <a:gd name="connsiteX293" fmla="*/ 123818 w 359882"/>
                <a:gd name="connsiteY293" fmla="*/ 14069 h 27907"/>
                <a:gd name="connsiteX294" fmla="*/ 142403 w 359882"/>
                <a:gd name="connsiteY294" fmla="*/ 9793 h 27907"/>
                <a:gd name="connsiteX295" fmla="*/ 142403 w 359882"/>
                <a:gd name="connsiteY295" fmla="*/ 21960 h 27907"/>
                <a:gd name="connsiteX296" fmla="*/ 139659 w 359882"/>
                <a:gd name="connsiteY296" fmla="*/ 21960 h 27907"/>
                <a:gd name="connsiteX297" fmla="*/ 139659 w 359882"/>
                <a:gd name="connsiteY297" fmla="*/ 6490 h 27907"/>
                <a:gd name="connsiteX298" fmla="*/ 142257 w 359882"/>
                <a:gd name="connsiteY298" fmla="*/ 6490 h 27907"/>
                <a:gd name="connsiteX299" fmla="*/ 142403 w 359882"/>
                <a:gd name="connsiteY299" fmla="*/ 9793 h 27907"/>
                <a:gd name="connsiteX300" fmla="*/ 141753 w 359882"/>
                <a:gd name="connsiteY300" fmla="*/ 13639 h 27907"/>
                <a:gd name="connsiteX301" fmla="*/ 140610 w 359882"/>
                <a:gd name="connsiteY301" fmla="*/ 13595 h 27907"/>
                <a:gd name="connsiteX302" fmla="*/ 141099 w 359882"/>
                <a:gd name="connsiteY302" fmla="*/ 10667 h 27907"/>
                <a:gd name="connsiteX303" fmla="*/ 142435 w 359882"/>
                <a:gd name="connsiteY303" fmla="*/ 8306 h 27907"/>
                <a:gd name="connsiteX304" fmla="*/ 144481 w 359882"/>
                <a:gd name="connsiteY304" fmla="*/ 6762 h 27907"/>
                <a:gd name="connsiteX305" fmla="*/ 147137 w 359882"/>
                <a:gd name="connsiteY305" fmla="*/ 6204 h 27907"/>
                <a:gd name="connsiteX306" fmla="*/ 149273 w 359882"/>
                <a:gd name="connsiteY306" fmla="*/ 6518 h 27907"/>
                <a:gd name="connsiteX307" fmla="*/ 150891 w 359882"/>
                <a:gd name="connsiteY307" fmla="*/ 7492 h 27907"/>
                <a:gd name="connsiteX308" fmla="*/ 151930 w 359882"/>
                <a:gd name="connsiteY308" fmla="*/ 9235 h 27907"/>
                <a:gd name="connsiteX309" fmla="*/ 152286 w 359882"/>
                <a:gd name="connsiteY309" fmla="*/ 11824 h 27907"/>
                <a:gd name="connsiteX310" fmla="*/ 152286 w 359882"/>
                <a:gd name="connsiteY310" fmla="*/ 21960 h 27907"/>
                <a:gd name="connsiteX311" fmla="*/ 149526 w 359882"/>
                <a:gd name="connsiteY311" fmla="*/ 21960 h 27907"/>
                <a:gd name="connsiteX312" fmla="*/ 149526 w 359882"/>
                <a:gd name="connsiteY312" fmla="*/ 11796 h 27907"/>
                <a:gd name="connsiteX313" fmla="*/ 149153 w 359882"/>
                <a:gd name="connsiteY313" fmla="*/ 9850 h 27907"/>
                <a:gd name="connsiteX314" fmla="*/ 148073 w 359882"/>
                <a:gd name="connsiteY314" fmla="*/ 8777 h 27907"/>
                <a:gd name="connsiteX315" fmla="*/ 146322 w 359882"/>
                <a:gd name="connsiteY315" fmla="*/ 8433 h 27907"/>
                <a:gd name="connsiteX316" fmla="*/ 144451 w 359882"/>
                <a:gd name="connsiteY316" fmla="*/ 8848 h 27907"/>
                <a:gd name="connsiteX317" fmla="*/ 143011 w 359882"/>
                <a:gd name="connsiteY317" fmla="*/ 9993 h 27907"/>
                <a:gd name="connsiteX318" fmla="*/ 142079 w 359882"/>
                <a:gd name="connsiteY318" fmla="*/ 11665 h 27907"/>
                <a:gd name="connsiteX319" fmla="*/ 141753 w 359882"/>
                <a:gd name="connsiteY319" fmla="*/ 13639 h 27907"/>
                <a:gd name="connsiteX320" fmla="*/ 166450 w 359882"/>
                <a:gd name="connsiteY320" fmla="*/ 19315 h 27907"/>
                <a:gd name="connsiteX321" fmla="*/ 166450 w 359882"/>
                <a:gd name="connsiteY321" fmla="*/ 11353 h 27907"/>
                <a:gd name="connsiteX322" fmla="*/ 166065 w 359882"/>
                <a:gd name="connsiteY322" fmla="*/ 9765 h 27907"/>
                <a:gd name="connsiteX323" fmla="*/ 164939 w 359882"/>
                <a:gd name="connsiteY323" fmla="*/ 8705 h 27907"/>
                <a:gd name="connsiteX324" fmla="*/ 163068 w 359882"/>
                <a:gd name="connsiteY324" fmla="*/ 8334 h 27907"/>
                <a:gd name="connsiteX325" fmla="*/ 161243 w 359882"/>
                <a:gd name="connsiteY325" fmla="*/ 8677 h 27907"/>
                <a:gd name="connsiteX326" fmla="*/ 160027 w 359882"/>
                <a:gd name="connsiteY326" fmla="*/ 9578 h 27907"/>
                <a:gd name="connsiteX327" fmla="*/ 159596 w 359882"/>
                <a:gd name="connsiteY327" fmla="*/ 10779 h 27907"/>
                <a:gd name="connsiteX328" fmla="*/ 156852 w 359882"/>
                <a:gd name="connsiteY328" fmla="*/ 10779 h 27907"/>
                <a:gd name="connsiteX329" fmla="*/ 157299 w 359882"/>
                <a:gd name="connsiteY329" fmla="*/ 9135 h 27907"/>
                <a:gd name="connsiteX330" fmla="*/ 158574 w 359882"/>
                <a:gd name="connsiteY330" fmla="*/ 7663 h 27907"/>
                <a:gd name="connsiteX331" fmla="*/ 160590 w 359882"/>
                <a:gd name="connsiteY331" fmla="*/ 6606 h 27907"/>
                <a:gd name="connsiteX332" fmla="*/ 163230 w 359882"/>
                <a:gd name="connsiteY332" fmla="*/ 6204 h 27907"/>
                <a:gd name="connsiteX333" fmla="*/ 166317 w 359882"/>
                <a:gd name="connsiteY333" fmla="*/ 6777 h 27907"/>
                <a:gd name="connsiteX334" fmla="*/ 168424 w 359882"/>
                <a:gd name="connsiteY334" fmla="*/ 8505 h 27907"/>
                <a:gd name="connsiteX335" fmla="*/ 169194 w 359882"/>
                <a:gd name="connsiteY335" fmla="*/ 11381 h 27907"/>
                <a:gd name="connsiteX336" fmla="*/ 169194 w 359882"/>
                <a:gd name="connsiteY336" fmla="*/ 18585 h 27907"/>
                <a:gd name="connsiteX337" fmla="*/ 169330 w 359882"/>
                <a:gd name="connsiteY337" fmla="*/ 20232 h 27907"/>
                <a:gd name="connsiteX338" fmla="*/ 169761 w 359882"/>
                <a:gd name="connsiteY338" fmla="*/ 21732 h 27907"/>
                <a:gd name="connsiteX339" fmla="*/ 169761 w 359882"/>
                <a:gd name="connsiteY339" fmla="*/ 21960 h 27907"/>
                <a:gd name="connsiteX340" fmla="*/ 166897 w 359882"/>
                <a:gd name="connsiteY340" fmla="*/ 21960 h 27907"/>
                <a:gd name="connsiteX341" fmla="*/ 166570 w 359882"/>
                <a:gd name="connsiteY341" fmla="*/ 20747 h 27907"/>
                <a:gd name="connsiteX342" fmla="*/ 166450 w 359882"/>
                <a:gd name="connsiteY342" fmla="*/ 19315 h 27907"/>
                <a:gd name="connsiteX343" fmla="*/ 166926 w 359882"/>
                <a:gd name="connsiteY343" fmla="*/ 12582 h 27907"/>
                <a:gd name="connsiteX344" fmla="*/ 166955 w 359882"/>
                <a:gd name="connsiteY344" fmla="*/ 14440 h 27907"/>
                <a:gd name="connsiteX345" fmla="*/ 164182 w 359882"/>
                <a:gd name="connsiteY345" fmla="*/ 14440 h 27907"/>
                <a:gd name="connsiteX346" fmla="*/ 162088 w 359882"/>
                <a:gd name="connsiteY346" fmla="*/ 14624 h 27907"/>
                <a:gd name="connsiteX347" fmla="*/ 160548 w 359882"/>
                <a:gd name="connsiteY347" fmla="*/ 15155 h 27907"/>
                <a:gd name="connsiteX348" fmla="*/ 159596 w 359882"/>
                <a:gd name="connsiteY348" fmla="*/ 16056 h 27907"/>
                <a:gd name="connsiteX349" fmla="*/ 159269 w 359882"/>
                <a:gd name="connsiteY349" fmla="*/ 17300 h 27907"/>
                <a:gd name="connsiteX350" fmla="*/ 159612 w 359882"/>
                <a:gd name="connsiteY350" fmla="*/ 18629 h 27907"/>
                <a:gd name="connsiteX351" fmla="*/ 160635 w 359882"/>
                <a:gd name="connsiteY351" fmla="*/ 19587 h 27907"/>
                <a:gd name="connsiteX352" fmla="*/ 162340 w 359882"/>
                <a:gd name="connsiteY352" fmla="*/ 19930 h 27907"/>
                <a:gd name="connsiteX353" fmla="*/ 164567 w 359882"/>
                <a:gd name="connsiteY353" fmla="*/ 19415 h 27907"/>
                <a:gd name="connsiteX354" fmla="*/ 166094 w 359882"/>
                <a:gd name="connsiteY354" fmla="*/ 18158 h 27907"/>
                <a:gd name="connsiteX355" fmla="*/ 166719 w 359882"/>
                <a:gd name="connsiteY355" fmla="*/ 16714 h 27907"/>
                <a:gd name="connsiteX356" fmla="*/ 167890 w 359882"/>
                <a:gd name="connsiteY356" fmla="*/ 17987 h 27907"/>
                <a:gd name="connsiteX357" fmla="*/ 167327 w 359882"/>
                <a:gd name="connsiteY357" fmla="*/ 19315 h 27907"/>
                <a:gd name="connsiteX358" fmla="*/ 166094 w 359882"/>
                <a:gd name="connsiteY358" fmla="*/ 20716 h 27907"/>
                <a:gd name="connsiteX359" fmla="*/ 164285 w 359882"/>
                <a:gd name="connsiteY359" fmla="*/ 21817 h 27907"/>
                <a:gd name="connsiteX360" fmla="*/ 161942 w 359882"/>
                <a:gd name="connsiteY360" fmla="*/ 22247 h 27907"/>
                <a:gd name="connsiteX361" fmla="*/ 159078 w 359882"/>
                <a:gd name="connsiteY361" fmla="*/ 21633 h 27907"/>
                <a:gd name="connsiteX362" fmla="*/ 157179 w 359882"/>
                <a:gd name="connsiteY362" fmla="*/ 19989 h 27907"/>
                <a:gd name="connsiteX363" fmla="*/ 156512 w 359882"/>
                <a:gd name="connsiteY363" fmla="*/ 17656 h 27907"/>
                <a:gd name="connsiteX364" fmla="*/ 157017 w 359882"/>
                <a:gd name="connsiteY364" fmla="*/ 15470 h 27907"/>
                <a:gd name="connsiteX365" fmla="*/ 158470 w 359882"/>
                <a:gd name="connsiteY365" fmla="*/ 13882 h 27907"/>
                <a:gd name="connsiteX366" fmla="*/ 160755 w 359882"/>
                <a:gd name="connsiteY366" fmla="*/ 12909 h 27907"/>
                <a:gd name="connsiteX367" fmla="*/ 163735 w 359882"/>
                <a:gd name="connsiteY367" fmla="*/ 12582 h 27907"/>
                <a:gd name="connsiteX368" fmla="*/ 166926 w 359882"/>
                <a:gd name="connsiteY368" fmla="*/ 12582 h 27907"/>
                <a:gd name="connsiteX369" fmla="*/ 177026 w 359882"/>
                <a:gd name="connsiteY369" fmla="*/ 0 h 27907"/>
                <a:gd name="connsiteX370" fmla="*/ 177026 w 359882"/>
                <a:gd name="connsiteY370" fmla="*/ 21960 h 27907"/>
                <a:gd name="connsiteX371" fmla="*/ 174268 w 359882"/>
                <a:gd name="connsiteY371" fmla="*/ 21960 h 27907"/>
                <a:gd name="connsiteX372" fmla="*/ 174268 w 359882"/>
                <a:gd name="connsiteY372" fmla="*/ 0 h 27907"/>
                <a:gd name="connsiteX373" fmla="*/ 177026 w 359882"/>
                <a:gd name="connsiteY373" fmla="*/ 0 h 27907"/>
                <a:gd name="connsiteX374" fmla="*/ 193536 w 359882"/>
                <a:gd name="connsiteY374" fmla="*/ 21960 h 27907"/>
                <a:gd name="connsiteX375" fmla="*/ 193536 w 359882"/>
                <a:gd name="connsiteY375" fmla="*/ 24134 h 27907"/>
                <a:gd name="connsiteX376" fmla="*/ 179932 w 359882"/>
                <a:gd name="connsiteY376" fmla="*/ 24134 h 27907"/>
                <a:gd name="connsiteX377" fmla="*/ 179932 w 359882"/>
                <a:gd name="connsiteY377" fmla="*/ 21960 h 27907"/>
                <a:gd name="connsiteX378" fmla="*/ 193536 w 359882"/>
                <a:gd name="connsiteY378" fmla="*/ 21960 h 27907"/>
                <a:gd name="connsiteX379" fmla="*/ 196189 w 359882"/>
                <a:gd name="connsiteY379" fmla="*/ 0 h 27907"/>
                <a:gd name="connsiteX380" fmla="*/ 198950 w 359882"/>
                <a:gd name="connsiteY380" fmla="*/ 0 h 27907"/>
                <a:gd name="connsiteX381" fmla="*/ 198950 w 359882"/>
                <a:gd name="connsiteY381" fmla="*/ 18960 h 27907"/>
                <a:gd name="connsiteX382" fmla="*/ 198714 w 359882"/>
                <a:gd name="connsiteY382" fmla="*/ 21960 h 27907"/>
                <a:gd name="connsiteX383" fmla="*/ 196189 w 359882"/>
                <a:gd name="connsiteY383" fmla="*/ 21960 h 27907"/>
                <a:gd name="connsiteX384" fmla="*/ 196189 w 359882"/>
                <a:gd name="connsiteY384" fmla="*/ 0 h 27907"/>
                <a:gd name="connsiteX385" fmla="*/ 209794 w 359882"/>
                <a:gd name="connsiteY385" fmla="*/ 14097 h 27907"/>
                <a:gd name="connsiteX386" fmla="*/ 209794 w 359882"/>
                <a:gd name="connsiteY386" fmla="*/ 14397 h 27907"/>
                <a:gd name="connsiteX387" fmla="*/ 209380 w 359882"/>
                <a:gd name="connsiteY387" fmla="*/ 17528 h 27907"/>
                <a:gd name="connsiteX388" fmla="*/ 208163 w 359882"/>
                <a:gd name="connsiteY388" fmla="*/ 20017 h 27907"/>
                <a:gd name="connsiteX389" fmla="*/ 206205 w 359882"/>
                <a:gd name="connsiteY389" fmla="*/ 21661 h 27907"/>
                <a:gd name="connsiteX390" fmla="*/ 203548 w 359882"/>
                <a:gd name="connsiteY390" fmla="*/ 22247 h 27907"/>
                <a:gd name="connsiteX391" fmla="*/ 200866 w 359882"/>
                <a:gd name="connsiteY391" fmla="*/ 21745 h 27907"/>
                <a:gd name="connsiteX392" fmla="*/ 198937 w 359882"/>
                <a:gd name="connsiteY392" fmla="*/ 20273 h 27907"/>
                <a:gd name="connsiteX393" fmla="*/ 197675 w 359882"/>
                <a:gd name="connsiteY393" fmla="*/ 17959 h 27907"/>
                <a:gd name="connsiteX394" fmla="*/ 197037 w 359882"/>
                <a:gd name="connsiteY394" fmla="*/ 14899 h 27907"/>
                <a:gd name="connsiteX395" fmla="*/ 197037 w 359882"/>
                <a:gd name="connsiteY395" fmla="*/ 13583 h 27907"/>
                <a:gd name="connsiteX396" fmla="*/ 197675 w 359882"/>
                <a:gd name="connsiteY396" fmla="*/ 10508 h 27907"/>
                <a:gd name="connsiteX397" fmla="*/ 198937 w 359882"/>
                <a:gd name="connsiteY397" fmla="*/ 8190 h 27907"/>
                <a:gd name="connsiteX398" fmla="*/ 200866 w 359882"/>
                <a:gd name="connsiteY398" fmla="*/ 6718 h 27907"/>
                <a:gd name="connsiteX399" fmla="*/ 203519 w 359882"/>
                <a:gd name="connsiteY399" fmla="*/ 6204 h 27907"/>
                <a:gd name="connsiteX400" fmla="*/ 206205 w 359882"/>
                <a:gd name="connsiteY400" fmla="*/ 6777 h 27907"/>
                <a:gd name="connsiteX401" fmla="*/ 208163 w 359882"/>
                <a:gd name="connsiteY401" fmla="*/ 8377 h 27907"/>
                <a:gd name="connsiteX402" fmla="*/ 209380 w 359882"/>
                <a:gd name="connsiteY402" fmla="*/ 10879 h 27907"/>
                <a:gd name="connsiteX403" fmla="*/ 209794 w 359882"/>
                <a:gd name="connsiteY403" fmla="*/ 14097 h 27907"/>
                <a:gd name="connsiteX404" fmla="*/ 207037 w 359882"/>
                <a:gd name="connsiteY404" fmla="*/ 14397 h 27907"/>
                <a:gd name="connsiteX405" fmla="*/ 207037 w 359882"/>
                <a:gd name="connsiteY405" fmla="*/ 14097 h 27907"/>
                <a:gd name="connsiteX406" fmla="*/ 206813 w 359882"/>
                <a:gd name="connsiteY406" fmla="*/ 11923 h 27907"/>
                <a:gd name="connsiteX407" fmla="*/ 206102 w 359882"/>
                <a:gd name="connsiteY407" fmla="*/ 10121 h 27907"/>
                <a:gd name="connsiteX408" fmla="*/ 204810 w 359882"/>
                <a:gd name="connsiteY408" fmla="*/ 8892 h 27907"/>
                <a:gd name="connsiteX409" fmla="*/ 202836 w 359882"/>
                <a:gd name="connsiteY409" fmla="*/ 8433 h 27907"/>
                <a:gd name="connsiteX410" fmla="*/ 201027 w 359882"/>
                <a:gd name="connsiteY410" fmla="*/ 8777 h 27907"/>
                <a:gd name="connsiteX411" fmla="*/ 199736 w 359882"/>
                <a:gd name="connsiteY411" fmla="*/ 9706 h 27907"/>
                <a:gd name="connsiteX412" fmla="*/ 198862 w 359882"/>
                <a:gd name="connsiteY412" fmla="*/ 11022 h 27907"/>
                <a:gd name="connsiteX413" fmla="*/ 198371 w 359882"/>
                <a:gd name="connsiteY413" fmla="*/ 12538 h 27907"/>
                <a:gd name="connsiteX414" fmla="*/ 198371 w 359882"/>
                <a:gd name="connsiteY414" fmla="*/ 15984 h 27907"/>
                <a:gd name="connsiteX415" fmla="*/ 199144 w 359882"/>
                <a:gd name="connsiteY415" fmla="*/ 17915 h 27907"/>
                <a:gd name="connsiteX416" fmla="*/ 200597 w 359882"/>
                <a:gd name="connsiteY416" fmla="*/ 19415 h 27907"/>
                <a:gd name="connsiteX417" fmla="*/ 202865 w 359882"/>
                <a:gd name="connsiteY417" fmla="*/ 20001 h 27907"/>
                <a:gd name="connsiteX418" fmla="*/ 204765 w 359882"/>
                <a:gd name="connsiteY418" fmla="*/ 19574 h 27907"/>
                <a:gd name="connsiteX419" fmla="*/ 206056 w 359882"/>
                <a:gd name="connsiteY419" fmla="*/ 18358 h 27907"/>
                <a:gd name="connsiteX420" fmla="*/ 206797 w 359882"/>
                <a:gd name="connsiteY420" fmla="*/ 16571 h 27907"/>
                <a:gd name="connsiteX421" fmla="*/ 207037 w 359882"/>
                <a:gd name="connsiteY421" fmla="*/ 14397 h 27907"/>
                <a:gd name="connsiteX422" fmla="*/ 223618 w 359882"/>
                <a:gd name="connsiteY422" fmla="*/ 18386 h 27907"/>
                <a:gd name="connsiteX423" fmla="*/ 223618 w 359882"/>
                <a:gd name="connsiteY423" fmla="*/ 6490 h 27907"/>
                <a:gd name="connsiteX424" fmla="*/ 226379 w 359882"/>
                <a:gd name="connsiteY424" fmla="*/ 6490 h 27907"/>
                <a:gd name="connsiteX425" fmla="*/ 226379 w 359882"/>
                <a:gd name="connsiteY425" fmla="*/ 21960 h 27907"/>
                <a:gd name="connsiteX426" fmla="*/ 223754 w 359882"/>
                <a:gd name="connsiteY426" fmla="*/ 21960 h 27907"/>
                <a:gd name="connsiteX427" fmla="*/ 223618 w 359882"/>
                <a:gd name="connsiteY427" fmla="*/ 18386 h 27907"/>
                <a:gd name="connsiteX428" fmla="*/ 224139 w 359882"/>
                <a:gd name="connsiteY428" fmla="*/ 15127 h 27907"/>
                <a:gd name="connsiteX429" fmla="*/ 225282 w 359882"/>
                <a:gd name="connsiteY429" fmla="*/ 15099 h 27907"/>
                <a:gd name="connsiteX430" fmla="*/ 224942 w 359882"/>
                <a:gd name="connsiteY430" fmla="*/ 17959 h 27907"/>
                <a:gd name="connsiteX431" fmla="*/ 223871 w 359882"/>
                <a:gd name="connsiteY431" fmla="*/ 20217 h 27907"/>
                <a:gd name="connsiteX432" fmla="*/ 221929 w 359882"/>
                <a:gd name="connsiteY432" fmla="*/ 21717 h 27907"/>
                <a:gd name="connsiteX433" fmla="*/ 219007 w 359882"/>
                <a:gd name="connsiteY433" fmla="*/ 22247 h 27907"/>
                <a:gd name="connsiteX434" fmla="*/ 216855 w 359882"/>
                <a:gd name="connsiteY434" fmla="*/ 21916 h 27907"/>
                <a:gd name="connsiteX435" fmla="*/ 215195 w 359882"/>
                <a:gd name="connsiteY435" fmla="*/ 20903 h 27907"/>
                <a:gd name="connsiteX436" fmla="*/ 214111 w 359882"/>
                <a:gd name="connsiteY436" fmla="*/ 19116 h 27907"/>
                <a:gd name="connsiteX437" fmla="*/ 213739 w 359882"/>
                <a:gd name="connsiteY437" fmla="*/ 16471 h 27907"/>
                <a:gd name="connsiteX438" fmla="*/ 213739 w 359882"/>
                <a:gd name="connsiteY438" fmla="*/ 6490 h 27907"/>
                <a:gd name="connsiteX439" fmla="*/ 216483 w 359882"/>
                <a:gd name="connsiteY439" fmla="*/ 6490 h 27907"/>
                <a:gd name="connsiteX440" fmla="*/ 216483 w 359882"/>
                <a:gd name="connsiteY440" fmla="*/ 16499 h 27907"/>
                <a:gd name="connsiteX441" fmla="*/ 216722 w 359882"/>
                <a:gd name="connsiteY441" fmla="*/ 18230 h 27907"/>
                <a:gd name="connsiteX442" fmla="*/ 217389 w 359882"/>
                <a:gd name="connsiteY442" fmla="*/ 19303 h 27907"/>
                <a:gd name="connsiteX443" fmla="*/ 218337 w 359882"/>
                <a:gd name="connsiteY443" fmla="*/ 19845 h 27907"/>
                <a:gd name="connsiteX444" fmla="*/ 219437 w 359882"/>
                <a:gd name="connsiteY444" fmla="*/ 20001 h 27907"/>
                <a:gd name="connsiteX445" fmla="*/ 222211 w 359882"/>
                <a:gd name="connsiteY445" fmla="*/ 19359 h 27907"/>
                <a:gd name="connsiteX446" fmla="*/ 223680 w 359882"/>
                <a:gd name="connsiteY446" fmla="*/ 17600 h 27907"/>
                <a:gd name="connsiteX447" fmla="*/ 224139 w 359882"/>
                <a:gd name="connsiteY447" fmla="*/ 15127 h 27907"/>
                <a:gd name="connsiteX448" fmla="*/ 237815 w 359882"/>
                <a:gd name="connsiteY448" fmla="*/ 6490 h 27907"/>
                <a:gd name="connsiteX449" fmla="*/ 237815 w 359882"/>
                <a:gd name="connsiteY449" fmla="*/ 8521 h 27907"/>
                <a:gd name="connsiteX450" fmla="*/ 229136 w 359882"/>
                <a:gd name="connsiteY450" fmla="*/ 8521 h 27907"/>
                <a:gd name="connsiteX451" fmla="*/ 229136 w 359882"/>
                <a:gd name="connsiteY451" fmla="*/ 6490 h 27907"/>
                <a:gd name="connsiteX452" fmla="*/ 237815 w 359882"/>
                <a:gd name="connsiteY452" fmla="*/ 6490 h 27907"/>
                <a:gd name="connsiteX453" fmla="*/ 232074 w 359882"/>
                <a:gd name="connsiteY453" fmla="*/ 2729 h 27907"/>
                <a:gd name="connsiteX454" fmla="*/ 234818 w 359882"/>
                <a:gd name="connsiteY454" fmla="*/ 2729 h 27907"/>
                <a:gd name="connsiteX455" fmla="*/ 234818 w 359882"/>
                <a:gd name="connsiteY455" fmla="*/ 18130 h 27907"/>
                <a:gd name="connsiteX456" fmla="*/ 235071 w 359882"/>
                <a:gd name="connsiteY456" fmla="*/ 19315 h 27907"/>
                <a:gd name="connsiteX457" fmla="*/ 235724 w 359882"/>
                <a:gd name="connsiteY457" fmla="*/ 19845 h 27907"/>
                <a:gd name="connsiteX458" fmla="*/ 236585 w 359882"/>
                <a:gd name="connsiteY458" fmla="*/ 19973 h 27907"/>
                <a:gd name="connsiteX459" fmla="*/ 237297 w 359882"/>
                <a:gd name="connsiteY459" fmla="*/ 19917 h 27907"/>
                <a:gd name="connsiteX460" fmla="*/ 237876 w 359882"/>
                <a:gd name="connsiteY460" fmla="*/ 19802 h 27907"/>
                <a:gd name="connsiteX461" fmla="*/ 237889 w 359882"/>
                <a:gd name="connsiteY461" fmla="*/ 21960 h 27907"/>
                <a:gd name="connsiteX462" fmla="*/ 237029 w 359882"/>
                <a:gd name="connsiteY462" fmla="*/ 22147 h 27907"/>
                <a:gd name="connsiteX463" fmla="*/ 235770 w 359882"/>
                <a:gd name="connsiteY463" fmla="*/ 22247 h 27907"/>
                <a:gd name="connsiteX464" fmla="*/ 233915 w 359882"/>
                <a:gd name="connsiteY464" fmla="*/ 21860 h 27907"/>
                <a:gd name="connsiteX465" fmla="*/ 232563 w 359882"/>
                <a:gd name="connsiteY465" fmla="*/ 20575 h 27907"/>
                <a:gd name="connsiteX466" fmla="*/ 232074 w 359882"/>
                <a:gd name="connsiteY466" fmla="*/ 18115 h 27907"/>
                <a:gd name="connsiteX467" fmla="*/ 232074 w 359882"/>
                <a:gd name="connsiteY467" fmla="*/ 2729 h 27907"/>
                <a:gd name="connsiteX468" fmla="*/ 248287 w 359882"/>
                <a:gd name="connsiteY468" fmla="*/ 6490 h 27907"/>
                <a:gd name="connsiteX469" fmla="*/ 248287 w 359882"/>
                <a:gd name="connsiteY469" fmla="*/ 8521 h 27907"/>
                <a:gd name="connsiteX470" fmla="*/ 239608 w 359882"/>
                <a:gd name="connsiteY470" fmla="*/ 8521 h 27907"/>
                <a:gd name="connsiteX471" fmla="*/ 239608 w 359882"/>
                <a:gd name="connsiteY471" fmla="*/ 6490 h 27907"/>
                <a:gd name="connsiteX472" fmla="*/ 248287 w 359882"/>
                <a:gd name="connsiteY472" fmla="*/ 6490 h 27907"/>
                <a:gd name="connsiteX473" fmla="*/ 242546 w 359882"/>
                <a:gd name="connsiteY473" fmla="*/ 2729 h 27907"/>
                <a:gd name="connsiteX474" fmla="*/ 245290 w 359882"/>
                <a:gd name="connsiteY474" fmla="*/ 2729 h 27907"/>
                <a:gd name="connsiteX475" fmla="*/ 245290 w 359882"/>
                <a:gd name="connsiteY475" fmla="*/ 18130 h 27907"/>
                <a:gd name="connsiteX476" fmla="*/ 245543 w 359882"/>
                <a:gd name="connsiteY476" fmla="*/ 19315 h 27907"/>
                <a:gd name="connsiteX477" fmla="*/ 246196 w 359882"/>
                <a:gd name="connsiteY477" fmla="*/ 19845 h 27907"/>
                <a:gd name="connsiteX478" fmla="*/ 247057 w 359882"/>
                <a:gd name="connsiteY478" fmla="*/ 19973 h 27907"/>
                <a:gd name="connsiteX479" fmla="*/ 247769 w 359882"/>
                <a:gd name="connsiteY479" fmla="*/ 19917 h 27907"/>
                <a:gd name="connsiteX480" fmla="*/ 248348 w 359882"/>
                <a:gd name="connsiteY480" fmla="*/ 19802 h 27907"/>
                <a:gd name="connsiteX481" fmla="*/ 248361 w 359882"/>
                <a:gd name="connsiteY481" fmla="*/ 21960 h 27907"/>
                <a:gd name="connsiteX482" fmla="*/ 247500 w 359882"/>
                <a:gd name="connsiteY482" fmla="*/ 22147 h 27907"/>
                <a:gd name="connsiteX483" fmla="*/ 246242 w 359882"/>
                <a:gd name="connsiteY483" fmla="*/ 22247 h 27907"/>
                <a:gd name="connsiteX484" fmla="*/ 244387 w 359882"/>
                <a:gd name="connsiteY484" fmla="*/ 21860 h 27907"/>
                <a:gd name="connsiteX485" fmla="*/ 243035 w 359882"/>
                <a:gd name="connsiteY485" fmla="*/ 20575 h 27907"/>
                <a:gd name="connsiteX486" fmla="*/ 242546 w 359882"/>
                <a:gd name="connsiteY486" fmla="*/ 18115 h 27907"/>
                <a:gd name="connsiteX487" fmla="*/ 242546 w 359882"/>
                <a:gd name="connsiteY487" fmla="*/ 2729 h 27907"/>
                <a:gd name="connsiteX488" fmla="*/ 258700 w 359882"/>
                <a:gd name="connsiteY488" fmla="*/ 22247 h 27907"/>
                <a:gd name="connsiteX489" fmla="*/ 255659 w 359882"/>
                <a:gd name="connsiteY489" fmla="*/ 21704 h 27907"/>
                <a:gd name="connsiteX490" fmla="*/ 253329 w 359882"/>
                <a:gd name="connsiteY490" fmla="*/ 20145 h 27907"/>
                <a:gd name="connsiteX491" fmla="*/ 251846 w 359882"/>
                <a:gd name="connsiteY491" fmla="*/ 17771 h 27907"/>
                <a:gd name="connsiteX492" fmla="*/ 251329 w 359882"/>
                <a:gd name="connsiteY492" fmla="*/ 14768 h 27907"/>
                <a:gd name="connsiteX493" fmla="*/ 251329 w 359882"/>
                <a:gd name="connsiteY493" fmla="*/ 14169 h 27907"/>
                <a:gd name="connsiteX494" fmla="*/ 251905 w 359882"/>
                <a:gd name="connsiteY494" fmla="*/ 10807 h 27907"/>
                <a:gd name="connsiteX495" fmla="*/ 253477 w 359882"/>
                <a:gd name="connsiteY495" fmla="*/ 8293 h 27907"/>
                <a:gd name="connsiteX496" fmla="*/ 255733 w 359882"/>
                <a:gd name="connsiteY496" fmla="*/ 6734 h 27907"/>
                <a:gd name="connsiteX497" fmla="*/ 258344 w 359882"/>
                <a:gd name="connsiteY497" fmla="*/ 6204 h 27907"/>
                <a:gd name="connsiteX498" fmla="*/ 261312 w 359882"/>
                <a:gd name="connsiteY498" fmla="*/ 6777 h 27907"/>
                <a:gd name="connsiteX499" fmla="*/ 263373 w 359882"/>
                <a:gd name="connsiteY499" fmla="*/ 8377 h 27907"/>
                <a:gd name="connsiteX500" fmla="*/ 264561 w 359882"/>
                <a:gd name="connsiteY500" fmla="*/ 10779 h 27907"/>
                <a:gd name="connsiteX501" fmla="*/ 264946 w 359882"/>
                <a:gd name="connsiteY501" fmla="*/ 13782 h 27907"/>
                <a:gd name="connsiteX502" fmla="*/ 264946 w 359882"/>
                <a:gd name="connsiteY502" fmla="*/ 14968 h 27907"/>
                <a:gd name="connsiteX503" fmla="*/ 252960 w 359882"/>
                <a:gd name="connsiteY503" fmla="*/ 14968 h 27907"/>
                <a:gd name="connsiteX504" fmla="*/ 252960 w 359882"/>
                <a:gd name="connsiteY504" fmla="*/ 12809 h 27907"/>
                <a:gd name="connsiteX505" fmla="*/ 262202 w 359882"/>
                <a:gd name="connsiteY505" fmla="*/ 12809 h 27907"/>
                <a:gd name="connsiteX506" fmla="*/ 262202 w 359882"/>
                <a:gd name="connsiteY506" fmla="*/ 12610 h 27907"/>
                <a:gd name="connsiteX507" fmla="*/ 261755 w 359882"/>
                <a:gd name="connsiteY507" fmla="*/ 10607 h 27907"/>
                <a:gd name="connsiteX508" fmla="*/ 260571 w 359882"/>
                <a:gd name="connsiteY508" fmla="*/ 9007 h 27907"/>
                <a:gd name="connsiteX509" fmla="*/ 258344 w 359882"/>
                <a:gd name="connsiteY509" fmla="*/ 8377 h 27907"/>
                <a:gd name="connsiteX510" fmla="*/ 256623 w 359882"/>
                <a:gd name="connsiteY510" fmla="*/ 8764 h 27907"/>
                <a:gd name="connsiteX511" fmla="*/ 255273 w 359882"/>
                <a:gd name="connsiteY511" fmla="*/ 9878 h 27907"/>
                <a:gd name="connsiteX512" fmla="*/ 254400 w 359882"/>
                <a:gd name="connsiteY512" fmla="*/ 11696 h 27907"/>
                <a:gd name="connsiteX513" fmla="*/ 254086 w 359882"/>
                <a:gd name="connsiteY513" fmla="*/ 14169 h 27907"/>
                <a:gd name="connsiteX514" fmla="*/ 254086 w 359882"/>
                <a:gd name="connsiteY514" fmla="*/ 14768 h 27907"/>
                <a:gd name="connsiteX515" fmla="*/ 254400 w 359882"/>
                <a:gd name="connsiteY515" fmla="*/ 16842 h 27907"/>
                <a:gd name="connsiteX516" fmla="*/ 255332 w 359882"/>
                <a:gd name="connsiteY516" fmla="*/ 18529 h 27907"/>
                <a:gd name="connsiteX517" fmla="*/ 256830 w 359882"/>
                <a:gd name="connsiteY517" fmla="*/ 19674 h 27907"/>
                <a:gd name="connsiteX518" fmla="*/ 258849 w 359882"/>
                <a:gd name="connsiteY518" fmla="*/ 20089 h 27907"/>
                <a:gd name="connsiteX519" fmla="*/ 261312 w 359882"/>
                <a:gd name="connsiteY519" fmla="*/ 19515 h 27907"/>
                <a:gd name="connsiteX520" fmla="*/ 263076 w 359882"/>
                <a:gd name="connsiteY520" fmla="*/ 17987 h 27907"/>
                <a:gd name="connsiteX521" fmla="*/ 264739 w 359882"/>
                <a:gd name="connsiteY521" fmla="*/ 19259 h 27907"/>
                <a:gd name="connsiteX522" fmla="*/ 263419 w 359882"/>
                <a:gd name="connsiteY522" fmla="*/ 20703 h 27907"/>
                <a:gd name="connsiteX523" fmla="*/ 261445 w 359882"/>
                <a:gd name="connsiteY523" fmla="*/ 21817 h 27907"/>
                <a:gd name="connsiteX524" fmla="*/ 258700 w 359882"/>
                <a:gd name="connsiteY524" fmla="*/ 22247 h 27907"/>
                <a:gd name="connsiteX525" fmla="*/ 271428 w 359882"/>
                <a:gd name="connsiteY525" fmla="*/ 8920 h 27907"/>
                <a:gd name="connsiteX526" fmla="*/ 271428 w 359882"/>
                <a:gd name="connsiteY526" fmla="*/ 21960 h 27907"/>
                <a:gd name="connsiteX527" fmla="*/ 268684 w 359882"/>
                <a:gd name="connsiteY527" fmla="*/ 21960 h 27907"/>
                <a:gd name="connsiteX528" fmla="*/ 268684 w 359882"/>
                <a:gd name="connsiteY528" fmla="*/ 6490 h 27907"/>
                <a:gd name="connsiteX529" fmla="*/ 271353 w 359882"/>
                <a:gd name="connsiteY529" fmla="*/ 6490 h 27907"/>
                <a:gd name="connsiteX530" fmla="*/ 271428 w 359882"/>
                <a:gd name="connsiteY530" fmla="*/ 8920 h 27907"/>
                <a:gd name="connsiteX531" fmla="*/ 276440 w 359882"/>
                <a:gd name="connsiteY531" fmla="*/ 6403 h 27907"/>
                <a:gd name="connsiteX532" fmla="*/ 276428 w 359882"/>
                <a:gd name="connsiteY532" fmla="*/ 8864 h 27907"/>
                <a:gd name="connsiteX533" fmla="*/ 275774 w 359882"/>
                <a:gd name="connsiteY533" fmla="*/ 8777 h 27907"/>
                <a:gd name="connsiteX534" fmla="*/ 275091 w 359882"/>
                <a:gd name="connsiteY534" fmla="*/ 8748 h 27907"/>
                <a:gd name="connsiteX535" fmla="*/ 273415 w 359882"/>
                <a:gd name="connsiteY535" fmla="*/ 9035 h 27907"/>
                <a:gd name="connsiteX536" fmla="*/ 272185 w 359882"/>
                <a:gd name="connsiteY536" fmla="*/ 9837 h 27907"/>
                <a:gd name="connsiteX537" fmla="*/ 271383 w 359882"/>
                <a:gd name="connsiteY537" fmla="*/ 11066 h 27907"/>
                <a:gd name="connsiteX538" fmla="*/ 271014 w 359882"/>
                <a:gd name="connsiteY538" fmla="*/ 12610 h 27907"/>
                <a:gd name="connsiteX539" fmla="*/ 270240 w 359882"/>
                <a:gd name="connsiteY539" fmla="*/ 13040 h 27907"/>
                <a:gd name="connsiteX540" fmla="*/ 270522 w 359882"/>
                <a:gd name="connsiteY540" fmla="*/ 10408 h 27907"/>
                <a:gd name="connsiteX541" fmla="*/ 271428 w 359882"/>
                <a:gd name="connsiteY541" fmla="*/ 8234 h 27907"/>
                <a:gd name="connsiteX542" fmla="*/ 272971 w 359882"/>
                <a:gd name="connsiteY542" fmla="*/ 6746 h 27907"/>
                <a:gd name="connsiteX543" fmla="*/ 275227 w 359882"/>
                <a:gd name="connsiteY543" fmla="*/ 6204 h 27907"/>
                <a:gd name="connsiteX544" fmla="*/ 275907 w 359882"/>
                <a:gd name="connsiteY544" fmla="*/ 6275 h 27907"/>
                <a:gd name="connsiteX545" fmla="*/ 276440 w 359882"/>
                <a:gd name="connsiteY545" fmla="*/ 6403 h 27907"/>
                <a:gd name="connsiteX546" fmla="*/ 291084 w 359882"/>
                <a:gd name="connsiteY546" fmla="*/ 21960 h 27907"/>
                <a:gd name="connsiteX547" fmla="*/ 291084 w 359882"/>
                <a:gd name="connsiteY547" fmla="*/ 24134 h 27907"/>
                <a:gd name="connsiteX548" fmla="*/ 277479 w 359882"/>
                <a:gd name="connsiteY548" fmla="*/ 24134 h 27907"/>
                <a:gd name="connsiteX549" fmla="*/ 277479 w 359882"/>
                <a:gd name="connsiteY549" fmla="*/ 21960 h 27907"/>
                <a:gd name="connsiteX550" fmla="*/ 291084 w 359882"/>
                <a:gd name="connsiteY550" fmla="*/ 21960 h 27907"/>
                <a:gd name="connsiteX551" fmla="*/ 307416 w 359882"/>
                <a:gd name="connsiteY551" fmla="*/ 1142 h 27907"/>
                <a:gd name="connsiteX552" fmla="*/ 307416 w 359882"/>
                <a:gd name="connsiteY552" fmla="*/ 2629 h 27907"/>
                <a:gd name="connsiteX553" fmla="*/ 298468 w 359882"/>
                <a:gd name="connsiteY553" fmla="*/ 21960 h 27907"/>
                <a:gd name="connsiteX554" fmla="*/ 295575 w 359882"/>
                <a:gd name="connsiteY554" fmla="*/ 21960 h 27907"/>
                <a:gd name="connsiteX555" fmla="*/ 304507 w 359882"/>
                <a:gd name="connsiteY555" fmla="*/ 3315 h 27907"/>
                <a:gd name="connsiteX556" fmla="*/ 292818 w 359882"/>
                <a:gd name="connsiteY556" fmla="*/ 3315 h 27907"/>
                <a:gd name="connsiteX557" fmla="*/ 292818 w 359882"/>
                <a:gd name="connsiteY557" fmla="*/ 1142 h 27907"/>
                <a:gd name="connsiteX558" fmla="*/ 307416 w 359882"/>
                <a:gd name="connsiteY558" fmla="*/ 1142 h 27907"/>
                <a:gd name="connsiteX559" fmla="*/ 324638 w 359882"/>
                <a:gd name="connsiteY559" fmla="*/ 9893 h 27907"/>
                <a:gd name="connsiteX560" fmla="*/ 324638 w 359882"/>
                <a:gd name="connsiteY560" fmla="*/ 13068 h 27907"/>
                <a:gd name="connsiteX561" fmla="*/ 324163 w 359882"/>
                <a:gd name="connsiteY561" fmla="*/ 17385 h 27907"/>
                <a:gd name="connsiteX562" fmla="*/ 322797 w 359882"/>
                <a:gd name="connsiteY562" fmla="*/ 20217 h 27907"/>
                <a:gd name="connsiteX563" fmla="*/ 320645 w 359882"/>
                <a:gd name="connsiteY563" fmla="*/ 21776 h 27907"/>
                <a:gd name="connsiteX564" fmla="*/ 317826 w 359882"/>
                <a:gd name="connsiteY564" fmla="*/ 22247 h 27907"/>
                <a:gd name="connsiteX565" fmla="*/ 315529 w 359882"/>
                <a:gd name="connsiteY565" fmla="*/ 21948 h 27907"/>
                <a:gd name="connsiteX566" fmla="*/ 313629 w 359882"/>
                <a:gd name="connsiteY566" fmla="*/ 20990 h 27907"/>
                <a:gd name="connsiteX567" fmla="*/ 312205 w 359882"/>
                <a:gd name="connsiteY567" fmla="*/ 19244 h 27907"/>
                <a:gd name="connsiteX568" fmla="*/ 311299 w 359882"/>
                <a:gd name="connsiteY568" fmla="*/ 16642 h 27907"/>
                <a:gd name="connsiteX569" fmla="*/ 310989 w 359882"/>
                <a:gd name="connsiteY569" fmla="*/ 13068 h 27907"/>
                <a:gd name="connsiteX570" fmla="*/ 310989 w 359882"/>
                <a:gd name="connsiteY570" fmla="*/ 9893 h 27907"/>
                <a:gd name="connsiteX571" fmla="*/ 311464 w 359882"/>
                <a:gd name="connsiteY571" fmla="*/ 5605 h 27907"/>
                <a:gd name="connsiteX572" fmla="*/ 312843 w 359882"/>
                <a:gd name="connsiteY572" fmla="*/ 2829 h 27907"/>
                <a:gd name="connsiteX573" fmla="*/ 314979 w 359882"/>
                <a:gd name="connsiteY573" fmla="*/ 1313 h 27907"/>
                <a:gd name="connsiteX574" fmla="*/ 317797 w 359882"/>
                <a:gd name="connsiteY574" fmla="*/ 858 h 27907"/>
                <a:gd name="connsiteX575" fmla="*/ 320111 w 359882"/>
                <a:gd name="connsiteY575" fmla="*/ 1157 h 27907"/>
                <a:gd name="connsiteX576" fmla="*/ 322011 w 359882"/>
                <a:gd name="connsiteY576" fmla="*/ 2087 h 27907"/>
                <a:gd name="connsiteX577" fmla="*/ 323422 w 359882"/>
                <a:gd name="connsiteY577" fmla="*/ 3774 h 27907"/>
                <a:gd name="connsiteX578" fmla="*/ 324324 w 359882"/>
                <a:gd name="connsiteY578" fmla="*/ 6331 h 27907"/>
                <a:gd name="connsiteX579" fmla="*/ 324638 w 359882"/>
                <a:gd name="connsiteY579" fmla="*/ 9893 h 27907"/>
                <a:gd name="connsiteX580" fmla="*/ 321878 w 359882"/>
                <a:gd name="connsiteY580" fmla="*/ 13495 h 27907"/>
                <a:gd name="connsiteX581" fmla="*/ 321878 w 359882"/>
                <a:gd name="connsiteY581" fmla="*/ 9450 h 27907"/>
                <a:gd name="connsiteX582" fmla="*/ 321700 w 359882"/>
                <a:gd name="connsiteY582" fmla="*/ 6989 h 27907"/>
                <a:gd name="connsiteX583" fmla="*/ 321211 w 359882"/>
                <a:gd name="connsiteY583" fmla="*/ 5162 h 27907"/>
                <a:gd name="connsiteX584" fmla="*/ 320380 w 359882"/>
                <a:gd name="connsiteY584" fmla="*/ 3930 h 27907"/>
                <a:gd name="connsiteX585" fmla="*/ 319237 w 359882"/>
                <a:gd name="connsiteY585" fmla="*/ 3244 h 27907"/>
                <a:gd name="connsiteX586" fmla="*/ 317797 w 359882"/>
                <a:gd name="connsiteY586" fmla="*/ 3016 h 27907"/>
                <a:gd name="connsiteX587" fmla="*/ 316063 w 359882"/>
                <a:gd name="connsiteY587" fmla="*/ 3375 h 27907"/>
                <a:gd name="connsiteX588" fmla="*/ 314788 w 359882"/>
                <a:gd name="connsiteY588" fmla="*/ 4476 h 27907"/>
                <a:gd name="connsiteX589" fmla="*/ 314014 w 359882"/>
                <a:gd name="connsiteY589" fmla="*/ 6462 h 27907"/>
                <a:gd name="connsiteX590" fmla="*/ 313749 w 359882"/>
                <a:gd name="connsiteY590" fmla="*/ 9450 h 27907"/>
                <a:gd name="connsiteX591" fmla="*/ 313749 w 359882"/>
                <a:gd name="connsiteY591" fmla="*/ 13495 h 27907"/>
                <a:gd name="connsiteX592" fmla="*/ 313911 w 359882"/>
                <a:gd name="connsiteY592" fmla="*/ 15969 h 27907"/>
                <a:gd name="connsiteX593" fmla="*/ 314432 w 359882"/>
                <a:gd name="connsiteY593" fmla="*/ 17828 h 27907"/>
                <a:gd name="connsiteX594" fmla="*/ 315260 w 359882"/>
                <a:gd name="connsiteY594" fmla="*/ 19100 h 27907"/>
                <a:gd name="connsiteX595" fmla="*/ 316390 w 359882"/>
                <a:gd name="connsiteY595" fmla="*/ 19845 h 27907"/>
                <a:gd name="connsiteX596" fmla="*/ 317826 w 359882"/>
                <a:gd name="connsiteY596" fmla="*/ 20073 h 27907"/>
                <a:gd name="connsiteX597" fmla="*/ 319593 w 359882"/>
                <a:gd name="connsiteY597" fmla="*/ 19702 h 27907"/>
                <a:gd name="connsiteX598" fmla="*/ 320855 w 359882"/>
                <a:gd name="connsiteY598" fmla="*/ 18545 h 27907"/>
                <a:gd name="connsiteX599" fmla="*/ 321626 w 359882"/>
                <a:gd name="connsiteY599" fmla="*/ 16499 h 27907"/>
                <a:gd name="connsiteX600" fmla="*/ 321878 w 359882"/>
                <a:gd name="connsiteY600" fmla="*/ 13495 h 27907"/>
                <a:gd name="connsiteX601" fmla="*/ 342320 w 359882"/>
                <a:gd name="connsiteY601" fmla="*/ 16327 h 27907"/>
                <a:gd name="connsiteX602" fmla="*/ 341401 w 359882"/>
                <a:gd name="connsiteY602" fmla="*/ 19559 h 27907"/>
                <a:gd name="connsiteX603" fmla="*/ 338935 w 359882"/>
                <a:gd name="connsiteY603" fmla="*/ 21561 h 27907"/>
                <a:gd name="connsiteX604" fmla="*/ 335450 w 359882"/>
                <a:gd name="connsiteY604" fmla="*/ 22247 h 27907"/>
                <a:gd name="connsiteX605" fmla="*/ 331949 w 359882"/>
                <a:gd name="connsiteY605" fmla="*/ 21561 h 27907"/>
                <a:gd name="connsiteX606" fmla="*/ 329486 w 359882"/>
                <a:gd name="connsiteY606" fmla="*/ 19559 h 27907"/>
                <a:gd name="connsiteX607" fmla="*/ 328583 w 359882"/>
                <a:gd name="connsiteY607" fmla="*/ 16327 h 27907"/>
                <a:gd name="connsiteX608" fmla="*/ 329072 w 359882"/>
                <a:gd name="connsiteY608" fmla="*/ 14054 h 27907"/>
                <a:gd name="connsiteX609" fmla="*/ 330479 w 359882"/>
                <a:gd name="connsiteY609" fmla="*/ 12239 h 27907"/>
                <a:gd name="connsiteX610" fmla="*/ 332648 w 359882"/>
                <a:gd name="connsiteY610" fmla="*/ 11050 h 27907"/>
                <a:gd name="connsiteX611" fmla="*/ 335421 w 359882"/>
                <a:gd name="connsiteY611" fmla="*/ 10623 h 27907"/>
                <a:gd name="connsiteX612" fmla="*/ 338968 w 359882"/>
                <a:gd name="connsiteY612" fmla="*/ 11365 h 27907"/>
                <a:gd name="connsiteX613" fmla="*/ 341414 w 359882"/>
                <a:gd name="connsiteY613" fmla="*/ 13383 h 27907"/>
                <a:gd name="connsiteX614" fmla="*/ 342320 w 359882"/>
                <a:gd name="connsiteY614" fmla="*/ 16327 h 27907"/>
                <a:gd name="connsiteX615" fmla="*/ 339560 w 359882"/>
                <a:gd name="connsiteY615" fmla="*/ 16271 h 27907"/>
                <a:gd name="connsiteX616" fmla="*/ 339042 w 359882"/>
                <a:gd name="connsiteY616" fmla="*/ 14225 h 27907"/>
                <a:gd name="connsiteX617" fmla="*/ 337586 w 359882"/>
                <a:gd name="connsiteY617" fmla="*/ 12825 h 27907"/>
                <a:gd name="connsiteX618" fmla="*/ 335421 w 359882"/>
                <a:gd name="connsiteY618" fmla="*/ 12323 h 27907"/>
                <a:gd name="connsiteX619" fmla="*/ 333240 w 359882"/>
                <a:gd name="connsiteY619" fmla="*/ 12825 h 27907"/>
                <a:gd name="connsiteX620" fmla="*/ 331832 w 359882"/>
                <a:gd name="connsiteY620" fmla="*/ 14225 h 27907"/>
                <a:gd name="connsiteX621" fmla="*/ 331327 w 359882"/>
                <a:gd name="connsiteY621" fmla="*/ 16271 h 27907"/>
                <a:gd name="connsiteX622" fmla="*/ 331816 w 359882"/>
                <a:gd name="connsiteY622" fmla="*/ 18330 h 27907"/>
                <a:gd name="connsiteX623" fmla="*/ 333240 w 359882"/>
                <a:gd name="connsiteY623" fmla="*/ 19630 h 27907"/>
                <a:gd name="connsiteX624" fmla="*/ 335450 w 359882"/>
                <a:gd name="connsiteY624" fmla="*/ 20073 h 27907"/>
                <a:gd name="connsiteX625" fmla="*/ 337647 w 359882"/>
                <a:gd name="connsiteY625" fmla="*/ 19630 h 27907"/>
                <a:gd name="connsiteX626" fmla="*/ 339055 w 359882"/>
                <a:gd name="connsiteY626" fmla="*/ 18330 h 27907"/>
                <a:gd name="connsiteX627" fmla="*/ 339560 w 359882"/>
                <a:gd name="connsiteY627" fmla="*/ 16271 h 27907"/>
                <a:gd name="connsiteX628" fmla="*/ 341815 w 359882"/>
                <a:gd name="connsiteY628" fmla="*/ 6562 h 27907"/>
                <a:gd name="connsiteX629" fmla="*/ 340984 w 359882"/>
                <a:gd name="connsiteY629" fmla="*/ 9291 h 27907"/>
                <a:gd name="connsiteX630" fmla="*/ 338715 w 359882"/>
                <a:gd name="connsiteY630" fmla="*/ 11209 h 27907"/>
                <a:gd name="connsiteX631" fmla="*/ 335450 w 359882"/>
                <a:gd name="connsiteY631" fmla="*/ 11908 h 27907"/>
                <a:gd name="connsiteX632" fmla="*/ 332143 w 359882"/>
                <a:gd name="connsiteY632" fmla="*/ 11209 h 27907"/>
                <a:gd name="connsiteX633" fmla="*/ 329887 w 359882"/>
                <a:gd name="connsiteY633" fmla="*/ 9291 h 27907"/>
                <a:gd name="connsiteX634" fmla="*/ 329072 w 359882"/>
                <a:gd name="connsiteY634" fmla="*/ 6562 h 27907"/>
                <a:gd name="connsiteX635" fmla="*/ 329887 w 359882"/>
                <a:gd name="connsiteY635" fmla="*/ 3474 h 27907"/>
                <a:gd name="connsiteX636" fmla="*/ 332156 w 359882"/>
                <a:gd name="connsiteY636" fmla="*/ 1528 h 27907"/>
                <a:gd name="connsiteX637" fmla="*/ 335437 w 359882"/>
                <a:gd name="connsiteY637" fmla="*/ 858 h 27907"/>
                <a:gd name="connsiteX638" fmla="*/ 338728 w 359882"/>
                <a:gd name="connsiteY638" fmla="*/ 1528 h 27907"/>
                <a:gd name="connsiteX639" fmla="*/ 340984 w 359882"/>
                <a:gd name="connsiteY639" fmla="*/ 3474 h 27907"/>
                <a:gd name="connsiteX640" fmla="*/ 341815 w 359882"/>
                <a:gd name="connsiteY640" fmla="*/ 6562 h 27907"/>
                <a:gd name="connsiteX641" fmla="*/ 339071 w 359882"/>
                <a:gd name="connsiteY641" fmla="*/ 6606 h 27907"/>
                <a:gd name="connsiteX642" fmla="*/ 338612 w 359882"/>
                <a:gd name="connsiteY642" fmla="*/ 4759 h 27907"/>
                <a:gd name="connsiteX643" fmla="*/ 337333 w 359882"/>
                <a:gd name="connsiteY643" fmla="*/ 3503 h 27907"/>
                <a:gd name="connsiteX644" fmla="*/ 335437 w 359882"/>
                <a:gd name="connsiteY644" fmla="*/ 3028 h 27907"/>
                <a:gd name="connsiteX645" fmla="*/ 333537 w 359882"/>
                <a:gd name="connsiteY645" fmla="*/ 3474 h 27907"/>
                <a:gd name="connsiteX646" fmla="*/ 332275 w 359882"/>
                <a:gd name="connsiteY646" fmla="*/ 4703 h 27907"/>
                <a:gd name="connsiteX647" fmla="*/ 331832 w 359882"/>
                <a:gd name="connsiteY647" fmla="*/ 6606 h 27907"/>
                <a:gd name="connsiteX648" fmla="*/ 332275 w 359882"/>
                <a:gd name="connsiteY648" fmla="*/ 8477 h 27907"/>
                <a:gd name="connsiteX649" fmla="*/ 333550 w 359882"/>
                <a:gd name="connsiteY649" fmla="*/ 9722 h 27907"/>
                <a:gd name="connsiteX650" fmla="*/ 335450 w 359882"/>
                <a:gd name="connsiteY650" fmla="*/ 10164 h 27907"/>
                <a:gd name="connsiteX651" fmla="*/ 337333 w 359882"/>
                <a:gd name="connsiteY651" fmla="*/ 9722 h 27907"/>
                <a:gd name="connsiteX652" fmla="*/ 338612 w 359882"/>
                <a:gd name="connsiteY652" fmla="*/ 8477 h 27907"/>
                <a:gd name="connsiteX653" fmla="*/ 339071 w 359882"/>
                <a:gd name="connsiteY653" fmla="*/ 6606 h 27907"/>
                <a:gd name="connsiteX654" fmla="*/ 359882 w 359882"/>
                <a:gd name="connsiteY654" fmla="*/ 9893 h 27907"/>
                <a:gd name="connsiteX655" fmla="*/ 359882 w 359882"/>
                <a:gd name="connsiteY655" fmla="*/ 13068 h 27907"/>
                <a:gd name="connsiteX656" fmla="*/ 359406 w 359882"/>
                <a:gd name="connsiteY656" fmla="*/ 17385 h 27907"/>
                <a:gd name="connsiteX657" fmla="*/ 358044 w 359882"/>
                <a:gd name="connsiteY657" fmla="*/ 20217 h 27907"/>
                <a:gd name="connsiteX658" fmla="*/ 355892 w 359882"/>
                <a:gd name="connsiteY658" fmla="*/ 21776 h 27907"/>
                <a:gd name="connsiteX659" fmla="*/ 353074 w 359882"/>
                <a:gd name="connsiteY659" fmla="*/ 22247 h 27907"/>
                <a:gd name="connsiteX660" fmla="*/ 350773 w 359882"/>
                <a:gd name="connsiteY660" fmla="*/ 21948 h 27907"/>
                <a:gd name="connsiteX661" fmla="*/ 348876 w 359882"/>
                <a:gd name="connsiteY661" fmla="*/ 20990 h 27907"/>
                <a:gd name="connsiteX662" fmla="*/ 347449 w 359882"/>
                <a:gd name="connsiteY662" fmla="*/ 19244 h 27907"/>
                <a:gd name="connsiteX663" fmla="*/ 346546 w 359882"/>
                <a:gd name="connsiteY663" fmla="*/ 16642 h 27907"/>
                <a:gd name="connsiteX664" fmla="*/ 346232 w 359882"/>
                <a:gd name="connsiteY664" fmla="*/ 13068 h 27907"/>
                <a:gd name="connsiteX665" fmla="*/ 346232 w 359882"/>
                <a:gd name="connsiteY665" fmla="*/ 9893 h 27907"/>
                <a:gd name="connsiteX666" fmla="*/ 346708 w 359882"/>
                <a:gd name="connsiteY666" fmla="*/ 5605 h 27907"/>
                <a:gd name="connsiteX667" fmla="*/ 348090 w 359882"/>
                <a:gd name="connsiteY667" fmla="*/ 2829 h 27907"/>
                <a:gd name="connsiteX668" fmla="*/ 350226 w 359882"/>
                <a:gd name="connsiteY668" fmla="*/ 1313 h 27907"/>
                <a:gd name="connsiteX669" fmla="*/ 353044 w 359882"/>
                <a:gd name="connsiteY669" fmla="*/ 858 h 27907"/>
                <a:gd name="connsiteX670" fmla="*/ 355358 w 359882"/>
                <a:gd name="connsiteY670" fmla="*/ 1157 h 27907"/>
                <a:gd name="connsiteX671" fmla="*/ 357258 w 359882"/>
                <a:gd name="connsiteY671" fmla="*/ 2087 h 27907"/>
                <a:gd name="connsiteX672" fmla="*/ 358665 w 359882"/>
                <a:gd name="connsiteY672" fmla="*/ 3774 h 27907"/>
                <a:gd name="connsiteX673" fmla="*/ 359572 w 359882"/>
                <a:gd name="connsiteY673" fmla="*/ 6331 h 27907"/>
                <a:gd name="connsiteX674" fmla="*/ 359882 w 359882"/>
                <a:gd name="connsiteY674" fmla="*/ 9893 h 27907"/>
                <a:gd name="connsiteX675" fmla="*/ 357122 w 359882"/>
                <a:gd name="connsiteY675" fmla="*/ 13495 h 27907"/>
                <a:gd name="connsiteX676" fmla="*/ 357122 w 359882"/>
                <a:gd name="connsiteY676" fmla="*/ 9450 h 27907"/>
                <a:gd name="connsiteX677" fmla="*/ 356944 w 359882"/>
                <a:gd name="connsiteY677" fmla="*/ 6989 h 27907"/>
                <a:gd name="connsiteX678" fmla="*/ 356455 w 359882"/>
                <a:gd name="connsiteY678" fmla="*/ 5162 h 27907"/>
                <a:gd name="connsiteX679" fmla="*/ 355624 w 359882"/>
                <a:gd name="connsiteY679" fmla="*/ 3930 h 27907"/>
                <a:gd name="connsiteX680" fmla="*/ 354481 w 359882"/>
                <a:gd name="connsiteY680" fmla="*/ 3244 h 27907"/>
                <a:gd name="connsiteX681" fmla="*/ 353044 w 359882"/>
                <a:gd name="connsiteY681" fmla="*/ 3016 h 27907"/>
                <a:gd name="connsiteX682" fmla="*/ 351307 w 359882"/>
                <a:gd name="connsiteY682" fmla="*/ 3375 h 27907"/>
                <a:gd name="connsiteX683" fmla="*/ 350032 w 359882"/>
                <a:gd name="connsiteY683" fmla="*/ 4476 h 27907"/>
                <a:gd name="connsiteX684" fmla="*/ 349261 w 359882"/>
                <a:gd name="connsiteY684" fmla="*/ 6462 h 27907"/>
                <a:gd name="connsiteX685" fmla="*/ 348993 w 359882"/>
                <a:gd name="connsiteY685" fmla="*/ 9450 h 27907"/>
                <a:gd name="connsiteX686" fmla="*/ 348993 w 359882"/>
                <a:gd name="connsiteY686" fmla="*/ 13495 h 27907"/>
                <a:gd name="connsiteX687" fmla="*/ 349158 w 359882"/>
                <a:gd name="connsiteY687" fmla="*/ 15969 h 27907"/>
                <a:gd name="connsiteX688" fmla="*/ 349676 w 359882"/>
                <a:gd name="connsiteY688" fmla="*/ 17828 h 27907"/>
                <a:gd name="connsiteX689" fmla="*/ 350507 w 359882"/>
                <a:gd name="connsiteY689" fmla="*/ 19100 h 27907"/>
                <a:gd name="connsiteX690" fmla="*/ 351633 w 359882"/>
                <a:gd name="connsiteY690" fmla="*/ 19845 h 27907"/>
                <a:gd name="connsiteX691" fmla="*/ 353074 w 359882"/>
                <a:gd name="connsiteY691" fmla="*/ 20073 h 27907"/>
                <a:gd name="connsiteX692" fmla="*/ 354837 w 359882"/>
                <a:gd name="connsiteY692" fmla="*/ 19702 h 27907"/>
                <a:gd name="connsiteX693" fmla="*/ 356099 w 359882"/>
                <a:gd name="connsiteY693" fmla="*/ 18545 h 27907"/>
                <a:gd name="connsiteX694" fmla="*/ 356873 w 359882"/>
                <a:gd name="connsiteY694" fmla="*/ 16499 h 27907"/>
                <a:gd name="connsiteX695" fmla="*/ 357122 w 359882"/>
                <a:gd name="connsiteY695" fmla="*/ 13495 h 2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</a:cxnLst>
              <a:rect l="l" t="t" r="r" b="b"/>
              <a:pathLst>
                <a:path w="359882" h="27907">
                  <a:moveTo>
                    <a:pt x="0" y="14397"/>
                  </a:moveTo>
                  <a:lnTo>
                    <a:pt x="0" y="14069"/>
                  </a:lnTo>
                  <a:cubicBezTo>
                    <a:pt x="0" y="12953"/>
                    <a:pt x="168" y="11917"/>
                    <a:pt x="504" y="10966"/>
                  </a:cubicBezTo>
                  <a:cubicBezTo>
                    <a:pt x="840" y="10002"/>
                    <a:pt x="1325" y="9170"/>
                    <a:pt x="1958" y="8465"/>
                  </a:cubicBezTo>
                  <a:cubicBezTo>
                    <a:pt x="2591" y="7747"/>
                    <a:pt x="3358" y="7195"/>
                    <a:pt x="4258" y="6805"/>
                  </a:cubicBezTo>
                  <a:cubicBezTo>
                    <a:pt x="5158" y="6403"/>
                    <a:pt x="6166" y="6204"/>
                    <a:pt x="7284" y="6204"/>
                  </a:cubicBezTo>
                  <a:cubicBezTo>
                    <a:pt x="8411" y="6204"/>
                    <a:pt x="9425" y="6403"/>
                    <a:pt x="10325" y="6805"/>
                  </a:cubicBezTo>
                  <a:cubicBezTo>
                    <a:pt x="11235" y="7195"/>
                    <a:pt x="12007" y="7747"/>
                    <a:pt x="12640" y="8465"/>
                  </a:cubicBezTo>
                  <a:cubicBezTo>
                    <a:pt x="13282" y="9170"/>
                    <a:pt x="13772" y="10002"/>
                    <a:pt x="14108" y="10966"/>
                  </a:cubicBezTo>
                  <a:cubicBezTo>
                    <a:pt x="14444" y="11917"/>
                    <a:pt x="14613" y="12953"/>
                    <a:pt x="14613" y="14069"/>
                  </a:cubicBezTo>
                  <a:lnTo>
                    <a:pt x="14613" y="14397"/>
                  </a:lnTo>
                  <a:cubicBezTo>
                    <a:pt x="14613" y="15513"/>
                    <a:pt x="14444" y="16546"/>
                    <a:pt x="14108" y="17500"/>
                  </a:cubicBezTo>
                  <a:cubicBezTo>
                    <a:pt x="13772" y="18455"/>
                    <a:pt x="13282" y="19287"/>
                    <a:pt x="12640" y="20001"/>
                  </a:cubicBezTo>
                  <a:cubicBezTo>
                    <a:pt x="12007" y="20706"/>
                    <a:pt x="11240" y="21261"/>
                    <a:pt x="10340" y="21661"/>
                  </a:cubicBezTo>
                  <a:cubicBezTo>
                    <a:pt x="9450" y="22051"/>
                    <a:pt x="8441" y="22247"/>
                    <a:pt x="7314" y="22247"/>
                  </a:cubicBezTo>
                  <a:cubicBezTo>
                    <a:pt x="6186" y="22247"/>
                    <a:pt x="5173" y="22051"/>
                    <a:pt x="4273" y="21661"/>
                  </a:cubicBezTo>
                  <a:cubicBezTo>
                    <a:pt x="3372" y="21261"/>
                    <a:pt x="2601" y="20706"/>
                    <a:pt x="1958" y="20001"/>
                  </a:cubicBezTo>
                  <a:cubicBezTo>
                    <a:pt x="1325" y="19287"/>
                    <a:pt x="840" y="18455"/>
                    <a:pt x="504" y="17500"/>
                  </a:cubicBezTo>
                  <a:cubicBezTo>
                    <a:pt x="168" y="16546"/>
                    <a:pt x="0" y="15513"/>
                    <a:pt x="0" y="14397"/>
                  </a:cubicBezTo>
                  <a:close/>
                  <a:moveTo>
                    <a:pt x="2744" y="14069"/>
                  </a:moveTo>
                  <a:lnTo>
                    <a:pt x="2744" y="14397"/>
                  </a:lnTo>
                  <a:cubicBezTo>
                    <a:pt x="2744" y="15170"/>
                    <a:pt x="2838" y="15897"/>
                    <a:pt x="3026" y="16586"/>
                  </a:cubicBezTo>
                  <a:cubicBezTo>
                    <a:pt x="3214" y="17263"/>
                    <a:pt x="3496" y="17862"/>
                    <a:pt x="3872" y="18386"/>
                  </a:cubicBezTo>
                  <a:cubicBezTo>
                    <a:pt x="4258" y="18910"/>
                    <a:pt x="4737" y="19325"/>
                    <a:pt x="5311" y="19630"/>
                  </a:cubicBezTo>
                  <a:cubicBezTo>
                    <a:pt x="5884" y="19927"/>
                    <a:pt x="6552" y="20073"/>
                    <a:pt x="7314" y="20073"/>
                  </a:cubicBezTo>
                  <a:cubicBezTo>
                    <a:pt x="8065" y="20073"/>
                    <a:pt x="8723" y="19927"/>
                    <a:pt x="9287" y="19630"/>
                  </a:cubicBezTo>
                  <a:cubicBezTo>
                    <a:pt x="9861" y="19325"/>
                    <a:pt x="10335" y="18910"/>
                    <a:pt x="10711" y="18386"/>
                  </a:cubicBezTo>
                  <a:cubicBezTo>
                    <a:pt x="11087" y="17862"/>
                    <a:pt x="11369" y="17263"/>
                    <a:pt x="11557" y="16586"/>
                  </a:cubicBezTo>
                  <a:cubicBezTo>
                    <a:pt x="11754" y="15897"/>
                    <a:pt x="11853" y="15170"/>
                    <a:pt x="11853" y="14397"/>
                  </a:cubicBezTo>
                  <a:lnTo>
                    <a:pt x="11853" y="14069"/>
                  </a:lnTo>
                  <a:cubicBezTo>
                    <a:pt x="11853" y="13305"/>
                    <a:pt x="11754" y="12585"/>
                    <a:pt x="11557" y="11908"/>
                  </a:cubicBezTo>
                  <a:cubicBezTo>
                    <a:pt x="11369" y="11222"/>
                    <a:pt x="11082" y="10617"/>
                    <a:pt x="10696" y="10093"/>
                  </a:cubicBezTo>
                  <a:cubicBezTo>
                    <a:pt x="10320" y="9559"/>
                    <a:pt x="9846" y="9141"/>
                    <a:pt x="9272" y="8836"/>
                  </a:cubicBezTo>
                  <a:cubicBezTo>
                    <a:pt x="8708" y="8530"/>
                    <a:pt x="8045" y="8377"/>
                    <a:pt x="7284" y="8377"/>
                  </a:cubicBezTo>
                  <a:cubicBezTo>
                    <a:pt x="6532" y="8377"/>
                    <a:pt x="5870" y="8530"/>
                    <a:pt x="5296" y="8836"/>
                  </a:cubicBezTo>
                  <a:cubicBezTo>
                    <a:pt x="4732" y="9141"/>
                    <a:pt x="4258" y="9559"/>
                    <a:pt x="3872" y="10093"/>
                  </a:cubicBezTo>
                  <a:cubicBezTo>
                    <a:pt x="3496" y="10617"/>
                    <a:pt x="3214" y="11222"/>
                    <a:pt x="3026" y="11908"/>
                  </a:cubicBezTo>
                  <a:cubicBezTo>
                    <a:pt x="2838" y="12585"/>
                    <a:pt x="2744" y="13305"/>
                    <a:pt x="2744" y="14069"/>
                  </a:cubicBezTo>
                  <a:close/>
                  <a:moveTo>
                    <a:pt x="25010" y="20073"/>
                  </a:moveTo>
                  <a:cubicBezTo>
                    <a:pt x="25664" y="20073"/>
                    <a:pt x="26267" y="19945"/>
                    <a:pt x="26820" y="19686"/>
                  </a:cubicBezTo>
                  <a:cubicBezTo>
                    <a:pt x="27374" y="19431"/>
                    <a:pt x="27829" y="19078"/>
                    <a:pt x="28185" y="18629"/>
                  </a:cubicBezTo>
                  <a:cubicBezTo>
                    <a:pt x="28541" y="18171"/>
                    <a:pt x="28744" y="17653"/>
                    <a:pt x="28794" y="17070"/>
                  </a:cubicBezTo>
                  <a:lnTo>
                    <a:pt x="31405" y="17070"/>
                  </a:lnTo>
                  <a:cubicBezTo>
                    <a:pt x="31355" y="17987"/>
                    <a:pt x="31034" y="18838"/>
                    <a:pt x="30440" y="19630"/>
                  </a:cubicBezTo>
                  <a:cubicBezTo>
                    <a:pt x="29857" y="20413"/>
                    <a:pt x="29091" y="21046"/>
                    <a:pt x="28141" y="21533"/>
                  </a:cubicBezTo>
                  <a:cubicBezTo>
                    <a:pt x="27192" y="22010"/>
                    <a:pt x="26148" y="22247"/>
                    <a:pt x="25010" y="22247"/>
                  </a:cubicBezTo>
                  <a:cubicBezTo>
                    <a:pt x="23804" y="22247"/>
                    <a:pt x="22751" y="22041"/>
                    <a:pt x="21851" y="21633"/>
                  </a:cubicBezTo>
                  <a:cubicBezTo>
                    <a:pt x="20961" y="21221"/>
                    <a:pt x="20219" y="20659"/>
                    <a:pt x="19625" y="19945"/>
                  </a:cubicBezTo>
                  <a:cubicBezTo>
                    <a:pt x="19042" y="19231"/>
                    <a:pt x="18602" y="18411"/>
                    <a:pt x="18305" y="17485"/>
                  </a:cubicBezTo>
                  <a:cubicBezTo>
                    <a:pt x="18018" y="16552"/>
                    <a:pt x="17875" y="15563"/>
                    <a:pt x="17875" y="14525"/>
                  </a:cubicBezTo>
                  <a:lnTo>
                    <a:pt x="17875" y="13926"/>
                  </a:lnTo>
                  <a:cubicBezTo>
                    <a:pt x="17875" y="12887"/>
                    <a:pt x="18018" y="11905"/>
                    <a:pt x="18305" y="10979"/>
                  </a:cubicBezTo>
                  <a:cubicBezTo>
                    <a:pt x="18602" y="10046"/>
                    <a:pt x="19042" y="9223"/>
                    <a:pt x="19625" y="8505"/>
                  </a:cubicBezTo>
                  <a:cubicBezTo>
                    <a:pt x="20219" y="7791"/>
                    <a:pt x="20961" y="7230"/>
                    <a:pt x="21851" y="6818"/>
                  </a:cubicBezTo>
                  <a:cubicBezTo>
                    <a:pt x="22751" y="6409"/>
                    <a:pt x="23804" y="6204"/>
                    <a:pt x="25010" y="6204"/>
                  </a:cubicBezTo>
                  <a:cubicBezTo>
                    <a:pt x="26267" y="6204"/>
                    <a:pt x="27364" y="6453"/>
                    <a:pt x="28304" y="6949"/>
                  </a:cubicBezTo>
                  <a:cubicBezTo>
                    <a:pt x="29244" y="7432"/>
                    <a:pt x="29980" y="8100"/>
                    <a:pt x="30515" y="8948"/>
                  </a:cubicBezTo>
                  <a:cubicBezTo>
                    <a:pt x="31059" y="9787"/>
                    <a:pt x="31355" y="10741"/>
                    <a:pt x="31405" y="11808"/>
                  </a:cubicBezTo>
                  <a:lnTo>
                    <a:pt x="28794" y="11808"/>
                  </a:lnTo>
                  <a:cubicBezTo>
                    <a:pt x="28744" y="11172"/>
                    <a:pt x="28556" y="10595"/>
                    <a:pt x="28230" y="10080"/>
                  </a:cubicBezTo>
                  <a:cubicBezTo>
                    <a:pt x="27914" y="9566"/>
                    <a:pt x="27478" y="9154"/>
                    <a:pt x="26924" y="8848"/>
                  </a:cubicBezTo>
                  <a:cubicBezTo>
                    <a:pt x="26380" y="8533"/>
                    <a:pt x="25743" y="8377"/>
                    <a:pt x="25010" y="8377"/>
                  </a:cubicBezTo>
                  <a:cubicBezTo>
                    <a:pt x="24170" y="8377"/>
                    <a:pt x="23463" y="8540"/>
                    <a:pt x="22889" y="8864"/>
                  </a:cubicBezTo>
                  <a:cubicBezTo>
                    <a:pt x="22326" y="9179"/>
                    <a:pt x="21875" y="9606"/>
                    <a:pt x="21539" y="10152"/>
                  </a:cubicBezTo>
                  <a:cubicBezTo>
                    <a:pt x="21213" y="10685"/>
                    <a:pt x="20975" y="11281"/>
                    <a:pt x="20827" y="11939"/>
                  </a:cubicBezTo>
                  <a:cubicBezTo>
                    <a:pt x="20689" y="12585"/>
                    <a:pt x="20620" y="13249"/>
                    <a:pt x="20620" y="13926"/>
                  </a:cubicBezTo>
                  <a:lnTo>
                    <a:pt x="20620" y="14525"/>
                  </a:lnTo>
                  <a:cubicBezTo>
                    <a:pt x="20620" y="15201"/>
                    <a:pt x="20689" y="15869"/>
                    <a:pt x="20827" y="16527"/>
                  </a:cubicBezTo>
                  <a:cubicBezTo>
                    <a:pt x="20965" y="17185"/>
                    <a:pt x="21198" y="17781"/>
                    <a:pt x="21524" y="18314"/>
                  </a:cubicBezTo>
                  <a:cubicBezTo>
                    <a:pt x="21861" y="18847"/>
                    <a:pt x="22311" y="19278"/>
                    <a:pt x="22874" y="19602"/>
                  </a:cubicBezTo>
                  <a:cubicBezTo>
                    <a:pt x="23448" y="19917"/>
                    <a:pt x="24160" y="20073"/>
                    <a:pt x="25010" y="20073"/>
                  </a:cubicBezTo>
                  <a:close/>
                  <a:moveTo>
                    <a:pt x="41446" y="20073"/>
                  </a:moveTo>
                  <a:cubicBezTo>
                    <a:pt x="42099" y="20073"/>
                    <a:pt x="42703" y="19945"/>
                    <a:pt x="43256" y="19686"/>
                  </a:cubicBezTo>
                  <a:cubicBezTo>
                    <a:pt x="43810" y="19431"/>
                    <a:pt x="44265" y="19078"/>
                    <a:pt x="44621" y="18629"/>
                  </a:cubicBezTo>
                  <a:cubicBezTo>
                    <a:pt x="44977" y="18171"/>
                    <a:pt x="45180" y="17653"/>
                    <a:pt x="45230" y="17070"/>
                  </a:cubicBezTo>
                  <a:lnTo>
                    <a:pt x="47841" y="17070"/>
                  </a:lnTo>
                  <a:cubicBezTo>
                    <a:pt x="47791" y="17987"/>
                    <a:pt x="47470" y="18838"/>
                    <a:pt x="46876" y="19630"/>
                  </a:cubicBezTo>
                  <a:cubicBezTo>
                    <a:pt x="46293" y="20413"/>
                    <a:pt x="45526" y="21046"/>
                    <a:pt x="44577" y="21533"/>
                  </a:cubicBezTo>
                  <a:cubicBezTo>
                    <a:pt x="43628" y="22010"/>
                    <a:pt x="42584" y="22247"/>
                    <a:pt x="41446" y="22247"/>
                  </a:cubicBezTo>
                  <a:cubicBezTo>
                    <a:pt x="40240" y="22247"/>
                    <a:pt x="39187" y="22041"/>
                    <a:pt x="38287" y="21633"/>
                  </a:cubicBezTo>
                  <a:cubicBezTo>
                    <a:pt x="37397" y="21221"/>
                    <a:pt x="36655" y="20659"/>
                    <a:pt x="36061" y="19945"/>
                  </a:cubicBezTo>
                  <a:cubicBezTo>
                    <a:pt x="35478" y="19231"/>
                    <a:pt x="35038" y="18411"/>
                    <a:pt x="34741" y="17485"/>
                  </a:cubicBezTo>
                  <a:cubicBezTo>
                    <a:pt x="34454" y="16552"/>
                    <a:pt x="34311" y="15563"/>
                    <a:pt x="34311" y="14525"/>
                  </a:cubicBezTo>
                  <a:lnTo>
                    <a:pt x="34311" y="13926"/>
                  </a:lnTo>
                  <a:cubicBezTo>
                    <a:pt x="34311" y="12887"/>
                    <a:pt x="34454" y="11905"/>
                    <a:pt x="34741" y="10979"/>
                  </a:cubicBezTo>
                  <a:cubicBezTo>
                    <a:pt x="35038" y="10046"/>
                    <a:pt x="35478" y="9223"/>
                    <a:pt x="36061" y="8505"/>
                  </a:cubicBezTo>
                  <a:cubicBezTo>
                    <a:pt x="36655" y="7791"/>
                    <a:pt x="37397" y="7230"/>
                    <a:pt x="38287" y="6818"/>
                  </a:cubicBezTo>
                  <a:cubicBezTo>
                    <a:pt x="39187" y="6409"/>
                    <a:pt x="40240" y="6204"/>
                    <a:pt x="41446" y="6204"/>
                  </a:cubicBezTo>
                  <a:cubicBezTo>
                    <a:pt x="42703" y="6204"/>
                    <a:pt x="43800" y="6453"/>
                    <a:pt x="44740" y="6949"/>
                  </a:cubicBezTo>
                  <a:cubicBezTo>
                    <a:pt x="45680" y="7432"/>
                    <a:pt x="46416" y="8100"/>
                    <a:pt x="46951" y="8948"/>
                  </a:cubicBezTo>
                  <a:cubicBezTo>
                    <a:pt x="47495" y="9787"/>
                    <a:pt x="47791" y="10741"/>
                    <a:pt x="47841" y="11808"/>
                  </a:cubicBezTo>
                  <a:lnTo>
                    <a:pt x="45230" y="11808"/>
                  </a:lnTo>
                  <a:cubicBezTo>
                    <a:pt x="45180" y="11172"/>
                    <a:pt x="44992" y="10595"/>
                    <a:pt x="44666" y="10080"/>
                  </a:cubicBezTo>
                  <a:cubicBezTo>
                    <a:pt x="44350" y="9566"/>
                    <a:pt x="43914" y="9154"/>
                    <a:pt x="43360" y="8848"/>
                  </a:cubicBezTo>
                  <a:cubicBezTo>
                    <a:pt x="42816" y="8533"/>
                    <a:pt x="42178" y="8377"/>
                    <a:pt x="41446" y="8377"/>
                  </a:cubicBezTo>
                  <a:cubicBezTo>
                    <a:pt x="40606" y="8377"/>
                    <a:pt x="39899" y="8540"/>
                    <a:pt x="39325" y="8864"/>
                  </a:cubicBezTo>
                  <a:cubicBezTo>
                    <a:pt x="38761" y="9179"/>
                    <a:pt x="38311" y="9606"/>
                    <a:pt x="37975" y="10152"/>
                  </a:cubicBezTo>
                  <a:cubicBezTo>
                    <a:pt x="37649" y="10685"/>
                    <a:pt x="37411" y="11281"/>
                    <a:pt x="37263" y="11939"/>
                  </a:cubicBezTo>
                  <a:cubicBezTo>
                    <a:pt x="37125" y="12585"/>
                    <a:pt x="37055" y="13249"/>
                    <a:pt x="37055" y="13926"/>
                  </a:cubicBezTo>
                  <a:lnTo>
                    <a:pt x="37055" y="14525"/>
                  </a:lnTo>
                  <a:cubicBezTo>
                    <a:pt x="37055" y="15201"/>
                    <a:pt x="37125" y="15869"/>
                    <a:pt x="37263" y="16527"/>
                  </a:cubicBezTo>
                  <a:cubicBezTo>
                    <a:pt x="37401" y="17185"/>
                    <a:pt x="37634" y="17781"/>
                    <a:pt x="37960" y="18314"/>
                  </a:cubicBezTo>
                  <a:cubicBezTo>
                    <a:pt x="38296" y="18847"/>
                    <a:pt x="38747" y="19278"/>
                    <a:pt x="39310" y="19602"/>
                  </a:cubicBezTo>
                  <a:cubicBezTo>
                    <a:pt x="39884" y="19917"/>
                    <a:pt x="40596" y="20073"/>
                    <a:pt x="41446" y="20073"/>
                  </a:cubicBezTo>
                  <a:close/>
                  <a:moveTo>
                    <a:pt x="61280" y="18386"/>
                  </a:moveTo>
                  <a:lnTo>
                    <a:pt x="61280" y="6490"/>
                  </a:lnTo>
                  <a:lnTo>
                    <a:pt x="64039" y="6490"/>
                  </a:lnTo>
                  <a:lnTo>
                    <a:pt x="64039" y="21960"/>
                  </a:lnTo>
                  <a:lnTo>
                    <a:pt x="61413" y="21960"/>
                  </a:lnTo>
                  <a:lnTo>
                    <a:pt x="61280" y="18386"/>
                  </a:lnTo>
                  <a:close/>
                  <a:moveTo>
                    <a:pt x="61799" y="15127"/>
                  </a:moveTo>
                  <a:lnTo>
                    <a:pt x="62941" y="15099"/>
                  </a:lnTo>
                  <a:cubicBezTo>
                    <a:pt x="62941" y="16128"/>
                    <a:pt x="62828" y="17079"/>
                    <a:pt x="62600" y="17959"/>
                  </a:cubicBezTo>
                  <a:cubicBezTo>
                    <a:pt x="62383" y="18826"/>
                    <a:pt x="62026" y="19577"/>
                    <a:pt x="61532" y="20217"/>
                  </a:cubicBezTo>
                  <a:cubicBezTo>
                    <a:pt x="61038" y="20856"/>
                    <a:pt x="60390" y="21355"/>
                    <a:pt x="59589" y="21717"/>
                  </a:cubicBezTo>
                  <a:cubicBezTo>
                    <a:pt x="58788" y="22069"/>
                    <a:pt x="57813" y="22247"/>
                    <a:pt x="56666" y="22247"/>
                  </a:cubicBezTo>
                  <a:cubicBezTo>
                    <a:pt x="55885" y="22247"/>
                    <a:pt x="55168" y="22138"/>
                    <a:pt x="54515" y="21916"/>
                  </a:cubicBezTo>
                  <a:cubicBezTo>
                    <a:pt x="53872" y="21698"/>
                    <a:pt x="53318" y="21361"/>
                    <a:pt x="52853" y="20903"/>
                  </a:cubicBezTo>
                  <a:cubicBezTo>
                    <a:pt x="52389" y="20444"/>
                    <a:pt x="52027" y="19849"/>
                    <a:pt x="51770" y="19116"/>
                  </a:cubicBezTo>
                  <a:cubicBezTo>
                    <a:pt x="51523" y="18383"/>
                    <a:pt x="51400" y="17500"/>
                    <a:pt x="51400" y="16471"/>
                  </a:cubicBezTo>
                  <a:lnTo>
                    <a:pt x="51400" y="6490"/>
                  </a:lnTo>
                  <a:lnTo>
                    <a:pt x="54144" y="6490"/>
                  </a:lnTo>
                  <a:lnTo>
                    <a:pt x="54144" y="16499"/>
                  </a:lnTo>
                  <a:cubicBezTo>
                    <a:pt x="54144" y="17194"/>
                    <a:pt x="54223" y="17771"/>
                    <a:pt x="54381" y="18230"/>
                  </a:cubicBezTo>
                  <a:cubicBezTo>
                    <a:pt x="54550" y="18676"/>
                    <a:pt x="54772" y="19035"/>
                    <a:pt x="55049" y="19303"/>
                  </a:cubicBezTo>
                  <a:cubicBezTo>
                    <a:pt x="55336" y="19559"/>
                    <a:pt x="55652" y="19739"/>
                    <a:pt x="55998" y="19845"/>
                  </a:cubicBezTo>
                  <a:cubicBezTo>
                    <a:pt x="56355" y="19948"/>
                    <a:pt x="56720" y="20001"/>
                    <a:pt x="57096" y="20001"/>
                  </a:cubicBezTo>
                  <a:cubicBezTo>
                    <a:pt x="58263" y="20001"/>
                    <a:pt x="59188" y="19786"/>
                    <a:pt x="59871" y="19359"/>
                  </a:cubicBezTo>
                  <a:cubicBezTo>
                    <a:pt x="60553" y="18919"/>
                    <a:pt x="61042" y="18333"/>
                    <a:pt x="61339" y="17600"/>
                  </a:cubicBezTo>
                  <a:cubicBezTo>
                    <a:pt x="61646" y="16858"/>
                    <a:pt x="61799" y="16031"/>
                    <a:pt x="61799" y="15127"/>
                  </a:cubicBezTo>
                  <a:close/>
                  <a:moveTo>
                    <a:pt x="71500" y="9463"/>
                  </a:moveTo>
                  <a:lnTo>
                    <a:pt x="71500" y="27908"/>
                  </a:lnTo>
                  <a:lnTo>
                    <a:pt x="68740" y="27908"/>
                  </a:lnTo>
                  <a:lnTo>
                    <a:pt x="68740" y="6490"/>
                  </a:lnTo>
                  <a:lnTo>
                    <a:pt x="71262" y="6490"/>
                  </a:lnTo>
                  <a:lnTo>
                    <a:pt x="71500" y="9463"/>
                  </a:lnTo>
                  <a:close/>
                  <a:moveTo>
                    <a:pt x="82315" y="14097"/>
                  </a:moveTo>
                  <a:lnTo>
                    <a:pt x="82315" y="14397"/>
                  </a:lnTo>
                  <a:cubicBezTo>
                    <a:pt x="82315" y="15523"/>
                    <a:pt x="82176" y="16564"/>
                    <a:pt x="81899" y="17528"/>
                  </a:cubicBezTo>
                  <a:cubicBezTo>
                    <a:pt x="81622" y="18483"/>
                    <a:pt x="81217" y="19312"/>
                    <a:pt x="80683" y="20017"/>
                  </a:cubicBezTo>
                  <a:cubicBezTo>
                    <a:pt x="80159" y="20722"/>
                    <a:pt x="79511" y="21271"/>
                    <a:pt x="78739" y="21661"/>
                  </a:cubicBezTo>
                  <a:cubicBezTo>
                    <a:pt x="77968" y="22051"/>
                    <a:pt x="77083" y="22247"/>
                    <a:pt x="76084" y="22247"/>
                  </a:cubicBezTo>
                  <a:cubicBezTo>
                    <a:pt x="75065" y="22247"/>
                    <a:pt x="74165" y="22085"/>
                    <a:pt x="73384" y="21761"/>
                  </a:cubicBezTo>
                  <a:cubicBezTo>
                    <a:pt x="72603" y="21436"/>
                    <a:pt x="71940" y="20965"/>
                    <a:pt x="71396" y="20345"/>
                  </a:cubicBezTo>
                  <a:cubicBezTo>
                    <a:pt x="70852" y="19727"/>
                    <a:pt x="70417" y="18982"/>
                    <a:pt x="70090" y="18115"/>
                  </a:cubicBezTo>
                  <a:cubicBezTo>
                    <a:pt x="69774" y="17247"/>
                    <a:pt x="69556" y="16271"/>
                    <a:pt x="69438" y="15183"/>
                  </a:cubicBezTo>
                  <a:lnTo>
                    <a:pt x="69438" y="13583"/>
                  </a:lnTo>
                  <a:cubicBezTo>
                    <a:pt x="69556" y="12438"/>
                    <a:pt x="69779" y="11412"/>
                    <a:pt x="70105" y="10508"/>
                  </a:cubicBezTo>
                  <a:cubicBezTo>
                    <a:pt x="70431" y="9603"/>
                    <a:pt x="70862" y="8830"/>
                    <a:pt x="71396" y="8190"/>
                  </a:cubicBezTo>
                  <a:cubicBezTo>
                    <a:pt x="71940" y="7545"/>
                    <a:pt x="72598" y="7052"/>
                    <a:pt x="73369" y="6718"/>
                  </a:cubicBezTo>
                  <a:cubicBezTo>
                    <a:pt x="74140" y="6375"/>
                    <a:pt x="75031" y="6204"/>
                    <a:pt x="76039" y="6204"/>
                  </a:cubicBezTo>
                  <a:cubicBezTo>
                    <a:pt x="77048" y="6204"/>
                    <a:pt x="77943" y="6394"/>
                    <a:pt x="78725" y="6777"/>
                  </a:cubicBezTo>
                  <a:cubicBezTo>
                    <a:pt x="79506" y="7149"/>
                    <a:pt x="80164" y="7682"/>
                    <a:pt x="80698" y="8377"/>
                  </a:cubicBezTo>
                  <a:cubicBezTo>
                    <a:pt x="81232" y="9073"/>
                    <a:pt x="81632" y="9909"/>
                    <a:pt x="81899" y="10879"/>
                  </a:cubicBezTo>
                  <a:cubicBezTo>
                    <a:pt x="82176" y="11842"/>
                    <a:pt x="82315" y="12915"/>
                    <a:pt x="82315" y="14097"/>
                  </a:cubicBezTo>
                  <a:close/>
                  <a:moveTo>
                    <a:pt x="79556" y="14397"/>
                  </a:moveTo>
                  <a:lnTo>
                    <a:pt x="79556" y="14097"/>
                  </a:lnTo>
                  <a:cubicBezTo>
                    <a:pt x="79556" y="13324"/>
                    <a:pt x="79471" y="12600"/>
                    <a:pt x="79303" y="11923"/>
                  </a:cubicBezTo>
                  <a:cubicBezTo>
                    <a:pt x="79135" y="11237"/>
                    <a:pt x="78873" y="10635"/>
                    <a:pt x="78517" y="10121"/>
                  </a:cubicBezTo>
                  <a:cubicBezTo>
                    <a:pt x="78171" y="9597"/>
                    <a:pt x="77726" y="9188"/>
                    <a:pt x="77182" y="8892"/>
                  </a:cubicBezTo>
                  <a:cubicBezTo>
                    <a:pt x="76638" y="8586"/>
                    <a:pt x="75990" y="8433"/>
                    <a:pt x="75238" y="8433"/>
                  </a:cubicBezTo>
                  <a:cubicBezTo>
                    <a:pt x="74546" y="8433"/>
                    <a:pt x="73943" y="8549"/>
                    <a:pt x="73428" y="8777"/>
                  </a:cubicBezTo>
                  <a:cubicBezTo>
                    <a:pt x="72924" y="9007"/>
                    <a:pt x="72494" y="9316"/>
                    <a:pt x="72138" y="9706"/>
                  </a:cubicBezTo>
                  <a:cubicBezTo>
                    <a:pt x="71782" y="10090"/>
                    <a:pt x="71490" y="10526"/>
                    <a:pt x="71262" y="11022"/>
                  </a:cubicBezTo>
                  <a:cubicBezTo>
                    <a:pt x="71045" y="11509"/>
                    <a:pt x="70882" y="12014"/>
                    <a:pt x="70773" y="12538"/>
                  </a:cubicBezTo>
                  <a:lnTo>
                    <a:pt x="70773" y="16240"/>
                  </a:lnTo>
                  <a:cubicBezTo>
                    <a:pt x="70971" y="16908"/>
                    <a:pt x="71248" y="17538"/>
                    <a:pt x="71604" y="18130"/>
                  </a:cubicBezTo>
                  <a:cubicBezTo>
                    <a:pt x="71960" y="18710"/>
                    <a:pt x="72434" y="19181"/>
                    <a:pt x="73028" y="19543"/>
                  </a:cubicBezTo>
                  <a:cubicBezTo>
                    <a:pt x="73621" y="19899"/>
                    <a:pt x="74368" y="20073"/>
                    <a:pt x="75268" y="20073"/>
                  </a:cubicBezTo>
                  <a:cubicBezTo>
                    <a:pt x="76010" y="20073"/>
                    <a:pt x="76648" y="19927"/>
                    <a:pt x="77182" y="19630"/>
                  </a:cubicBezTo>
                  <a:cubicBezTo>
                    <a:pt x="77726" y="19325"/>
                    <a:pt x="78171" y="18910"/>
                    <a:pt x="78517" y="18386"/>
                  </a:cubicBezTo>
                  <a:cubicBezTo>
                    <a:pt x="78873" y="17862"/>
                    <a:pt x="79135" y="17263"/>
                    <a:pt x="79303" y="16586"/>
                  </a:cubicBezTo>
                  <a:cubicBezTo>
                    <a:pt x="79471" y="15897"/>
                    <a:pt x="79556" y="15170"/>
                    <a:pt x="79556" y="14397"/>
                  </a:cubicBezTo>
                  <a:close/>
                  <a:moveTo>
                    <a:pt x="95813" y="19315"/>
                  </a:moveTo>
                  <a:lnTo>
                    <a:pt x="95813" y="11353"/>
                  </a:lnTo>
                  <a:cubicBezTo>
                    <a:pt x="95813" y="10741"/>
                    <a:pt x="95685" y="10211"/>
                    <a:pt x="95427" y="9765"/>
                  </a:cubicBezTo>
                  <a:cubicBezTo>
                    <a:pt x="95180" y="9307"/>
                    <a:pt x="94804" y="8954"/>
                    <a:pt x="94300" y="8705"/>
                  </a:cubicBezTo>
                  <a:cubicBezTo>
                    <a:pt x="93796" y="8458"/>
                    <a:pt x="93173" y="8334"/>
                    <a:pt x="92431" y="8334"/>
                  </a:cubicBezTo>
                  <a:cubicBezTo>
                    <a:pt x="91739" y="8334"/>
                    <a:pt x="91130" y="8449"/>
                    <a:pt x="90606" y="8677"/>
                  </a:cubicBezTo>
                  <a:cubicBezTo>
                    <a:pt x="90092" y="8908"/>
                    <a:pt x="89686" y="9207"/>
                    <a:pt x="89390" y="9578"/>
                  </a:cubicBezTo>
                  <a:cubicBezTo>
                    <a:pt x="89103" y="9949"/>
                    <a:pt x="88959" y="10352"/>
                    <a:pt x="88959" y="10779"/>
                  </a:cubicBezTo>
                  <a:lnTo>
                    <a:pt x="86215" y="10779"/>
                  </a:lnTo>
                  <a:cubicBezTo>
                    <a:pt x="86215" y="10227"/>
                    <a:pt x="86363" y="9678"/>
                    <a:pt x="86660" y="9135"/>
                  </a:cubicBezTo>
                  <a:cubicBezTo>
                    <a:pt x="86956" y="8593"/>
                    <a:pt x="87382" y="8100"/>
                    <a:pt x="87936" y="7663"/>
                  </a:cubicBezTo>
                  <a:cubicBezTo>
                    <a:pt x="88499" y="7214"/>
                    <a:pt x="89172" y="6862"/>
                    <a:pt x="89953" y="6606"/>
                  </a:cubicBezTo>
                  <a:cubicBezTo>
                    <a:pt x="90745" y="6338"/>
                    <a:pt x="91625" y="6204"/>
                    <a:pt x="92594" y="6204"/>
                  </a:cubicBezTo>
                  <a:cubicBezTo>
                    <a:pt x="93761" y="6204"/>
                    <a:pt x="94790" y="6394"/>
                    <a:pt x="95680" y="6777"/>
                  </a:cubicBezTo>
                  <a:cubicBezTo>
                    <a:pt x="96580" y="7158"/>
                    <a:pt x="97282" y="7735"/>
                    <a:pt x="97787" y="8505"/>
                  </a:cubicBezTo>
                  <a:cubicBezTo>
                    <a:pt x="98301" y="9269"/>
                    <a:pt x="98558" y="10227"/>
                    <a:pt x="98558" y="11381"/>
                  </a:cubicBezTo>
                  <a:lnTo>
                    <a:pt x="98558" y="18585"/>
                  </a:lnTo>
                  <a:cubicBezTo>
                    <a:pt x="98558" y="19100"/>
                    <a:pt x="98602" y="19649"/>
                    <a:pt x="98691" y="20232"/>
                  </a:cubicBezTo>
                  <a:cubicBezTo>
                    <a:pt x="98790" y="20812"/>
                    <a:pt x="98934" y="21311"/>
                    <a:pt x="99122" y="21732"/>
                  </a:cubicBezTo>
                  <a:lnTo>
                    <a:pt x="99122" y="21960"/>
                  </a:lnTo>
                  <a:lnTo>
                    <a:pt x="96258" y="21960"/>
                  </a:lnTo>
                  <a:cubicBezTo>
                    <a:pt x="96120" y="21654"/>
                    <a:pt x="96011" y="21252"/>
                    <a:pt x="95932" y="20747"/>
                  </a:cubicBezTo>
                  <a:cubicBezTo>
                    <a:pt x="95853" y="20232"/>
                    <a:pt x="95813" y="19755"/>
                    <a:pt x="95813" y="19315"/>
                  </a:cubicBezTo>
                  <a:close/>
                  <a:moveTo>
                    <a:pt x="96288" y="12582"/>
                  </a:moveTo>
                  <a:lnTo>
                    <a:pt x="96318" y="14440"/>
                  </a:lnTo>
                  <a:lnTo>
                    <a:pt x="93543" y="14440"/>
                  </a:lnTo>
                  <a:cubicBezTo>
                    <a:pt x="92762" y="14440"/>
                    <a:pt x="92065" y="14503"/>
                    <a:pt x="91452" y="14624"/>
                  </a:cubicBezTo>
                  <a:cubicBezTo>
                    <a:pt x="90838" y="14740"/>
                    <a:pt x="90324" y="14918"/>
                    <a:pt x="89909" y="15155"/>
                  </a:cubicBezTo>
                  <a:cubicBezTo>
                    <a:pt x="89493" y="15392"/>
                    <a:pt x="89177" y="15694"/>
                    <a:pt x="88959" y="16056"/>
                  </a:cubicBezTo>
                  <a:cubicBezTo>
                    <a:pt x="88742" y="16409"/>
                    <a:pt x="88633" y="16823"/>
                    <a:pt x="88633" y="17300"/>
                  </a:cubicBezTo>
                  <a:cubicBezTo>
                    <a:pt x="88633" y="17787"/>
                    <a:pt x="88747" y="18230"/>
                    <a:pt x="88974" y="18629"/>
                  </a:cubicBezTo>
                  <a:cubicBezTo>
                    <a:pt x="89202" y="19028"/>
                    <a:pt x="89543" y="19350"/>
                    <a:pt x="89998" y="19587"/>
                  </a:cubicBezTo>
                  <a:cubicBezTo>
                    <a:pt x="90463" y="19817"/>
                    <a:pt x="91031" y="19930"/>
                    <a:pt x="91704" y="19930"/>
                  </a:cubicBezTo>
                  <a:cubicBezTo>
                    <a:pt x="92544" y="19930"/>
                    <a:pt x="93286" y="19758"/>
                    <a:pt x="93929" y="19415"/>
                  </a:cubicBezTo>
                  <a:cubicBezTo>
                    <a:pt x="94572" y="19072"/>
                    <a:pt x="95082" y="18654"/>
                    <a:pt x="95457" y="18158"/>
                  </a:cubicBezTo>
                  <a:cubicBezTo>
                    <a:pt x="95843" y="17662"/>
                    <a:pt x="96051" y="17182"/>
                    <a:pt x="96080" y="16714"/>
                  </a:cubicBezTo>
                  <a:lnTo>
                    <a:pt x="97252" y="17987"/>
                  </a:lnTo>
                  <a:cubicBezTo>
                    <a:pt x="97183" y="18386"/>
                    <a:pt x="96995" y="18829"/>
                    <a:pt x="96689" y="19315"/>
                  </a:cubicBezTo>
                  <a:cubicBezTo>
                    <a:pt x="96382" y="19802"/>
                    <a:pt x="95971" y="20270"/>
                    <a:pt x="95457" y="20716"/>
                  </a:cubicBezTo>
                  <a:cubicBezTo>
                    <a:pt x="94953" y="21155"/>
                    <a:pt x="94349" y="21523"/>
                    <a:pt x="93647" y="21817"/>
                  </a:cubicBezTo>
                  <a:cubicBezTo>
                    <a:pt x="92955" y="22104"/>
                    <a:pt x="92174" y="22247"/>
                    <a:pt x="91303" y="22247"/>
                  </a:cubicBezTo>
                  <a:cubicBezTo>
                    <a:pt x="90215" y="22247"/>
                    <a:pt x="89261" y="22041"/>
                    <a:pt x="88440" y="21633"/>
                  </a:cubicBezTo>
                  <a:cubicBezTo>
                    <a:pt x="87629" y="21221"/>
                    <a:pt x="86996" y="20675"/>
                    <a:pt x="86541" y="19989"/>
                  </a:cubicBezTo>
                  <a:cubicBezTo>
                    <a:pt x="86096" y="19290"/>
                    <a:pt x="85874" y="18514"/>
                    <a:pt x="85874" y="17656"/>
                  </a:cubicBezTo>
                  <a:cubicBezTo>
                    <a:pt x="85874" y="16826"/>
                    <a:pt x="86042" y="16100"/>
                    <a:pt x="86378" y="15470"/>
                  </a:cubicBezTo>
                  <a:cubicBezTo>
                    <a:pt x="86714" y="14830"/>
                    <a:pt x="87199" y="14303"/>
                    <a:pt x="87832" y="13882"/>
                  </a:cubicBezTo>
                  <a:cubicBezTo>
                    <a:pt x="88465" y="13455"/>
                    <a:pt x="89226" y="13131"/>
                    <a:pt x="90116" y="12909"/>
                  </a:cubicBezTo>
                  <a:cubicBezTo>
                    <a:pt x="91007" y="12691"/>
                    <a:pt x="92000" y="12582"/>
                    <a:pt x="93098" y="12582"/>
                  </a:cubicBezTo>
                  <a:lnTo>
                    <a:pt x="96288" y="12582"/>
                  </a:lnTo>
                  <a:close/>
                  <a:moveTo>
                    <a:pt x="110128" y="6490"/>
                  </a:moveTo>
                  <a:lnTo>
                    <a:pt x="110128" y="8521"/>
                  </a:lnTo>
                  <a:lnTo>
                    <a:pt x="101449" y="8521"/>
                  </a:lnTo>
                  <a:lnTo>
                    <a:pt x="101449" y="6490"/>
                  </a:lnTo>
                  <a:lnTo>
                    <a:pt x="110128" y="6490"/>
                  </a:lnTo>
                  <a:close/>
                  <a:moveTo>
                    <a:pt x="104386" y="2729"/>
                  </a:moveTo>
                  <a:lnTo>
                    <a:pt x="107131" y="2729"/>
                  </a:lnTo>
                  <a:lnTo>
                    <a:pt x="107131" y="18130"/>
                  </a:lnTo>
                  <a:cubicBezTo>
                    <a:pt x="107131" y="18654"/>
                    <a:pt x="107215" y="19050"/>
                    <a:pt x="107383" y="19315"/>
                  </a:cubicBezTo>
                  <a:cubicBezTo>
                    <a:pt x="107551" y="19584"/>
                    <a:pt x="107769" y="19758"/>
                    <a:pt x="108036" y="19845"/>
                  </a:cubicBezTo>
                  <a:cubicBezTo>
                    <a:pt x="108303" y="19930"/>
                    <a:pt x="108590" y="19973"/>
                    <a:pt x="108897" y="19973"/>
                  </a:cubicBezTo>
                  <a:cubicBezTo>
                    <a:pt x="109124" y="19973"/>
                    <a:pt x="109361" y="19955"/>
                    <a:pt x="109608" y="19917"/>
                  </a:cubicBezTo>
                  <a:cubicBezTo>
                    <a:pt x="109866" y="19867"/>
                    <a:pt x="110059" y="19830"/>
                    <a:pt x="110187" y="19802"/>
                  </a:cubicBezTo>
                  <a:lnTo>
                    <a:pt x="110202" y="21960"/>
                  </a:lnTo>
                  <a:cubicBezTo>
                    <a:pt x="109985" y="22029"/>
                    <a:pt x="109697" y="22091"/>
                    <a:pt x="109342" y="22147"/>
                  </a:cubicBezTo>
                  <a:cubicBezTo>
                    <a:pt x="108995" y="22213"/>
                    <a:pt x="108575" y="22247"/>
                    <a:pt x="108080" y="22247"/>
                  </a:cubicBezTo>
                  <a:cubicBezTo>
                    <a:pt x="107408" y="22247"/>
                    <a:pt x="106790" y="22119"/>
                    <a:pt x="106226" y="21860"/>
                  </a:cubicBezTo>
                  <a:cubicBezTo>
                    <a:pt x="105662" y="21605"/>
                    <a:pt x="105212" y="21174"/>
                    <a:pt x="104876" y="20575"/>
                  </a:cubicBezTo>
                  <a:cubicBezTo>
                    <a:pt x="104550" y="19964"/>
                    <a:pt x="104386" y="19144"/>
                    <a:pt x="104386" y="18115"/>
                  </a:cubicBezTo>
                  <a:lnTo>
                    <a:pt x="104386" y="2729"/>
                  </a:lnTo>
                  <a:close/>
                  <a:moveTo>
                    <a:pt x="116861" y="6490"/>
                  </a:moveTo>
                  <a:lnTo>
                    <a:pt x="116861" y="21960"/>
                  </a:lnTo>
                  <a:lnTo>
                    <a:pt x="114102" y="21960"/>
                  </a:lnTo>
                  <a:lnTo>
                    <a:pt x="114102" y="6490"/>
                  </a:lnTo>
                  <a:lnTo>
                    <a:pt x="116861" y="6490"/>
                  </a:lnTo>
                  <a:close/>
                  <a:moveTo>
                    <a:pt x="113894" y="2386"/>
                  </a:moveTo>
                  <a:cubicBezTo>
                    <a:pt x="113894" y="1959"/>
                    <a:pt x="114028" y="1597"/>
                    <a:pt x="114295" y="1301"/>
                  </a:cubicBezTo>
                  <a:cubicBezTo>
                    <a:pt x="114572" y="1004"/>
                    <a:pt x="114977" y="858"/>
                    <a:pt x="115511" y="858"/>
                  </a:cubicBezTo>
                  <a:cubicBezTo>
                    <a:pt x="116036" y="858"/>
                    <a:pt x="116436" y="1004"/>
                    <a:pt x="116713" y="1301"/>
                  </a:cubicBezTo>
                  <a:cubicBezTo>
                    <a:pt x="117000" y="1597"/>
                    <a:pt x="117143" y="1959"/>
                    <a:pt x="117143" y="2386"/>
                  </a:cubicBezTo>
                  <a:cubicBezTo>
                    <a:pt x="117143" y="2798"/>
                    <a:pt x="117000" y="3150"/>
                    <a:pt x="116713" y="3443"/>
                  </a:cubicBezTo>
                  <a:cubicBezTo>
                    <a:pt x="116436" y="3730"/>
                    <a:pt x="116036" y="3874"/>
                    <a:pt x="115511" y="3874"/>
                  </a:cubicBezTo>
                  <a:cubicBezTo>
                    <a:pt x="114977" y="3874"/>
                    <a:pt x="114572" y="3730"/>
                    <a:pt x="114295" y="3443"/>
                  </a:cubicBezTo>
                  <a:cubicBezTo>
                    <a:pt x="114028" y="3150"/>
                    <a:pt x="113894" y="2798"/>
                    <a:pt x="113894" y="2386"/>
                  </a:cubicBezTo>
                  <a:close/>
                  <a:moveTo>
                    <a:pt x="121073" y="14397"/>
                  </a:moveTo>
                  <a:lnTo>
                    <a:pt x="121073" y="14069"/>
                  </a:lnTo>
                  <a:cubicBezTo>
                    <a:pt x="121073" y="12953"/>
                    <a:pt x="121241" y="11917"/>
                    <a:pt x="121576" y="10966"/>
                  </a:cubicBezTo>
                  <a:cubicBezTo>
                    <a:pt x="121912" y="10002"/>
                    <a:pt x="122398" y="9170"/>
                    <a:pt x="123032" y="8465"/>
                  </a:cubicBezTo>
                  <a:cubicBezTo>
                    <a:pt x="123663" y="7747"/>
                    <a:pt x="124430" y="7195"/>
                    <a:pt x="125330" y="6805"/>
                  </a:cubicBezTo>
                  <a:cubicBezTo>
                    <a:pt x="126229" y="6403"/>
                    <a:pt x="127239" y="6204"/>
                    <a:pt x="128359" y="6204"/>
                  </a:cubicBezTo>
                  <a:cubicBezTo>
                    <a:pt x="129485" y="6204"/>
                    <a:pt x="130498" y="6403"/>
                    <a:pt x="131397" y="6805"/>
                  </a:cubicBezTo>
                  <a:cubicBezTo>
                    <a:pt x="132310" y="7195"/>
                    <a:pt x="133080" y="7747"/>
                    <a:pt x="133714" y="8465"/>
                  </a:cubicBezTo>
                  <a:cubicBezTo>
                    <a:pt x="134355" y="9170"/>
                    <a:pt x="134844" y="10002"/>
                    <a:pt x="135180" y="10966"/>
                  </a:cubicBezTo>
                  <a:cubicBezTo>
                    <a:pt x="135517" y="11917"/>
                    <a:pt x="135685" y="12953"/>
                    <a:pt x="135685" y="14069"/>
                  </a:cubicBezTo>
                  <a:lnTo>
                    <a:pt x="135685" y="14397"/>
                  </a:lnTo>
                  <a:cubicBezTo>
                    <a:pt x="135685" y="15513"/>
                    <a:pt x="135517" y="16546"/>
                    <a:pt x="135180" y="17500"/>
                  </a:cubicBezTo>
                  <a:cubicBezTo>
                    <a:pt x="134844" y="18455"/>
                    <a:pt x="134355" y="19287"/>
                    <a:pt x="133714" y="20001"/>
                  </a:cubicBezTo>
                  <a:cubicBezTo>
                    <a:pt x="133080" y="20706"/>
                    <a:pt x="132313" y="21261"/>
                    <a:pt x="131413" y="21661"/>
                  </a:cubicBezTo>
                  <a:cubicBezTo>
                    <a:pt x="130523" y="22051"/>
                    <a:pt x="129514" y="22247"/>
                    <a:pt x="128388" y="22247"/>
                  </a:cubicBezTo>
                  <a:cubicBezTo>
                    <a:pt x="127258" y="22247"/>
                    <a:pt x="126245" y="22051"/>
                    <a:pt x="125346" y="21661"/>
                  </a:cubicBezTo>
                  <a:cubicBezTo>
                    <a:pt x="124446" y="21261"/>
                    <a:pt x="123673" y="20706"/>
                    <a:pt x="123032" y="20001"/>
                  </a:cubicBezTo>
                  <a:cubicBezTo>
                    <a:pt x="122398" y="19287"/>
                    <a:pt x="121912" y="18455"/>
                    <a:pt x="121576" y="17500"/>
                  </a:cubicBezTo>
                  <a:cubicBezTo>
                    <a:pt x="121241" y="16546"/>
                    <a:pt x="121073" y="15513"/>
                    <a:pt x="121073" y="14397"/>
                  </a:cubicBezTo>
                  <a:close/>
                  <a:moveTo>
                    <a:pt x="123818" y="14069"/>
                  </a:moveTo>
                  <a:lnTo>
                    <a:pt x="123818" y="14397"/>
                  </a:lnTo>
                  <a:cubicBezTo>
                    <a:pt x="123818" y="15170"/>
                    <a:pt x="123912" y="15897"/>
                    <a:pt x="124100" y="16586"/>
                  </a:cubicBezTo>
                  <a:cubicBezTo>
                    <a:pt x="124288" y="17263"/>
                    <a:pt x="124569" y="17862"/>
                    <a:pt x="124944" y="18386"/>
                  </a:cubicBezTo>
                  <a:cubicBezTo>
                    <a:pt x="125330" y="18910"/>
                    <a:pt x="125812" y="19325"/>
                    <a:pt x="126385" y="19630"/>
                  </a:cubicBezTo>
                  <a:cubicBezTo>
                    <a:pt x="126957" y="19927"/>
                    <a:pt x="127624" y="20073"/>
                    <a:pt x="128388" y="20073"/>
                  </a:cubicBezTo>
                  <a:cubicBezTo>
                    <a:pt x="129138" y="20073"/>
                    <a:pt x="129795" y="19927"/>
                    <a:pt x="130358" y="19630"/>
                  </a:cubicBezTo>
                  <a:cubicBezTo>
                    <a:pt x="130934" y="19325"/>
                    <a:pt x="131407" y="18910"/>
                    <a:pt x="131786" y="18386"/>
                  </a:cubicBezTo>
                  <a:cubicBezTo>
                    <a:pt x="132161" y="17862"/>
                    <a:pt x="132442" y="17263"/>
                    <a:pt x="132630" y="16586"/>
                  </a:cubicBezTo>
                  <a:cubicBezTo>
                    <a:pt x="132828" y="15897"/>
                    <a:pt x="132928" y="15170"/>
                    <a:pt x="132928" y="14397"/>
                  </a:cubicBezTo>
                  <a:lnTo>
                    <a:pt x="132928" y="14069"/>
                  </a:lnTo>
                  <a:cubicBezTo>
                    <a:pt x="132928" y="13305"/>
                    <a:pt x="132828" y="12585"/>
                    <a:pt x="132630" y="11908"/>
                  </a:cubicBezTo>
                  <a:cubicBezTo>
                    <a:pt x="132442" y="11222"/>
                    <a:pt x="132154" y="10617"/>
                    <a:pt x="131769" y="10093"/>
                  </a:cubicBezTo>
                  <a:cubicBezTo>
                    <a:pt x="131394" y="9559"/>
                    <a:pt x="130918" y="9141"/>
                    <a:pt x="130345" y="8836"/>
                  </a:cubicBezTo>
                  <a:cubicBezTo>
                    <a:pt x="129782" y="8530"/>
                    <a:pt x="129119" y="8377"/>
                    <a:pt x="128359" y="8377"/>
                  </a:cubicBezTo>
                  <a:cubicBezTo>
                    <a:pt x="127604" y="8377"/>
                    <a:pt x="126944" y="8530"/>
                    <a:pt x="126368" y="8836"/>
                  </a:cubicBezTo>
                  <a:cubicBezTo>
                    <a:pt x="125805" y="9141"/>
                    <a:pt x="125330" y="9559"/>
                    <a:pt x="124944" y="10093"/>
                  </a:cubicBezTo>
                  <a:cubicBezTo>
                    <a:pt x="124569" y="10617"/>
                    <a:pt x="124288" y="11222"/>
                    <a:pt x="124100" y="11908"/>
                  </a:cubicBezTo>
                  <a:cubicBezTo>
                    <a:pt x="123912" y="12585"/>
                    <a:pt x="123818" y="13305"/>
                    <a:pt x="123818" y="14069"/>
                  </a:cubicBezTo>
                  <a:close/>
                  <a:moveTo>
                    <a:pt x="142403" y="9793"/>
                  </a:moveTo>
                  <a:lnTo>
                    <a:pt x="142403" y="21960"/>
                  </a:lnTo>
                  <a:lnTo>
                    <a:pt x="139659" y="21960"/>
                  </a:lnTo>
                  <a:lnTo>
                    <a:pt x="139659" y="6490"/>
                  </a:lnTo>
                  <a:lnTo>
                    <a:pt x="142257" y="6490"/>
                  </a:lnTo>
                  <a:lnTo>
                    <a:pt x="142403" y="9793"/>
                  </a:lnTo>
                  <a:close/>
                  <a:moveTo>
                    <a:pt x="141753" y="13639"/>
                  </a:moveTo>
                  <a:lnTo>
                    <a:pt x="140610" y="13595"/>
                  </a:lnTo>
                  <a:cubicBezTo>
                    <a:pt x="140620" y="12538"/>
                    <a:pt x="140782" y="11562"/>
                    <a:pt x="141099" y="10667"/>
                  </a:cubicBezTo>
                  <a:cubicBezTo>
                    <a:pt x="141416" y="9759"/>
                    <a:pt x="141859" y="8973"/>
                    <a:pt x="142435" y="8306"/>
                  </a:cubicBezTo>
                  <a:cubicBezTo>
                    <a:pt x="143008" y="7638"/>
                    <a:pt x="143691" y="7124"/>
                    <a:pt x="144481" y="6762"/>
                  </a:cubicBezTo>
                  <a:cubicBezTo>
                    <a:pt x="145283" y="6391"/>
                    <a:pt x="146167" y="6204"/>
                    <a:pt x="147137" y="6204"/>
                  </a:cubicBezTo>
                  <a:cubicBezTo>
                    <a:pt x="147927" y="6204"/>
                    <a:pt x="148639" y="6310"/>
                    <a:pt x="149273" y="6518"/>
                  </a:cubicBezTo>
                  <a:cubicBezTo>
                    <a:pt x="149907" y="6718"/>
                    <a:pt x="150445" y="7042"/>
                    <a:pt x="150891" y="7492"/>
                  </a:cubicBezTo>
                  <a:cubicBezTo>
                    <a:pt x="151344" y="7938"/>
                    <a:pt x="151690" y="8521"/>
                    <a:pt x="151930" y="9235"/>
                  </a:cubicBezTo>
                  <a:cubicBezTo>
                    <a:pt x="152166" y="9940"/>
                    <a:pt x="152286" y="10804"/>
                    <a:pt x="152286" y="11824"/>
                  </a:cubicBezTo>
                  <a:lnTo>
                    <a:pt x="152286" y="21960"/>
                  </a:lnTo>
                  <a:lnTo>
                    <a:pt x="149526" y="21960"/>
                  </a:lnTo>
                  <a:lnTo>
                    <a:pt x="149526" y="11796"/>
                  </a:lnTo>
                  <a:cubicBezTo>
                    <a:pt x="149526" y="10985"/>
                    <a:pt x="149403" y="10336"/>
                    <a:pt x="149153" y="9850"/>
                  </a:cubicBezTo>
                  <a:cubicBezTo>
                    <a:pt x="148907" y="9354"/>
                    <a:pt x="148545" y="8998"/>
                    <a:pt x="148073" y="8777"/>
                  </a:cubicBezTo>
                  <a:cubicBezTo>
                    <a:pt x="147597" y="8549"/>
                    <a:pt x="147014" y="8433"/>
                    <a:pt x="146322" y="8433"/>
                  </a:cubicBezTo>
                  <a:cubicBezTo>
                    <a:pt x="145639" y="8433"/>
                    <a:pt x="145015" y="8574"/>
                    <a:pt x="144451" y="8848"/>
                  </a:cubicBezTo>
                  <a:cubicBezTo>
                    <a:pt x="143898" y="9126"/>
                    <a:pt x="143419" y="9506"/>
                    <a:pt x="143011" y="9993"/>
                  </a:cubicBezTo>
                  <a:cubicBezTo>
                    <a:pt x="142617" y="10480"/>
                    <a:pt x="142306" y="11038"/>
                    <a:pt x="142079" y="11665"/>
                  </a:cubicBezTo>
                  <a:cubicBezTo>
                    <a:pt x="141859" y="12285"/>
                    <a:pt x="141753" y="12943"/>
                    <a:pt x="141753" y="13639"/>
                  </a:cubicBezTo>
                  <a:close/>
                  <a:moveTo>
                    <a:pt x="166450" y="19315"/>
                  </a:moveTo>
                  <a:lnTo>
                    <a:pt x="166450" y="11353"/>
                  </a:lnTo>
                  <a:cubicBezTo>
                    <a:pt x="166450" y="10741"/>
                    <a:pt x="166324" y="10211"/>
                    <a:pt x="166065" y="9765"/>
                  </a:cubicBezTo>
                  <a:cubicBezTo>
                    <a:pt x="165819" y="9307"/>
                    <a:pt x="165444" y="8954"/>
                    <a:pt x="164939" y="8705"/>
                  </a:cubicBezTo>
                  <a:cubicBezTo>
                    <a:pt x="164434" y="8458"/>
                    <a:pt x="163810" y="8334"/>
                    <a:pt x="163068" y="8334"/>
                  </a:cubicBezTo>
                  <a:cubicBezTo>
                    <a:pt x="162376" y="8334"/>
                    <a:pt x="161768" y="8449"/>
                    <a:pt x="161243" y="8677"/>
                  </a:cubicBezTo>
                  <a:cubicBezTo>
                    <a:pt x="160729" y="8908"/>
                    <a:pt x="160324" y="9207"/>
                    <a:pt x="160027" y="9578"/>
                  </a:cubicBezTo>
                  <a:cubicBezTo>
                    <a:pt x="159742" y="9949"/>
                    <a:pt x="159596" y="10352"/>
                    <a:pt x="159596" y="10779"/>
                  </a:cubicBezTo>
                  <a:lnTo>
                    <a:pt x="156852" y="10779"/>
                  </a:lnTo>
                  <a:cubicBezTo>
                    <a:pt x="156852" y="10227"/>
                    <a:pt x="157001" y="9678"/>
                    <a:pt x="157299" y="9135"/>
                  </a:cubicBezTo>
                  <a:cubicBezTo>
                    <a:pt x="157593" y="8593"/>
                    <a:pt x="158020" y="8100"/>
                    <a:pt x="158574" y="7663"/>
                  </a:cubicBezTo>
                  <a:cubicBezTo>
                    <a:pt x="159137" y="7214"/>
                    <a:pt x="159810" y="6862"/>
                    <a:pt x="160590" y="6606"/>
                  </a:cubicBezTo>
                  <a:cubicBezTo>
                    <a:pt x="161382" y="6338"/>
                    <a:pt x="162263" y="6204"/>
                    <a:pt x="163230" y="6204"/>
                  </a:cubicBezTo>
                  <a:cubicBezTo>
                    <a:pt x="164398" y="6204"/>
                    <a:pt x="165428" y="6394"/>
                    <a:pt x="166317" y="6777"/>
                  </a:cubicBezTo>
                  <a:cubicBezTo>
                    <a:pt x="167217" y="7158"/>
                    <a:pt x="167919" y="7735"/>
                    <a:pt x="168424" y="8505"/>
                  </a:cubicBezTo>
                  <a:cubicBezTo>
                    <a:pt x="168939" y="9269"/>
                    <a:pt x="169194" y="10227"/>
                    <a:pt x="169194" y="11381"/>
                  </a:cubicBezTo>
                  <a:lnTo>
                    <a:pt x="169194" y="18585"/>
                  </a:lnTo>
                  <a:cubicBezTo>
                    <a:pt x="169194" y="19100"/>
                    <a:pt x="169240" y="19649"/>
                    <a:pt x="169330" y="20232"/>
                  </a:cubicBezTo>
                  <a:cubicBezTo>
                    <a:pt x="169427" y="20812"/>
                    <a:pt x="169573" y="21311"/>
                    <a:pt x="169761" y="21732"/>
                  </a:cubicBezTo>
                  <a:lnTo>
                    <a:pt x="169761" y="21960"/>
                  </a:lnTo>
                  <a:lnTo>
                    <a:pt x="166897" y="21960"/>
                  </a:lnTo>
                  <a:cubicBezTo>
                    <a:pt x="166758" y="21654"/>
                    <a:pt x="166648" y="21252"/>
                    <a:pt x="166570" y="20747"/>
                  </a:cubicBezTo>
                  <a:cubicBezTo>
                    <a:pt x="166492" y="20232"/>
                    <a:pt x="166450" y="19755"/>
                    <a:pt x="166450" y="19315"/>
                  </a:cubicBezTo>
                  <a:close/>
                  <a:moveTo>
                    <a:pt x="166926" y="12582"/>
                  </a:moveTo>
                  <a:lnTo>
                    <a:pt x="166955" y="14440"/>
                  </a:lnTo>
                  <a:lnTo>
                    <a:pt x="164182" y="14440"/>
                  </a:lnTo>
                  <a:cubicBezTo>
                    <a:pt x="163399" y="14440"/>
                    <a:pt x="162703" y="14503"/>
                    <a:pt x="162088" y="14624"/>
                  </a:cubicBezTo>
                  <a:cubicBezTo>
                    <a:pt x="161476" y="14740"/>
                    <a:pt x="160962" y="14918"/>
                    <a:pt x="160548" y="15155"/>
                  </a:cubicBezTo>
                  <a:cubicBezTo>
                    <a:pt x="160130" y="15392"/>
                    <a:pt x="159816" y="15694"/>
                    <a:pt x="159596" y="16056"/>
                  </a:cubicBezTo>
                  <a:cubicBezTo>
                    <a:pt x="159379" y="16409"/>
                    <a:pt x="159269" y="16823"/>
                    <a:pt x="159269" y="17300"/>
                  </a:cubicBezTo>
                  <a:cubicBezTo>
                    <a:pt x="159269" y="17787"/>
                    <a:pt x="159386" y="18230"/>
                    <a:pt x="159612" y="18629"/>
                  </a:cubicBezTo>
                  <a:cubicBezTo>
                    <a:pt x="159839" y="19028"/>
                    <a:pt x="160182" y="19350"/>
                    <a:pt x="160635" y="19587"/>
                  </a:cubicBezTo>
                  <a:cubicBezTo>
                    <a:pt x="161101" y="19817"/>
                    <a:pt x="161670" y="19930"/>
                    <a:pt x="162340" y="19930"/>
                  </a:cubicBezTo>
                  <a:cubicBezTo>
                    <a:pt x="163182" y="19930"/>
                    <a:pt x="163923" y="19758"/>
                    <a:pt x="164567" y="19415"/>
                  </a:cubicBezTo>
                  <a:cubicBezTo>
                    <a:pt x="165211" y="19072"/>
                    <a:pt x="165719" y="18654"/>
                    <a:pt x="166094" y="18158"/>
                  </a:cubicBezTo>
                  <a:cubicBezTo>
                    <a:pt x="166479" y="17662"/>
                    <a:pt x="166690" y="17182"/>
                    <a:pt x="166719" y="16714"/>
                  </a:cubicBezTo>
                  <a:lnTo>
                    <a:pt x="167890" y="17987"/>
                  </a:lnTo>
                  <a:cubicBezTo>
                    <a:pt x="167822" y="18386"/>
                    <a:pt x="167635" y="18829"/>
                    <a:pt x="167327" y="19315"/>
                  </a:cubicBezTo>
                  <a:cubicBezTo>
                    <a:pt x="167020" y="19802"/>
                    <a:pt x="166609" y="20270"/>
                    <a:pt x="166094" y="20716"/>
                  </a:cubicBezTo>
                  <a:cubicBezTo>
                    <a:pt x="165589" y="21155"/>
                    <a:pt x="164987" y="21523"/>
                    <a:pt x="164285" y="21817"/>
                  </a:cubicBezTo>
                  <a:cubicBezTo>
                    <a:pt x="163593" y="22104"/>
                    <a:pt x="162813" y="22247"/>
                    <a:pt x="161942" y="22247"/>
                  </a:cubicBezTo>
                  <a:cubicBezTo>
                    <a:pt x="160852" y="22247"/>
                    <a:pt x="159897" y="22041"/>
                    <a:pt x="159078" y="21633"/>
                  </a:cubicBezTo>
                  <a:cubicBezTo>
                    <a:pt x="158266" y="21221"/>
                    <a:pt x="157635" y="20675"/>
                    <a:pt x="157179" y="19989"/>
                  </a:cubicBezTo>
                  <a:cubicBezTo>
                    <a:pt x="156732" y="19290"/>
                    <a:pt x="156512" y="18514"/>
                    <a:pt x="156512" y="17656"/>
                  </a:cubicBezTo>
                  <a:cubicBezTo>
                    <a:pt x="156512" y="16826"/>
                    <a:pt x="156680" y="16100"/>
                    <a:pt x="157017" y="15470"/>
                  </a:cubicBezTo>
                  <a:cubicBezTo>
                    <a:pt x="157354" y="14830"/>
                    <a:pt x="157836" y="14303"/>
                    <a:pt x="158470" y="13882"/>
                  </a:cubicBezTo>
                  <a:cubicBezTo>
                    <a:pt x="159101" y="13455"/>
                    <a:pt x="159865" y="13131"/>
                    <a:pt x="160755" y="12909"/>
                  </a:cubicBezTo>
                  <a:cubicBezTo>
                    <a:pt x="161645" y="12691"/>
                    <a:pt x="162638" y="12582"/>
                    <a:pt x="163735" y="12582"/>
                  </a:cubicBezTo>
                  <a:lnTo>
                    <a:pt x="166926" y="12582"/>
                  </a:lnTo>
                  <a:close/>
                  <a:moveTo>
                    <a:pt x="177026" y="0"/>
                  </a:moveTo>
                  <a:lnTo>
                    <a:pt x="177026" y="21960"/>
                  </a:lnTo>
                  <a:lnTo>
                    <a:pt x="174268" y="21960"/>
                  </a:lnTo>
                  <a:lnTo>
                    <a:pt x="174268" y="0"/>
                  </a:lnTo>
                  <a:lnTo>
                    <a:pt x="177026" y="0"/>
                  </a:lnTo>
                  <a:close/>
                  <a:moveTo>
                    <a:pt x="193536" y="21960"/>
                  </a:moveTo>
                  <a:lnTo>
                    <a:pt x="193536" y="24134"/>
                  </a:lnTo>
                  <a:lnTo>
                    <a:pt x="179932" y="24134"/>
                  </a:lnTo>
                  <a:lnTo>
                    <a:pt x="179932" y="21960"/>
                  </a:lnTo>
                  <a:lnTo>
                    <a:pt x="193536" y="21960"/>
                  </a:lnTo>
                  <a:close/>
                  <a:moveTo>
                    <a:pt x="196189" y="0"/>
                  </a:moveTo>
                  <a:lnTo>
                    <a:pt x="198950" y="0"/>
                  </a:lnTo>
                  <a:lnTo>
                    <a:pt x="198950" y="18960"/>
                  </a:lnTo>
                  <a:lnTo>
                    <a:pt x="198714" y="21960"/>
                  </a:lnTo>
                  <a:lnTo>
                    <a:pt x="196189" y="21960"/>
                  </a:lnTo>
                  <a:lnTo>
                    <a:pt x="196189" y="0"/>
                  </a:lnTo>
                  <a:close/>
                  <a:moveTo>
                    <a:pt x="209794" y="14097"/>
                  </a:moveTo>
                  <a:lnTo>
                    <a:pt x="209794" y="14397"/>
                  </a:lnTo>
                  <a:cubicBezTo>
                    <a:pt x="209794" y="15523"/>
                    <a:pt x="209658" y="16564"/>
                    <a:pt x="209380" y="17528"/>
                  </a:cubicBezTo>
                  <a:cubicBezTo>
                    <a:pt x="209101" y="18483"/>
                    <a:pt x="208697" y="19312"/>
                    <a:pt x="208163" y="20017"/>
                  </a:cubicBezTo>
                  <a:cubicBezTo>
                    <a:pt x="207629" y="20722"/>
                    <a:pt x="206975" y="21271"/>
                    <a:pt x="206205" y="21661"/>
                  </a:cubicBezTo>
                  <a:cubicBezTo>
                    <a:pt x="205435" y="22051"/>
                    <a:pt x="204548" y="22247"/>
                    <a:pt x="203548" y="22247"/>
                  </a:cubicBezTo>
                  <a:cubicBezTo>
                    <a:pt x="202532" y="22247"/>
                    <a:pt x="201636" y="22079"/>
                    <a:pt x="200866" y="21745"/>
                  </a:cubicBezTo>
                  <a:cubicBezTo>
                    <a:pt x="200102" y="21402"/>
                    <a:pt x="199461" y="20912"/>
                    <a:pt x="198937" y="20273"/>
                  </a:cubicBezTo>
                  <a:cubicBezTo>
                    <a:pt x="198413" y="19637"/>
                    <a:pt x="197992" y="18863"/>
                    <a:pt x="197675" y="17959"/>
                  </a:cubicBezTo>
                  <a:cubicBezTo>
                    <a:pt x="197367" y="17051"/>
                    <a:pt x="197154" y="16031"/>
                    <a:pt x="197037" y="14899"/>
                  </a:cubicBezTo>
                  <a:lnTo>
                    <a:pt x="197037" y="13583"/>
                  </a:lnTo>
                  <a:cubicBezTo>
                    <a:pt x="197154" y="12438"/>
                    <a:pt x="197367" y="11412"/>
                    <a:pt x="197675" y="10508"/>
                  </a:cubicBezTo>
                  <a:cubicBezTo>
                    <a:pt x="197992" y="9603"/>
                    <a:pt x="198413" y="8830"/>
                    <a:pt x="198937" y="8190"/>
                  </a:cubicBezTo>
                  <a:cubicBezTo>
                    <a:pt x="199461" y="7545"/>
                    <a:pt x="200102" y="7052"/>
                    <a:pt x="200866" y="6718"/>
                  </a:cubicBezTo>
                  <a:cubicBezTo>
                    <a:pt x="201626" y="6375"/>
                    <a:pt x="202510" y="6204"/>
                    <a:pt x="203519" y="6204"/>
                  </a:cubicBezTo>
                  <a:cubicBezTo>
                    <a:pt x="204529" y="6204"/>
                    <a:pt x="205422" y="6394"/>
                    <a:pt x="206205" y="6777"/>
                  </a:cubicBezTo>
                  <a:cubicBezTo>
                    <a:pt x="206985" y="7149"/>
                    <a:pt x="207639" y="7682"/>
                    <a:pt x="208163" y="8377"/>
                  </a:cubicBezTo>
                  <a:cubicBezTo>
                    <a:pt x="208697" y="9073"/>
                    <a:pt x="209101" y="9909"/>
                    <a:pt x="209380" y="10879"/>
                  </a:cubicBezTo>
                  <a:cubicBezTo>
                    <a:pt x="209658" y="11842"/>
                    <a:pt x="209794" y="12915"/>
                    <a:pt x="209794" y="14097"/>
                  </a:cubicBezTo>
                  <a:close/>
                  <a:moveTo>
                    <a:pt x="207037" y="14397"/>
                  </a:moveTo>
                  <a:lnTo>
                    <a:pt x="207037" y="14097"/>
                  </a:lnTo>
                  <a:cubicBezTo>
                    <a:pt x="207037" y="13324"/>
                    <a:pt x="206962" y="12600"/>
                    <a:pt x="206813" y="11923"/>
                  </a:cubicBezTo>
                  <a:cubicBezTo>
                    <a:pt x="206665" y="11237"/>
                    <a:pt x="206428" y="10635"/>
                    <a:pt x="206102" y="10121"/>
                  </a:cubicBezTo>
                  <a:cubicBezTo>
                    <a:pt x="205775" y="9597"/>
                    <a:pt x="205344" y="9188"/>
                    <a:pt x="204810" y="8892"/>
                  </a:cubicBezTo>
                  <a:cubicBezTo>
                    <a:pt x="204276" y="8586"/>
                    <a:pt x="203619" y="8433"/>
                    <a:pt x="202836" y="8433"/>
                  </a:cubicBezTo>
                  <a:cubicBezTo>
                    <a:pt x="202144" y="8433"/>
                    <a:pt x="201542" y="8549"/>
                    <a:pt x="201027" y="8777"/>
                  </a:cubicBezTo>
                  <a:cubicBezTo>
                    <a:pt x="200523" y="9007"/>
                    <a:pt x="200092" y="9316"/>
                    <a:pt x="199736" y="9706"/>
                  </a:cubicBezTo>
                  <a:cubicBezTo>
                    <a:pt x="199380" y="10090"/>
                    <a:pt x="199089" y="10526"/>
                    <a:pt x="198862" y="11022"/>
                  </a:cubicBezTo>
                  <a:cubicBezTo>
                    <a:pt x="198642" y="11509"/>
                    <a:pt x="198481" y="12014"/>
                    <a:pt x="198371" y="12538"/>
                  </a:cubicBezTo>
                  <a:lnTo>
                    <a:pt x="198371" y="15984"/>
                  </a:lnTo>
                  <a:cubicBezTo>
                    <a:pt x="198529" y="16652"/>
                    <a:pt x="198788" y="17294"/>
                    <a:pt x="199144" y="17915"/>
                  </a:cubicBezTo>
                  <a:cubicBezTo>
                    <a:pt x="199510" y="18523"/>
                    <a:pt x="199995" y="19025"/>
                    <a:pt x="200597" y="19415"/>
                  </a:cubicBezTo>
                  <a:cubicBezTo>
                    <a:pt x="201212" y="19808"/>
                    <a:pt x="201966" y="20001"/>
                    <a:pt x="202865" y="20001"/>
                  </a:cubicBezTo>
                  <a:cubicBezTo>
                    <a:pt x="203610" y="20001"/>
                    <a:pt x="204241" y="19858"/>
                    <a:pt x="204765" y="19574"/>
                  </a:cubicBezTo>
                  <a:cubicBezTo>
                    <a:pt x="205299" y="19278"/>
                    <a:pt x="205729" y="18872"/>
                    <a:pt x="206056" y="18358"/>
                  </a:cubicBezTo>
                  <a:cubicBezTo>
                    <a:pt x="206393" y="17843"/>
                    <a:pt x="206639" y="17247"/>
                    <a:pt x="206797" y="16571"/>
                  </a:cubicBezTo>
                  <a:cubicBezTo>
                    <a:pt x="206956" y="15894"/>
                    <a:pt x="207037" y="15170"/>
                    <a:pt x="207037" y="14397"/>
                  </a:cubicBezTo>
                  <a:close/>
                  <a:moveTo>
                    <a:pt x="223618" y="18386"/>
                  </a:moveTo>
                  <a:lnTo>
                    <a:pt x="223618" y="6490"/>
                  </a:lnTo>
                  <a:lnTo>
                    <a:pt x="226379" y="6490"/>
                  </a:lnTo>
                  <a:lnTo>
                    <a:pt x="226379" y="21960"/>
                  </a:lnTo>
                  <a:lnTo>
                    <a:pt x="223754" y="21960"/>
                  </a:lnTo>
                  <a:lnTo>
                    <a:pt x="223618" y="18386"/>
                  </a:lnTo>
                  <a:close/>
                  <a:moveTo>
                    <a:pt x="224139" y="15127"/>
                  </a:moveTo>
                  <a:lnTo>
                    <a:pt x="225282" y="15099"/>
                  </a:lnTo>
                  <a:cubicBezTo>
                    <a:pt x="225282" y="16128"/>
                    <a:pt x="225168" y="17079"/>
                    <a:pt x="224942" y="17959"/>
                  </a:cubicBezTo>
                  <a:cubicBezTo>
                    <a:pt x="224722" y="18826"/>
                    <a:pt x="224366" y="19577"/>
                    <a:pt x="223871" y="20217"/>
                  </a:cubicBezTo>
                  <a:cubicBezTo>
                    <a:pt x="223379" y="20856"/>
                    <a:pt x="222728" y="21355"/>
                    <a:pt x="221929" y="21717"/>
                  </a:cubicBezTo>
                  <a:cubicBezTo>
                    <a:pt x="221127" y="22069"/>
                    <a:pt x="220152" y="22247"/>
                    <a:pt x="219007" y="22247"/>
                  </a:cubicBezTo>
                  <a:cubicBezTo>
                    <a:pt x="218224" y="22247"/>
                    <a:pt x="217509" y="22138"/>
                    <a:pt x="216855" y="21916"/>
                  </a:cubicBezTo>
                  <a:cubicBezTo>
                    <a:pt x="216211" y="21698"/>
                    <a:pt x="215658" y="21361"/>
                    <a:pt x="215195" y="20903"/>
                  </a:cubicBezTo>
                  <a:cubicBezTo>
                    <a:pt x="214729" y="20444"/>
                    <a:pt x="214366" y="19849"/>
                    <a:pt x="214111" y="19116"/>
                  </a:cubicBezTo>
                  <a:cubicBezTo>
                    <a:pt x="213862" y="18383"/>
                    <a:pt x="213739" y="17500"/>
                    <a:pt x="213739" y="16471"/>
                  </a:cubicBezTo>
                  <a:lnTo>
                    <a:pt x="213739" y="6490"/>
                  </a:lnTo>
                  <a:lnTo>
                    <a:pt x="216483" y="6490"/>
                  </a:lnTo>
                  <a:lnTo>
                    <a:pt x="216483" y="16499"/>
                  </a:lnTo>
                  <a:cubicBezTo>
                    <a:pt x="216483" y="17194"/>
                    <a:pt x="216564" y="17771"/>
                    <a:pt x="216722" y="18230"/>
                  </a:cubicBezTo>
                  <a:cubicBezTo>
                    <a:pt x="216891" y="18676"/>
                    <a:pt x="217111" y="19035"/>
                    <a:pt x="217389" y="19303"/>
                  </a:cubicBezTo>
                  <a:cubicBezTo>
                    <a:pt x="217677" y="19559"/>
                    <a:pt x="217991" y="19739"/>
                    <a:pt x="218337" y="19845"/>
                  </a:cubicBezTo>
                  <a:cubicBezTo>
                    <a:pt x="218693" y="19948"/>
                    <a:pt x="219062" y="20001"/>
                    <a:pt x="219437" y="20001"/>
                  </a:cubicBezTo>
                  <a:cubicBezTo>
                    <a:pt x="220602" y="20001"/>
                    <a:pt x="221528" y="19786"/>
                    <a:pt x="222211" y="19359"/>
                  </a:cubicBezTo>
                  <a:cubicBezTo>
                    <a:pt x="222893" y="18919"/>
                    <a:pt x="223382" y="18333"/>
                    <a:pt x="223680" y="17600"/>
                  </a:cubicBezTo>
                  <a:cubicBezTo>
                    <a:pt x="223987" y="16858"/>
                    <a:pt x="224139" y="16031"/>
                    <a:pt x="224139" y="15127"/>
                  </a:cubicBezTo>
                  <a:close/>
                  <a:moveTo>
                    <a:pt x="237815" y="6490"/>
                  </a:moveTo>
                  <a:lnTo>
                    <a:pt x="237815" y="8521"/>
                  </a:lnTo>
                  <a:lnTo>
                    <a:pt x="229136" y="8521"/>
                  </a:lnTo>
                  <a:lnTo>
                    <a:pt x="229136" y="6490"/>
                  </a:lnTo>
                  <a:lnTo>
                    <a:pt x="237815" y="6490"/>
                  </a:lnTo>
                  <a:close/>
                  <a:moveTo>
                    <a:pt x="232074" y="2729"/>
                  </a:moveTo>
                  <a:lnTo>
                    <a:pt x="234818" y="2729"/>
                  </a:lnTo>
                  <a:lnTo>
                    <a:pt x="234818" y="18130"/>
                  </a:lnTo>
                  <a:cubicBezTo>
                    <a:pt x="234818" y="18654"/>
                    <a:pt x="234902" y="19050"/>
                    <a:pt x="235071" y="19315"/>
                  </a:cubicBezTo>
                  <a:cubicBezTo>
                    <a:pt x="235239" y="19584"/>
                    <a:pt x="235456" y="19758"/>
                    <a:pt x="235724" y="19845"/>
                  </a:cubicBezTo>
                  <a:cubicBezTo>
                    <a:pt x="235990" y="19930"/>
                    <a:pt x="236278" y="19973"/>
                    <a:pt x="236585" y="19973"/>
                  </a:cubicBezTo>
                  <a:cubicBezTo>
                    <a:pt x="236812" y="19973"/>
                    <a:pt x="237048" y="19955"/>
                    <a:pt x="237297" y="19917"/>
                  </a:cubicBezTo>
                  <a:cubicBezTo>
                    <a:pt x="237553" y="19867"/>
                    <a:pt x="237747" y="19830"/>
                    <a:pt x="237876" y="19802"/>
                  </a:cubicBezTo>
                  <a:lnTo>
                    <a:pt x="237889" y="21960"/>
                  </a:lnTo>
                  <a:cubicBezTo>
                    <a:pt x="237673" y="22029"/>
                    <a:pt x="237385" y="22091"/>
                    <a:pt x="237029" y="22147"/>
                  </a:cubicBezTo>
                  <a:cubicBezTo>
                    <a:pt x="236682" y="22213"/>
                    <a:pt x="236262" y="22247"/>
                    <a:pt x="235770" y="22247"/>
                  </a:cubicBezTo>
                  <a:cubicBezTo>
                    <a:pt x="235097" y="22247"/>
                    <a:pt x="234479" y="22119"/>
                    <a:pt x="233915" y="21860"/>
                  </a:cubicBezTo>
                  <a:cubicBezTo>
                    <a:pt x="233349" y="21605"/>
                    <a:pt x="232899" y="21174"/>
                    <a:pt x="232563" y="20575"/>
                  </a:cubicBezTo>
                  <a:cubicBezTo>
                    <a:pt x="232239" y="19964"/>
                    <a:pt x="232074" y="19144"/>
                    <a:pt x="232074" y="18115"/>
                  </a:cubicBezTo>
                  <a:lnTo>
                    <a:pt x="232074" y="2729"/>
                  </a:lnTo>
                  <a:close/>
                  <a:moveTo>
                    <a:pt x="248287" y="6490"/>
                  </a:moveTo>
                  <a:lnTo>
                    <a:pt x="248287" y="8521"/>
                  </a:lnTo>
                  <a:lnTo>
                    <a:pt x="239608" y="8521"/>
                  </a:lnTo>
                  <a:lnTo>
                    <a:pt x="239608" y="6490"/>
                  </a:lnTo>
                  <a:lnTo>
                    <a:pt x="248287" y="6490"/>
                  </a:lnTo>
                  <a:close/>
                  <a:moveTo>
                    <a:pt x="242546" y="2729"/>
                  </a:moveTo>
                  <a:lnTo>
                    <a:pt x="245290" y="2729"/>
                  </a:lnTo>
                  <a:lnTo>
                    <a:pt x="245290" y="18130"/>
                  </a:lnTo>
                  <a:cubicBezTo>
                    <a:pt x="245290" y="18654"/>
                    <a:pt x="245374" y="19050"/>
                    <a:pt x="245543" y="19315"/>
                  </a:cubicBezTo>
                  <a:cubicBezTo>
                    <a:pt x="245711" y="19584"/>
                    <a:pt x="245928" y="19758"/>
                    <a:pt x="246196" y="19845"/>
                  </a:cubicBezTo>
                  <a:cubicBezTo>
                    <a:pt x="246462" y="19930"/>
                    <a:pt x="246750" y="19973"/>
                    <a:pt x="247057" y="19973"/>
                  </a:cubicBezTo>
                  <a:cubicBezTo>
                    <a:pt x="247284" y="19973"/>
                    <a:pt x="247520" y="19955"/>
                    <a:pt x="247769" y="19917"/>
                  </a:cubicBezTo>
                  <a:cubicBezTo>
                    <a:pt x="248025" y="19867"/>
                    <a:pt x="248219" y="19830"/>
                    <a:pt x="248348" y="19802"/>
                  </a:cubicBezTo>
                  <a:lnTo>
                    <a:pt x="248361" y="21960"/>
                  </a:lnTo>
                  <a:cubicBezTo>
                    <a:pt x="248144" y="22029"/>
                    <a:pt x="247856" y="22091"/>
                    <a:pt x="247500" y="22147"/>
                  </a:cubicBezTo>
                  <a:cubicBezTo>
                    <a:pt x="247154" y="22213"/>
                    <a:pt x="246733" y="22247"/>
                    <a:pt x="246242" y="22247"/>
                  </a:cubicBezTo>
                  <a:cubicBezTo>
                    <a:pt x="245568" y="22247"/>
                    <a:pt x="244950" y="22119"/>
                    <a:pt x="244387" y="21860"/>
                  </a:cubicBezTo>
                  <a:cubicBezTo>
                    <a:pt x="243821" y="21605"/>
                    <a:pt x="243371" y="21174"/>
                    <a:pt x="243035" y="20575"/>
                  </a:cubicBezTo>
                  <a:cubicBezTo>
                    <a:pt x="242711" y="19964"/>
                    <a:pt x="242546" y="19144"/>
                    <a:pt x="242546" y="18115"/>
                  </a:cubicBezTo>
                  <a:lnTo>
                    <a:pt x="242546" y="2729"/>
                  </a:lnTo>
                  <a:close/>
                  <a:moveTo>
                    <a:pt x="258700" y="22247"/>
                  </a:moveTo>
                  <a:cubicBezTo>
                    <a:pt x="257584" y="22247"/>
                    <a:pt x="256568" y="22066"/>
                    <a:pt x="255659" y="21704"/>
                  </a:cubicBezTo>
                  <a:cubicBezTo>
                    <a:pt x="254759" y="21333"/>
                    <a:pt x="253982" y="20812"/>
                    <a:pt x="253329" y="20145"/>
                  </a:cubicBezTo>
                  <a:cubicBezTo>
                    <a:pt x="252688" y="19477"/>
                    <a:pt x="252193" y="18685"/>
                    <a:pt x="251846" y="17771"/>
                  </a:cubicBezTo>
                  <a:cubicBezTo>
                    <a:pt x="251500" y="16858"/>
                    <a:pt x="251329" y="15856"/>
                    <a:pt x="251329" y="14768"/>
                  </a:cubicBezTo>
                  <a:lnTo>
                    <a:pt x="251329" y="14169"/>
                  </a:lnTo>
                  <a:cubicBezTo>
                    <a:pt x="251329" y="12909"/>
                    <a:pt x="251520" y="11789"/>
                    <a:pt x="251905" y="10807"/>
                  </a:cubicBezTo>
                  <a:cubicBezTo>
                    <a:pt x="252293" y="9818"/>
                    <a:pt x="252817" y="8979"/>
                    <a:pt x="253477" y="8293"/>
                  </a:cubicBezTo>
                  <a:cubicBezTo>
                    <a:pt x="254141" y="7604"/>
                    <a:pt x="254892" y="7086"/>
                    <a:pt x="255733" y="6734"/>
                  </a:cubicBezTo>
                  <a:cubicBezTo>
                    <a:pt x="256574" y="6381"/>
                    <a:pt x="257445" y="6204"/>
                    <a:pt x="258344" y="6204"/>
                  </a:cubicBezTo>
                  <a:cubicBezTo>
                    <a:pt x="259493" y="6204"/>
                    <a:pt x="260480" y="6394"/>
                    <a:pt x="261312" y="6777"/>
                  </a:cubicBezTo>
                  <a:cubicBezTo>
                    <a:pt x="262153" y="7158"/>
                    <a:pt x="262839" y="7691"/>
                    <a:pt x="263373" y="8377"/>
                  </a:cubicBezTo>
                  <a:cubicBezTo>
                    <a:pt x="263907" y="9054"/>
                    <a:pt x="264302" y="9856"/>
                    <a:pt x="264561" y="10779"/>
                  </a:cubicBezTo>
                  <a:cubicBezTo>
                    <a:pt x="264817" y="11696"/>
                    <a:pt x="264946" y="12697"/>
                    <a:pt x="264946" y="13782"/>
                  </a:cubicBezTo>
                  <a:lnTo>
                    <a:pt x="264946" y="14968"/>
                  </a:lnTo>
                  <a:lnTo>
                    <a:pt x="252960" y="14968"/>
                  </a:lnTo>
                  <a:lnTo>
                    <a:pt x="252960" y="12809"/>
                  </a:lnTo>
                  <a:lnTo>
                    <a:pt x="262202" y="12809"/>
                  </a:lnTo>
                  <a:lnTo>
                    <a:pt x="262202" y="12610"/>
                  </a:lnTo>
                  <a:cubicBezTo>
                    <a:pt x="262163" y="11923"/>
                    <a:pt x="262014" y="11256"/>
                    <a:pt x="261755" y="10607"/>
                  </a:cubicBezTo>
                  <a:cubicBezTo>
                    <a:pt x="261509" y="9959"/>
                    <a:pt x="261115" y="9425"/>
                    <a:pt x="260571" y="9007"/>
                  </a:cubicBezTo>
                  <a:cubicBezTo>
                    <a:pt x="260027" y="8586"/>
                    <a:pt x="259283" y="8377"/>
                    <a:pt x="258344" y="8377"/>
                  </a:cubicBezTo>
                  <a:cubicBezTo>
                    <a:pt x="257720" y="8377"/>
                    <a:pt x="257147" y="8505"/>
                    <a:pt x="256623" y="8764"/>
                  </a:cubicBezTo>
                  <a:cubicBezTo>
                    <a:pt x="256099" y="9010"/>
                    <a:pt x="255649" y="9382"/>
                    <a:pt x="255273" y="9878"/>
                  </a:cubicBezTo>
                  <a:cubicBezTo>
                    <a:pt x="254898" y="10373"/>
                    <a:pt x="254607" y="10979"/>
                    <a:pt x="254400" y="11696"/>
                  </a:cubicBezTo>
                  <a:cubicBezTo>
                    <a:pt x="254189" y="12410"/>
                    <a:pt x="254086" y="13233"/>
                    <a:pt x="254086" y="14169"/>
                  </a:cubicBezTo>
                  <a:lnTo>
                    <a:pt x="254086" y="14768"/>
                  </a:lnTo>
                  <a:cubicBezTo>
                    <a:pt x="254086" y="15504"/>
                    <a:pt x="254189" y="16193"/>
                    <a:pt x="254400" y="16842"/>
                  </a:cubicBezTo>
                  <a:cubicBezTo>
                    <a:pt x="254617" y="17481"/>
                    <a:pt x="254927" y="18043"/>
                    <a:pt x="255332" y="18529"/>
                  </a:cubicBezTo>
                  <a:cubicBezTo>
                    <a:pt x="255749" y="19016"/>
                    <a:pt x="256247" y="19396"/>
                    <a:pt x="256830" y="19674"/>
                  </a:cubicBezTo>
                  <a:cubicBezTo>
                    <a:pt x="257425" y="19948"/>
                    <a:pt x="258098" y="20089"/>
                    <a:pt x="258849" y="20089"/>
                  </a:cubicBezTo>
                  <a:cubicBezTo>
                    <a:pt x="259817" y="20089"/>
                    <a:pt x="260639" y="19899"/>
                    <a:pt x="261312" y="19515"/>
                  </a:cubicBezTo>
                  <a:cubicBezTo>
                    <a:pt x="261985" y="19134"/>
                    <a:pt x="262574" y="18626"/>
                    <a:pt x="263076" y="17987"/>
                  </a:cubicBezTo>
                  <a:lnTo>
                    <a:pt x="264739" y="19259"/>
                  </a:lnTo>
                  <a:cubicBezTo>
                    <a:pt x="264393" y="19764"/>
                    <a:pt x="263953" y="20245"/>
                    <a:pt x="263419" y="20703"/>
                  </a:cubicBezTo>
                  <a:cubicBezTo>
                    <a:pt x="262885" y="21162"/>
                    <a:pt x="262228" y="21533"/>
                    <a:pt x="261445" y="21817"/>
                  </a:cubicBezTo>
                  <a:cubicBezTo>
                    <a:pt x="260674" y="22104"/>
                    <a:pt x="259759" y="22247"/>
                    <a:pt x="258700" y="22247"/>
                  </a:cubicBezTo>
                  <a:close/>
                  <a:moveTo>
                    <a:pt x="271428" y="8920"/>
                  </a:moveTo>
                  <a:lnTo>
                    <a:pt x="271428" y="21960"/>
                  </a:lnTo>
                  <a:lnTo>
                    <a:pt x="268684" y="21960"/>
                  </a:lnTo>
                  <a:lnTo>
                    <a:pt x="268684" y="6490"/>
                  </a:lnTo>
                  <a:lnTo>
                    <a:pt x="271353" y="6490"/>
                  </a:lnTo>
                  <a:lnTo>
                    <a:pt x="271428" y="8920"/>
                  </a:lnTo>
                  <a:close/>
                  <a:moveTo>
                    <a:pt x="276440" y="6403"/>
                  </a:moveTo>
                  <a:lnTo>
                    <a:pt x="276428" y="8864"/>
                  </a:lnTo>
                  <a:cubicBezTo>
                    <a:pt x="276201" y="8817"/>
                    <a:pt x="275981" y="8786"/>
                    <a:pt x="275774" y="8777"/>
                  </a:cubicBezTo>
                  <a:cubicBezTo>
                    <a:pt x="275576" y="8758"/>
                    <a:pt x="275350" y="8748"/>
                    <a:pt x="275091" y="8748"/>
                  </a:cubicBezTo>
                  <a:cubicBezTo>
                    <a:pt x="274460" y="8748"/>
                    <a:pt x="273900" y="8845"/>
                    <a:pt x="273415" y="9035"/>
                  </a:cubicBezTo>
                  <a:cubicBezTo>
                    <a:pt x="272929" y="9226"/>
                    <a:pt x="272522" y="9494"/>
                    <a:pt x="272185" y="9837"/>
                  </a:cubicBezTo>
                  <a:cubicBezTo>
                    <a:pt x="271849" y="10180"/>
                    <a:pt x="271580" y="10589"/>
                    <a:pt x="271383" y="11066"/>
                  </a:cubicBezTo>
                  <a:cubicBezTo>
                    <a:pt x="271195" y="11534"/>
                    <a:pt x="271072" y="12048"/>
                    <a:pt x="271014" y="12610"/>
                  </a:cubicBezTo>
                  <a:lnTo>
                    <a:pt x="270240" y="13040"/>
                  </a:lnTo>
                  <a:cubicBezTo>
                    <a:pt x="270240" y="12104"/>
                    <a:pt x="270334" y="11228"/>
                    <a:pt x="270522" y="10408"/>
                  </a:cubicBezTo>
                  <a:cubicBezTo>
                    <a:pt x="270719" y="9587"/>
                    <a:pt x="271023" y="8864"/>
                    <a:pt x="271428" y="8234"/>
                  </a:cubicBezTo>
                  <a:cubicBezTo>
                    <a:pt x="271832" y="7594"/>
                    <a:pt x="272347" y="7102"/>
                    <a:pt x="272971" y="6746"/>
                  </a:cubicBezTo>
                  <a:cubicBezTo>
                    <a:pt x="273602" y="6384"/>
                    <a:pt x="274356" y="6204"/>
                    <a:pt x="275227" y="6204"/>
                  </a:cubicBezTo>
                  <a:cubicBezTo>
                    <a:pt x="275424" y="6204"/>
                    <a:pt x="275651" y="6228"/>
                    <a:pt x="275907" y="6275"/>
                  </a:cubicBezTo>
                  <a:cubicBezTo>
                    <a:pt x="276165" y="6313"/>
                    <a:pt x="276343" y="6356"/>
                    <a:pt x="276440" y="6403"/>
                  </a:cubicBezTo>
                  <a:close/>
                  <a:moveTo>
                    <a:pt x="291084" y="21960"/>
                  </a:moveTo>
                  <a:lnTo>
                    <a:pt x="291084" y="24134"/>
                  </a:lnTo>
                  <a:lnTo>
                    <a:pt x="277479" y="24134"/>
                  </a:lnTo>
                  <a:lnTo>
                    <a:pt x="277479" y="21960"/>
                  </a:lnTo>
                  <a:lnTo>
                    <a:pt x="291084" y="21960"/>
                  </a:lnTo>
                  <a:close/>
                  <a:moveTo>
                    <a:pt x="307416" y="1142"/>
                  </a:moveTo>
                  <a:lnTo>
                    <a:pt x="307416" y="2629"/>
                  </a:lnTo>
                  <a:lnTo>
                    <a:pt x="298468" y="21960"/>
                  </a:lnTo>
                  <a:lnTo>
                    <a:pt x="295575" y="21960"/>
                  </a:lnTo>
                  <a:lnTo>
                    <a:pt x="304507" y="3315"/>
                  </a:lnTo>
                  <a:lnTo>
                    <a:pt x="292818" y="3315"/>
                  </a:lnTo>
                  <a:lnTo>
                    <a:pt x="292818" y="1142"/>
                  </a:lnTo>
                  <a:lnTo>
                    <a:pt x="307416" y="1142"/>
                  </a:lnTo>
                  <a:close/>
                  <a:moveTo>
                    <a:pt x="324638" y="9893"/>
                  </a:moveTo>
                  <a:lnTo>
                    <a:pt x="324638" y="13068"/>
                  </a:lnTo>
                  <a:cubicBezTo>
                    <a:pt x="324638" y="14774"/>
                    <a:pt x="324480" y="16212"/>
                    <a:pt x="324163" y="17385"/>
                  </a:cubicBezTo>
                  <a:cubicBezTo>
                    <a:pt x="323845" y="18557"/>
                    <a:pt x="323392" y="19502"/>
                    <a:pt x="322797" y="20217"/>
                  </a:cubicBezTo>
                  <a:cubicBezTo>
                    <a:pt x="322205" y="20931"/>
                    <a:pt x="321486" y="21452"/>
                    <a:pt x="320645" y="21776"/>
                  </a:cubicBezTo>
                  <a:cubicBezTo>
                    <a:pt x="319817" y="22091"/>
                    <a:pt x="318875" y="22247"/>
                    <a:pt x="317826" y="22247"/>
                  </a:cubicBezTo>
                  <a:cubicBezTo>
                    <a:pt x="316998" y="22247"/>
                    <a:pt x="316231" y="22147"/>
                    <a:pt x="315529" y="21948"/>
                  </a:cubicBezTo>
                  <a:cubicBezTo>
                    <a:pt x="314827" y="21745"/>
                    <a:pt x="314192" y="21427"/>
                    <a:pt x="313629" y="20990"/>
                  </a:cubicBezTo>
                  <a:cubicBezTo>
                    <a:pt x="313076" y="20541"/>
                    <a:pt x="312600" y="19958"/>
                    <a:pt x="312205" y="19244"/>
                  </a:cubicBezTo>
                  <a:cubicBezTo>
                    <a:pt x="311811" y="18529"/>
                    <a:pt x="311506" y="17662"/>
                    <a:pt x="311299" y="16642"/>
                  </a:cubicBezTo>
                  <a:cubicBezTo>
                    <a:pt x="311092" y="15623"/>
                    <a:pt x="310989" y="14431"/>
                    <a:pt x="310989" y="13068"/>
                  </a:cubicBezTo>
                  <a:lnTo>
                    <a:pt x="310989" y="9893"/>
                  </a:lnTo>
                  <a:cubicBezTo>
                    <a:pt x="310989" y="8187"/>
                    <a:pt x="311147" y="6756"/>
                    <a:pt x="311464" y="5605"/>
                  </a:cubicBezTo>
                  <a:cubicBezTo>
                    <a:pt x="311791" y="4451"/>
                    <a:pt x="312251" y="3524"/>
                    <a:pt x="312843" y="2829"/>
                  </a:cubicBezTo>
                  <a:cubicBezTo>
                    <a:pt x="313435" y="2124"/>
                    <a:pt x="314147" y="1619"/>
                    <a:pt x="314979" y="1313"/>
                  </a:cubicBezTo>
                  <a:cubicBezTo>
                    <a:pt x="315820" y="1011"/>
                    <a:pt x="316759" y="858"/>
                    <a:pt x="317797" y="858"/>
                  </a:cubicBezTo>
                  <a:cubicBezTo>
                    <a:pt x="318639" y="858"/>
                    <a:pt x="319409" y="958"/>
                    <a:pt x="320111" y="1157"/>
                  </a:cubicBezTo>
                  <a:cubicBezTo>
                    <a:pt x="320823" y="1347"/>
                    <a:pt x="321457" y="1656"/>
                    <a:pt x="322011" y="2087"/>
                  </a:cubicBezTo>
                  <a:cubicBezTo>
                    <a:pt x="322564" y="2504"/>
                    <a:pt x="323036" y="3069"/>
                    <a:pt x="323422" y="3774"/>
                  </a:cubicBezTo>
                  <a:cubicBezTo>
                    <a:pt x="323816" y="4469"/>
                    <a:pt x="324117" y="5324"/>
                    <a:pt x="324324" y="6331"/>
                  </a:cubicBezTo>
                  <a:cubicBezTo>
                    <a:pt x="324535" y="7342"/>
                    <a:pt x="324638" y="8530"/>
                    <a:pt x="324638" y="9893"/>
                  </a:cubicBezTo>
                  <a:close/>
                  <a:moveTo>
                    <a:pt x="321878" y="13495"/>
                  </a:moveTo>
                  <a:lnTo>
                    <a:pt x="321878" y="9450"/>
                  </a:lnTo>
                  <a:cubicBezTo>
                    <a:pt x="321878" y="8515"/>
                    <a:pt x="321820" y="7697"/>
                    <a:pt x="321700" y="6989"/>
                  </a:cubicBezTo>
                  <a:cubicBezTo>
                    <a:pt x="321590" y="6275"/>
                    <a:pt x="321428" y="5667"/>
                    <a:pt x="321211" y="5162"/>
                  </a:cubicBezTo>
                  <a:cubicBezTo>
                    <a:pt x="320991" y="4657"/>
                    <a:pt x="320716" y="4245"/>
                    <a:pt x="320380" y="3930"/>
                  </a:cubicBezTo>
                  <a:cubicBezTo>
                    <a:pt x="320053" y="3615"/>
                    <a:pt x="319671" y="3387"/>
                    <a:pt x="319237" y="3244"/>
                  </a:cubicBezTo>
                  <a:cubicBezTo>
                    <a:pt x="318813" y="3091"/>
                    <a:pt x="318331" y="3016"/>
                    <a:pt x="317797" y="3016"/>
                  </a:cubicBezTo>
                  <a:cubicBezTo>
                    <a:pt x="317147" y="3016"/>
                    <a:pt x="316568" y="3134"/>
                    <a:pt x="316063" y="3375"/>
                  </a:cubicBezTo>
                  <a:cubicBezTo>
                    <a:pt x="315558" y="3602"/>
                    <a:pt x="315134" y="3970"/>
                    <a:pt x="314788" y="4476"/>
                  </a:cubicBezTo>
                  <a:cubicBezTo>
                    <a:pt x="314451" y="4978"/>
                    <a:pt x="314192" y="5642"/>
                    <a:pt x="314014" y="6462"/>
                  </a:cubicBezTo>
                  <a:cubicBezTo>
                    <a:pt x="313836" y="7283"/>
                    <a:pt x="313749" y="8278"/>
                    <a:pt x="313749" y="9450"/>
                  </a:cubicBezTo>
                  <a:lnTo>
                    <a:pt x="313749" y="13495"/>
                  </a:lnTo>
                  <a:cubicBezTo>
                    <a:pt x="313749" y="14431"/>
                    <a:pt x="313804" y="15255"/>
                    <a:pt x="313911" y="15969"/>
                  </a:cubicBezTo>
                  <a:cubicBezTo>
                    <a:pt x="314031" y="16686"/>
                    <a:pt x="314202" y="17304"/>
                    <a:pt x="314432" y="17828"/>
                  </a:cubicBezTo>
                  <a:cubicBezTo>
                    <a:pt x="314658" y="18342"/>
                    <a:pt x="314933" y="18766"/>
                    <a:pt x="315260" y="19100"/>
                  </a:cubicBezTo>
                  <a:cubicBezTo>
                    <a:pt x="315587" y="19434"/>
                    <a:pt x="315962" y="19683"/>
                    <a:pt x="316390" y="19845"/>
                  </a:cubicBezTo>
                  <a:cubicBezTo>
                    <a:pt x="316823" y="19998"/>
                    <a:pt x="317302" y="20073"/>
                    <a:pt x="317826" y="20073"/>
                  </a:cubicBezTo>
                  <a:cubicBezTo>
                    <a:pt x="318500" y="20073"/>
                    <a:pt x="319088" y="19948"/>
                    <a:pt x="319593" y="19702"/>
                  </a:cubicBezTo>
                  <a:cubicBezTo>
                    <a:pt x="320098" y="19452"/>
                    <a:pt x="320519" y="19069"/>
                    <a:pt x="320855" y="18545"/>
                  </a:cubicBezTo>
                  <a:cubicBezTo>
                    <a:pt x="321202" y="18009"/>
                    <a:pt x="321457" y="17329"/>
                    <a:pt x="321626" y="16499"/>
                  </a:cubicBezTo>
                  <a:cubicBezTo>
                    <a:pt x="321794" y="15660"/>
                    <a:pt x="321878" y="14659"/>
                    <a:pt x="321878" y="13495"/>
                  </a:cubicBezTo>
                  <a:close/>
                  <a:moveTo>
                    <a:pt x="342320" y="16327"/>
                  </a:moveTo>
                  <a:cubicBezTo>
                    <a:pt x="342320" y="17594"/>
                    <a:pt x="342013" y="18673"/>
                    <a:pt x="341401" y="19559"/>
                  </a:cubicBezTo>
                  <a:cubicBezTo>
                    <a:pt x="340796" y="20435"/>
                    <a:pt x="339974" y="21102"/>
                    <a:pt x="338935" y="21561"/>
                  </a:cubicBezTo>
                  <a:cubicBezTo>
                    <a:pt x="337909" y="22019"/>
                    <a:pt x="336748" y="22247"/>
                    <a:pt x="335450" y="22247"/>
                  </a:cubicBezTo>
                  <a:cubicBezTo>
                    <a:pt x="334156" y="22247"/>
                    <a:pt x="332987" y="22019"/>
                    <a:pt x="331949" y="21561"/>
                  </a:cubicBezTo>
                  <a:cubicBezTo>
                    <a:pt x="330910" y="21102"/>
                    <a:pt x="330091" y="20435"/>
                    <a:pt x="329486" y="19559"/>
                  </a:cubicBezTo>
                  <a:cubicBezTo>
                    <a:pt x="328884" y="18673"/>
                    <a:pt x="328583" y="17594"/>
                    <a:pt x="328583" y="16327"/>
                  </a:cubicBezTo>
                  <a:cubicBezTo>
                    <a:pt x="328583" y="15498"/>
                    <a:pt x="328745" y="14740"/>
                    <a:pt x="329072" y="14054"/>
                  </a:cubicBezTo>
                  <a:cubicBezTo>
                    <a:pt x="329408" y="13358"/>
                    <a:pt x="329877" y="12753"/>
                    <a:pt x="330479" y="12239"/>
                  </a:cubicBezTo>
                  <a:cubicBezTo>
                    <a:pt x="331094" y="11724"/>
                    <a:pt x="331816" y="11328"/>
                    <a:pt x="332648" y="11050"/>
                  </a:cubicBezTo>
                  <a:cubicBezTo>
                    <a:pt x="333486" y="10766"/>
                    <a:pt x="334411" y="10623"/>
                    <a:pt x="335421" y="10623"/>
                  </a:cubicBezTo>
                  <a:cubicBezTo>
                    <a:pt x="336748" y="10623"/>
                    <a:pt x="337929" y="10869"/>
                    <a:pt x="338968" y="11365"/>
                  </a:cubicBezTo>
                  <a:cubicBezTo>
                    <a:pt x="340006" y="11852"/>
                    <a:pt x="340822" y="12526"/>
                    <a:pt x="341414" y="13383"/>
                  </a:cubicBezTo>
                  <a:cubicBezTo>
                    <a:pt x="342019" y="14241"/>
                    <a:pt x="342320" y="15220"/>
                    <a:pt x="342320" y="16327"/>
                  </a:cubicBezTo>
                  <a:close/>
                  <a:moveTo>
                    <a:pt x="339560" y="16271"/>
                  </a:moveTo>
                  <a:cubicBezTo>
                    <a:pt x="339560" y="15498"/>
                    <a:pt x="339388" y="14818"/>
                    <a:pt x="339042" y="14225"/>
                  </a:cubicBezTo>
                  <a:cubicBezTo>
                    <a:pt x="338696" y="13626"/>
                    <a:pt x="338210" y="13159"/>
                    <a:pt x="337586" y="12825"/>
                  </a:cubicBezTo>
                  <a:cubicBezTo>
                    <a:pt x="336964" y="12491"/>
                    <a:pt x="336243" y="12323"/>
                    <a:pt x="335421" y="12323"/>
                  </a:cubicBezTo>
                  <a:cubicBezTo>
                    <a:pt x="334579" y="12323"/>
                    <a:pt x="333855" y="12491"/>
                    <a:pt x="333240" y="12825"/>
                  </a:cubicBezTo>
                  <a:cubicBezTo>
                    <a:pt x="332638" y="13159"/>
                    <a:pt x="332165" y="13626"/>
                    <a:pt x="331832" y="14225"/>
                  </a:cubicBezTo>
                  <a:cubicBezTo>
                    <a:pt x="331495" y="14818"/>
                    <a:pt x="331327" y="15498"/>
                    <a:pt x="331327" y="16271"/>
                  </a:cubicBezTo>
                  <a:cubicBezTo>
                    <a:pt x="331327" y="17070"/>
                    <a:pt x="331489" y="17756"/>
                    <a:pt x="331816" y="18330"/>
                  </a:cubicBezTo>
                  <a:cubicBezTo>
                    <a:pt x="332152" y="18891"/>
                    <a:pt x="332628" y="19325"/>
                    <a:pt x="333240" y="19630"/>
                  </a:cubicBezTo>
                  <a:cubicBezTo>
                    <a:pt x="333864" y="19927"/>
                    <a:pt x="334599" y="20073"/>
                    <a:pt x="335450" y="20073"/>
                  </a:cubicBezTo>
                  <a:cubicBezTo>
                    <a:pt x="336301" y="20073"/>
                    <a:pt x="337032" y="19927"/>
                    <a:pt x="337647" y="19630"/>
                  </a:cubicBezTo>
                  <a:cubicBezTo>
                    <a:pt x="338259" y="19325"/>
                    <a:pt x="338728" y="18891"/>
                    <a:pt x="339055" y="18330"/>
                  </a:cubicBezTo>
                  <a:cubicBezTo>
                    <a:pt x="339391" y="17756"/>
                    <a:pt x="339560" y="17070"/>
                    <a:pt x="339560" y="16271"/>
                  </a:cubicBezTo>
                  <a:close/>
                  <a:moveTo>
                    <a:pt x="341815" y="6562"/>
                  </a:moveTo>
                  <a:cubicBezTo>
                    <a:pt x="341815" y="7573"/>
                    <a:pt x="341537" y="8483"/>
                    <a:pt x="340984" y="9291"/>
                  </a:cubicBezTo>
                  <a:cubicBezTo>
                    <a:pt x="340430" y="10102"/>
                    <a:pt x="339673" y="10741"/>
                    <a:pt x="338715" y="11209"/>
                  </a:cubicBezTo>
                  <a:cubicBezTo>
                    <a:pt x="337754" y="11677"/>
                    <a:pt x="336667" y="11908"/>
                    <a:pt x="335450" y="11908"/>
                  </a:cubicBezTo>
                  <a:cubicBezTo>
                    <a:pt x="334214" y="11908"/>
                    <a:pt x="333110" y="11677"/>
                    <a:pt x="332143" y="11209"/>
                  </a:cubicBezTo>
                  <a:cubicBezTo>
                    <a:pt x="331182" y="10741"/>
                    <a:pt x="330431" y="10102"/>
                    <a:pt x="329887" y="9291"/>
                  </a:cubicBezTo>
                  <a:cubicBezTo>
                    <a:pt x="329344" y="8483"/>
                    <a:pt x="329072" y="7573"/>
                    <a:pt x="329072" y="6562"/>
                  </a:cubicBezTo>
                  <a:cubicBezTo>
                    <a:pt x="329072" y="5352"/>
                    <a:pt x="329344" y="4323"/>
                    <a:pt x="329887" y="3474"/>
                  </a:cubicBezTo>
                  <a:cubicBezTo>
                    <a:pt x="330441" y="2626"/>
                    <a:pt x="331198" y="1977"/>
                    <a:pt x="332156" y="1528"/>
                  </a:cubicBezTo>
                  <a:cubicBezTo>
                    <a:pt x="333117" y="1079"/>
                    <a:pt x="334211" y="858"/>
                    <a:pt x="335437" y="858"/>
                  </a:cubicBezTo>
                  <a:cubicBezTo>
                    <a:pt x="336673" y="858"/>
                    <a:pt x="337770" y="1079"/>
                    <a:pt x="338728" y="1528"/>
                  </a:cubicBezTo>
                  <a:cubicBezTo>
                    <a:pt x="339689" y="1977"/>
                    <a:pt x="340440" y="2626"/>
                    <a:pt x="340984" y="3474"/>
                  </a:cubicBezTo>
                  <a:cubicBezTo>
                    <a:pt x="341537" y="4323"/>
                    <a:pt x="341815" y="5352"/>
                    <a:pt x="341815" y="6562"/>
                  </a:cubicBezTo>
                  <a:close/>
                  <a:moveTo>
                    <a:pt x="339071" y="6606"/>
                  </a:moveTo>
                  <a:cubicBezTo>
                    <a:pt x="339071" y="5907"/>
                    <a:pt x="338916" y="5293"/>
                    <a:pt x="338612" y="4759"/>
                  </a:cubicBezTo>
                  <a:cubicBezTo>
                    <a:pt x="338304" y="4226"/>
                    <a:pt x="337877" y="3808"/>
                    <a:pt x="337333" y="3503"/>
                  </a:cubicBezTo>
                  <a:cubicBezTo>
                    <a:pt x="336790" y="3188"/>
                    <a:pt x="336159" y="3028"/>
                    <a:pt x="335437" y="3028"/>
                  </a:cubicBezTo>
                  <a:cubicBezTo>
                    <a:pt x="334712" y="3028"/>
                    <a:pt x="334081" y="3178"/>
                    <a:pt x="333537" y="3474"/>
                  </a:cubicBezTo>
                  <a:cubicBezTo>
                    <a:pt x="333004" y="3758"/>
                    <a:pt x="332583" y="4170"/>
                    <a:pt x="332275" y="4703"/>
                  </a:cubicBezTo>
                  <a:cubicBezTo>
                    <a:pt x="331978" y="5237"/>
                    <a:pt x="331832" y="5870"/>
                    <a:pt x="331832" y="6606"/>
                  </a:cubicBezTo>
                  <a:cubicBezTo>
                    <a:pt x="331832" y="7320"/>
                    <a:pt x="331978" y="7944"/>
                    <a:pt x="332275" y="8477"/>
                  </a:cubicBezTo>
                  <a:cubicBezTo>
                    <a:pt x="332583" y="9010"/>
                    <a:pt x="333007" y="9425"/>
                    <a:pt x="333550" y="9722"/>
                  </a:cubicBezTo>
                  <a:cubicBezTo>
                    <a:pt x="334094" y="10018"/>
                    <a:pt x="334728" y="10164"/>
                    <a:pt x="335450" y="10164"/>
                  </a:cubicBezTo>
                  <a:cubicBezTo>
                    <a:pt x="336172" y="10164"/>
                    <a:pt x="336799" y="10018"/>
                    <a:pt x="337333" y="9722"/>
                  </a:cubicBezTo>
                  <a:cubicBezTo>
                    <a:pt x="337877" y="9425"/>
                    <a:pt x="338304" y="9010"/>
                    <a:pt x="338612" y="8477"/>
                  </a:cubicBezTo>
                  <a:cubicBezTo>
                    <a:pt x="338916" y="7944"/>
                    <a:pt x="339071" y="7320"/>
                    <a:pt x="339071" y="6606"/>
                  </a:cubicBezTo>
                  <a:close/>
                  <a:moveTo>
                    <a:pt x="359882" y="9893"/>
                  </a:moveTo>
                  <a:lnTo>
                    <a:pt x="359882" y="13068"/>
                  </a:lnTo>
                  <a:cubicBezTo>
                    <a:pt x="359882" y="14774"/>
                    <a:pt x="359724" y="16212"/>
                    <a:pt x="359406" y="17385"/>
                  </a:cubicBezTo>
                  <a:cubicBezTo>
                    <a:pt x="359093" y="18557"/>
                    <a:pt x="358636" y="19502"/>
                    <a:pt x="358044" y="20217"/>
                  </a:cubicBezTo>
                  <a:cubicBezTo>
                    <a:pt x="357449" y="20931"/>
                    <a:pt x="356734" y="21452"/>
                    <a:pt x="355892" y="21776"/>
                  </a:cubicBezTo>
                  <a:cubicBezTo>
                    <a:pt x="355060" y="22091"/>
                    <a:pt x="354122" y="22247"/>
                    <a:pt x="353074" y="22247"/>
                  </a:cubicBezTo>
                  <a:cubicBezTo>
                    <a:pt x="352242" y="22247"/>
                    <a:pt x="351475" y="22147"/>
                    <a:pt x="350773" y="21948"/>
                  </a:cubicBezTo>
                  <a:cubicBezTo>
                    <a:pt x="350070" y="21745"/>
                    <a:pt x="349439" y="21427"/>
                    <a:pt x="348876" y="20990"/>
                  </a:cubicBezTo>
                  <a:cubicBezTo>
                    <a:pt x="348320" y="20541"/>
                    <a:pt x="347847" y="19958"/>
                    <a:pt x="347449" y="19244"/>
                  </a:cubicBezTo>
                  <a:cubicBezTo>
                    <a:pt x="347054" y="18529"/>
                    <a:pt x="346754" y="17662"/>
                    <a:pt x="346546" y="16642"/>
                  </a:cubicBezTo>
                  <a:cubicBezTo>
                    <a:pt x="346339" y="15623"/>
                    <a:pt x="346232" y="14431"/>
                    <a:pt x="346232" y="13068"/>
                  </a:cubicBezTo>
                  <a:lnTo>
                    <a:pt x="346232" y="9893"/>
                  </a:lnTo>
                  <a:cubicBezTo>
                    <a:pt x="346232" y="8187"/>
                    <a:pt x="346391" y="6756"/>
                    <a:pt x="346708" y="5605"/>
                  </a:cubicBezTo>
                  <a:cubicBezTo>
                    <a:pt x="347035" y="4451"/>
                    <a:pt x="347495" y="3524"/>
                    <a:pt x="348090" y="2829"/>
                  </a:cubicBezTo>
                  <a:cubicBezTo>
                    <a:pt x="348682" y="2124"/>
                    <a:pt x="349394" y="1619"/>
                    <a:pt x="350226" y="1313"/>
                  </a:cubicBezTo>
                  <a:cubicBezTo>
                    <a:pt x="351064" y="1011"/>
                    <a:pt x="352006" y="858"/>
                    <a:pt x="353044" y="858"/>
                  </a:cubicBezTo>
                  <a:cubicBezTo>
                    <a:pt x="353886" y="858"/>
                    <a:pt x="354656" y="958"/>
                    <a:pt x="355358" y="1157"/>
                  </a:cubicBezTo>
                  <a:cubicBezTo>
                    <a:pt x="356070" y="1347"/>
                    <a:pt x="356704" y="1656"/>
                    <a:pt x="357258" y="2087"/>
                  </a:cubicBezTo>
                  <a:cubicBezTo>
                    <a:pt x="357811" y="2504"/>
                    <a:pt x="358280" y="3069"/>
                    <a:pt x="358665" y="3774"/>
                  </a:cubicBezTo>
                  <a:cubicBezTo>
                    <a:pt x="359060" y="4469"/>
                    <a:pt x="359364" y="5324"/>
                    <a:pt x="359572" y="6331"/>
                  </a:cubicBezTo>
                  <a:cubicBezTo>
                    <a:pt x="359779" y="7342"/>
                    <a:pt x="359882" y="8530"/>
                    <a:pt x="359882" y="9893"/>
                  </a:cubicBezTo>
                  <a:close/>
                  <a:moveTo>
                    <a:pt x="357122" y="13495"/>
                  </a:moveTo>
                  <a:lnTo>
                    <a:pt x="357122" y="9450"/>
                  </a:lnTo>
                  <a:cubicBezTo>
                    <a:pt x="357122" y="8515"/>
                    <a:pt x="357064" y="7697"/>
                    <a:pt x="356944" y="6989"/>
                  </a:cubicBezTo>
                  <a:cubicBezTo>
                    <a:pt x="356837" y="6275"/>
                    <a:pt x="356672" y="5667"/>
                    <a:pt x="356455" y="5162"/>
                  </a:cubicBezTo>
                  <a:cubicBezTo>
                    <a:pt x="356238" y="4657"/>
                    <a:pt x="355960" y="4245"/>
                    <a:pt x="355624" y="3930"/>
                  </a:cubicBezTo>
                  <a:cubicBezTo>
                    <a:pt x="355300" y="3615"/>
                    <a:pt x="354918" y="3387"/>
                    <a:pt x="354481" y="3244"/>
                  </a:cubicBezTo>
                  <a:cubicBezTo>
                    <a:pt x="354057" y="3091"/>
                    <a:pt x="353578" y="3016"/>
                    <a:pt x="353044" y="3016"/>
                  </a:cubicBezTo>
                  <a:cubicBezTo>
                    <a:pt x="352391" y="3016"/>
                    <a:pt x="351811" y="3134"/>
                    <a:pt x="351307" y="3375"/>
                  </a:cubicBezTo>
                  <a:cubicBezTo>
                    <a:pt x="350802" y="3602"/>
                    <a:pt x="350378" y="3970"/>
                    <a:pt x="350032" y="4476"/>
                  </a:cubicBezTo>
                  <a:cubicBezTo>
                    <a:pt x="349695" y="4978"/>
                    <a:pt x="349439" y="5642"/>
                    <a:pt x="349261" y="6462"/>
                  </a:cubicBezTo>
                  <a:cubicBezTo>
                    <a:pt x="349084" y="7283"/>
                    <a:pt x="348993" y="8278"/>
                    <a:pt x="348993" y="9450"/>
                  </a:cubicBezTo>
                  <a:lnTo>
                    <a:pt x="348993" y="13495"/>
                  </a:lnTo>
                  <a:cubicBezTo>
                    <a:pt x="348993" y="14431"/>
                    <a:pt x="349048" y="15255"/>
                    <a:pt x="349158" y="15969"/>
                  </a:cubicBezTo>
                  <a:cubicBezTo>
                    <a:pt x="349274" y="16686"/>
                    <a:pt x="349449" y="17304"/>
                    <a:pt x="349676" y="17828"/>
                  </a:cubicBezTo>
                  <a:cubicBezTo>
                    <a:pt x="349902" y="18342"/>
                    <a:pt x="350180" y="18766"/>
                    <a:pt x="350507" y="19100"/>
                  </a:cubicBezTo>
                  <a:cubicBezTo>
                    <a:pt x="350834" y="19434"/>
                    <a:pt x="351210" y="19683"/>
                    <a:pt x="351633" y="19845"/>
                  </a:cubicBezTo>
                  <a:cubicBezTo>
                    <a:pt x="352070" y="19998"/>
                    <a:pt x="352549" y="20073"/>
                    <a:pt x="353074" y="20073"/>
                  </a:cubicBezTo>
                  <a:cubicBezTo>
                    <a:pt x="353747" y="20073"/>
                    <a:pt x="354336" y="19948"/>
                    <a:pt x="354837" y="19702"/>
                  </a:cubicBezTo>
                  <a:cubicBezTo>
                    <a:pt x="355342" y="19452"/>
                    <a:pt x="355763" y="19069"/>
                    <a:pt x="356099" y="18545"/>
                  </a:cubicBezTo>
                  <a:cubicBezTo>
                    <a:pt x="356446" y="18009"/>
                    <a:pt x="356704" y="17329"/>
                    <a:pt x="356873" y="16499"/>
                  </a:cubicBezTo>
                  <a:cubicBezTo>
                    <a:pt x="357038" y="15660"/>
                    <a:pt x="357122" y="14659"/>
                    <a:pt x="357122" y="13495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B1CF47D-EFC8-350D-8648-68D3FA8A9283}"/>
                </a:ext>
              </a:extLst>
            </p:cNvPr>
            <p:cNvSpPr/>
            <p:nvPr/>
          </p:nvSpPr>
          <p:spPr>
            <a:xfrm>
              <a:off x="711812" y="2704187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945FC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DC16BF6-5B00-1FE5-F9EF-71A0D1464565}"/>
                </a:ext>
              </a:extLst>
            </p:cNvPr>
            <p:cNvSpPr/>
            <p:nvPr/>
          </p:nvSpPr>
          <p:spPr>
            <a:xfrm>
              <a:off x="645203" y="2700810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8F06FE7-8B99-DAC4-FD15-095CD76C266D}"/>
                </a:ext>
              </a:extLst>
            </p:cNvPr>
            <p:cNvSpPr/>
            <p:nvPr/>
          </p:nvSpPr>
          <p:spPr>
            <a:xfrm>
              <a:off x="564572" y="2913674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DFA967-8C30-E1F0-2AE0-F104D7093682}"/>
                </a:ext>
              </a:extLst>
            </p:cNvPr>
            <p:cNvSpPr/>
            <p:nvPr/>
          </p:nvSpPr>
          <p:spPr>
            <a:xfrm>
              <a:off x="767629" y="2835920"/>
              <a:ext cx="280791" cy="28210"/>
            </a:xfrm>
            <a:custGeom>
              <a:avLst/>
              <a:gdLst>
                <a:gd name="connsiteX0" fmla="*/ 2759 w 280791"/>
                <a:gd name="connsiteY0" fmla="*/ 9563 h 28210"/>
                <a:gd name="connsiteX1" fmla="*/ 2759 w 280791"/>
                <a:gd name="connsiteY1" fmla="*/ 21960 h 28210"/>
                <a:gd name="connsiteX2" fmla="*/ 0 w 280791"/>
                <a:gd name="connsiteY2" fmla="*/ 21960 h 28210"/>
                <a:gd name="connsiteX3" fmla="*/ 0 w 280791"/>
                <a:gd name="connsiteY3" fmla="*/ 6490 h 28210"/>
                <a:gd name="connsiteX4" fmla="*/ 2611 w 280791"/>
                <a:gd name="connsiteY4" fmla="*/ 6490 h 28210"/>
                <a:gd name="connsiteX5" fmla="*/ 2759 w 280791"/>
                <a:gd name="connsiteY5" fmla="*/ 9563 h 28210"/>
                <a:gd name="connsiteX6" fmla="*/ 2196 w 280791"/>
                <a:gd name="connsiteY6" fmla="*/ 13639 h 28210"/>
                <a:gd name="connsiteX7" fmla="*/ 920 w 280791"/>
                <a:gd name="connsiteY7" fmla="*/ 13595 h 28210"/>
                <a:gd name="connsiteX8" fmla="*/ 1350 w 280791"/>
                <a:gd name="connsiteY8" fmla="*/ 10663 h 28210"/>
                <a:gd name="connsiteX9" fmla="*/ 2581 w 280791"/>
                <a:gd name="connsiteY9" fmla="*/ 8306 h 28210"/>
                <a:gd name="connsiteX10" fmla="*/ 4614 w 280791"/>
                <a:gd name="connsiteY10" fmla="*/ 6762 h 28210"/>
                <a:gd name="connsiteX11" fmla="*/ 7433 w 280791"/>
                <a:gd name="connsiteY11" fmla="*/ 6204 h 28210"/>
                <a:gd name="connsiteX12" fmla="*/ 9509 w 280791"/>
                <a:gd name="connsiteY12" fmla="*/ 6518 h 28210"/>
                <a:gd name="connsiteX13" fmla="*/ 11156 w 280791"/>
                <a:gd name="connsiteY13" fmla="*/ 7476 h 28210"/>
                <a:gd name="connsiteX14" fmla="*/ 12239 w 280791"/>
                <a:gd name="connsiteY14" fmla="*/ 9163 h 28210"/>
                <a:gd name="connsiteX15" fmla="*/ 12625 w 280791"/>
                <a:gd name="connsiteY15" fmla="*/ 11652 h 28210"/>
                <a:gd name="connsiteX16" fmla="*/ 12625 w 280791"/>
                <a:gd name="connsiteY16" fmla="*/ 21960 h 28210"/>
                <a:gd name="connsiteX17" fmla="*/ 9880 w 280791"/>
                <a:gd name="connsiteY17" fmla="*/ 21960 h 28210"/>
                <a:gd name="connsiteX18" fmla="*/ 9880 w 280791"/>
                <a:gd name="connsiteY18" fmla="*/ 11780 h 28210"/>
                <a:gd name="connsiteX19" fmla="*/ 9450 w 280791"/>
                <a:gd name="connsiteY19" fmla="*/ 9837 h 28210"/>
                <a:gd name="connsiteX20" fmla="*/ 8263 w 280791"/>
                <a:gd name="connsiteY20" fmla="*/ 8777 h 28210"/>
                <a:gd name="connsiteX21" fmla="*/ 6453 w 280791"/>
                <a:gd name="connsiteY21" fmla="*/ 8433 h 28210"/>
                <a:gd name="connsiteX22" fmla="*/ 4421 w 280791"/>
                <a:gd name="connsiteY22" fmla="*/ 8848 h 28210"/>
                <a:gd name="connsiteX23" fmla="*/ 3115 w 280791"/>
                <a:gd name="connsiteY23" fmla="*/ 9993 h 28210"/>
                <a:gd name="connsiteX24" fmla="*/ 2403 w 280791"/>
                <a:gd name="connsiteY24" fmla="*/ 11665 h 28210"/>
                <a:gd name="connsiteX25" fmla="*/ 2196 w 280791"/>
                <a:gd name="connsiteY25" fmla="*/ 13639 h 28210"/>
                <a:gd name="connsiteX26" fmla="*/ 12595 w 280791"/>
                <a:gd name="connsiteY26" fmla="*/ 12179 h 28210"/>
                <a:gd name="connsiteX27" fmla="*/ 10756 w 280791"/>
                <a:gd name="connsiteY27" fmla="*/ 12725 h 28210"/>
                <a:gd name="connsiteX28" fmla="*/ 11186 w 280791"/>
                <a:gd name="connsiteY28" fmla="*/ 10280 h 28210"/>
                <a:gd name="connsiteX29" fmla="*/ 12417 w 280791"/>
                <a:gd name="connsiteY29" fmla="*/ 8190 h 28210"/>
                <a:gd name="connsiteX30" fmla="*/ 14420 w 280791"/>
                <a:gd name="connsiteY30" fmla="*/ 6746 h 28210"/>
                <a:gd name="connsiteX31" fmla="*/ 17135 w 280791"/>
                <a:gd name="connsiteY31" fmla="*/ 6204 h 28210"/>
                <a:gd name="connsiteX32" fmla="*/ 19420 w 280791"/>
                <a:gd name="connsiteY32" fmla="*/ 6534 h 28210"/>
                <a:gd name="connsiteX33" fmla="*/ 21111 w 280791"/>
                <a:gd name="connsiteY33" fmla="*/ 7548 h 28210"/>
                <a:gd name="connsiteX34" fmla="*/ 22164 w 280791"/>
                <a:gd name="connsiteY34" fmla="*/ 9279 h 28210"/>
                <a:gd name="connsiteX35" fmla="*/ 22520 w 280791"/>
                <a:gd name="connsiteY35" fmla="*/ 11796 h 28210"/>
                <a:gd name="connsiteX36" fmla="*/ 22520 w 280791"/>
                <a:gd name="connsiteY36" fmla="*/ 21960 h 28210"/>
                <a:gd name="connsiteX37" fmla="*/ 19761 w 280791"/>
                <a:gd name="connsiteY37" fmla="*/ 21960 h 28210"/>
                <a:gd name="connsiteX38" fmla="*/ 19761 w 280791"/>
                <a:gd name="connsiteY38" fmla="*/ 11764 h 28210"/>
                <a:gd name="connsiteX39" fmla="*/ 19331 w 280791"/>
                <a:gd name="connsiteY39" fmla="*/ 9750 h 28210"/>
                <a:gd name="connsiteX40" fmla="*/ 18144 w 280791"/>
                <a:gd name="connsiteY40" fmla="*/ 8736 h 28210"/>
                <a:gd name="connsiteX41" fmla="*/ 16334 w 280791"/>
                <a:gd name="connsiteY41" fmla="*/ 8433 h 28210"/>
                <a:gd name="connsiteX42" fmla="*/ 14731 w 280791"/>
                <a:gd name="connsiteY42" fmla="*/ 8736 h 28210"/>
                <a:gd name="connsiteX43" fmla="*/ 13560 w 280791"/>
                <a:gd name="connsiteY43" fmla="*/ 9563 h 28210"/>
                <a:gd name="connsiteX44" fmla="*/ 12833 w 280791"/>
                <a:gd name="connsiteY44" fmla="*/ 10751 h 28210"/>
                <a:gd name="connsiteX45" fmla="*/ 12595 w 280791"/>
                <a:gd name="connsiteY45" fmla="*/ 12179 h 28210"/>
                <a:gd name="connsiteX46" fmla="*/ 36672 w 280791"/>
                <a:gd name="connsiteY46" fmla="*/ 19315 h 28210"/>
                <a:gd name="connsiteX47" fmla="*/ 36672 w 280791"/>
                <a:gd name="connsiteY47" fmla="*/ 11353 h 28210"/>
                <a:gd name="connsiteX48" fmla="*/ 36286 w 280791"/>
                <a:gd name="connsiteY48" fmla="*/ 9765 h 28210"/>
                <a:gd name="connsiteX49" fmla="*/ 35158 w 280791"/>
                <a:gd name="connsiteY49" fmla="*/ 8705 h 28210"/>
                <a:gd name="connsiteX50" fmla="*/ 33289 w 280791"/>
                <a:gd name="connsiteY50" fmla="*/ 8334 h 28210"/>
                <a:gd name="connsiteX51" fmla="*/ 31464 w 280791"/>
                <a:gd name="connsiteY51" fmla="*/ 8677 h 28210"/>
                <a:gd name="connsiteX52" fmla="*/ 30248 w 280791"/>
                <a:gd name="connsiteY52" fmla="*/ 9578 h 28210"/>
                <a:gd name="connsiteX53" fmla="*/ 29818 w 280791"/>
                <a:gd name="connsiteY53" fmla="*/ 10779 h 28210"/>
                <a:gd name="connsiteX54" fmla="*/ 27073 w 280791"/>
                <a:gd name="connsiteY54" fmla="*/ 10779 h 28210"/>
                <a:gd name="connsiteX55" fmla="*/ 27518 w 280791"/>
                <a:gd name="connsiteY55" fmla="*/ 9135 h 28210"/>
                <a:gd name="connsiteX56" fmla="*/ 28794 w 280791"/>
                <a:gd name="connsiteY56" fmla="*/ 7663 h 28210"/>
                <a:gd name="connsiteX57" fmla="*/ 30811 w 280791"/>
                <a:gd name="connsiteY57" fmla="*/ 6606 h 28210"/>
                <a:gd name="connsiteX58" fmla="*/ 33452 w 280791"/>
                <a:gd name="connsiteY58" fmla="*/ 6204 h 28210"/>
                <a:gd name="connsiteX59" fmla="*/ 36538 w 280791"/>
                <a:gd name="connsiteY59" fmla="*/ 6777 h 28210"/>
                <a:gd name="connsiteX60" fmla="*/ 38645 w 280791"/>
                <a:gd name="connsiteY60" fmla="*/ 8505 h 28210"/>
                <a:gd name="connsiteX61" fmla="*/ 39416 w 280791"/>
                <a:gd name="connsiteY61" fmla="*/ 11381 h 28210"/>
                <a:gd name="connsiteX62" fmla="*/ 39416 w 280791"/>
                <a:gd name="connsiteY62" fmla="*/ 18585 h 28210"/>
                <a:gd name="connsiteX63" fmla="*/ 39549 w 280791"/>
                <a:gd name="connsiteY63" fmla="*/ 20229 h 28210"/>
                <a:gd name="connsiteX64" fmla="*/ 39980 w 280791"/>
                <a:gd name="connsiteY64" fmla="*/ 21732 h 28210"/>
                <a:gd name="connsiteX65" fmla="*/ 39980 w 280791"/>
                <a:gd name="connsiteY65" fmla="*/ 21960 h 28210"/>
                <a:gd name="connsiteX66" fmla="*/ 37117 w 280791"/>
                <a:gd name="connsiteY66" fmla="*/ 21960 h 28210"/>
                <a:gd name="connsiteX67" fmla="*/ 36790 w 280791"/>
                <a:gd name="connsiteY67" fmla="*/ 20744 h 28210"/>
                <a:gd name="connsiteX68" fmla="*/ 36672 w 280791"/>
                <a:gd name="connsiteY68" fmla="*/ 19315 h 28210"/>
                <a:gd name="connsiteX69" fmla="*/ 37146 w 280791"/>
                <a:gd name="connsiteY69" fmla="*/ 12582 h 28210"/>
                <a:gd name="connsiteX70" fmla="*/ 37176 w 280791"/>
                <a:gd name="connsiteY70" fmla="*/ 14440 h 28210"/>
                <a:gd name="connsiteX71" fmla="*/ 34402 w 280791"/>
                <a:gd name="connsiteY71" fmla="*/ 14440 h 28210"/>
                <a:gd name="connsiteX72" fmla="*/ 32310 w 280791"/>
                <a:gd name="connsiteY72" fmla="*/ 14624 h 28210"/>
                <a:gd name="connsiteX73" fmla="*/ 30767 w 280791"/>
                <a:gd name="connsiteY73" fmla="*/ 15155 h 28210"/>
                <a:gd name="connsiteX74" fmla="*/ 29818 w 280791"/>
                <a:gd name="connsiteY74" fmla="*/ 16056 h 28210"/>
                <a:gd name="connsiteX75" fmla="*/ 29491 w 280791"/>
                <a:gd name="connsiteY75" fmla="*/ 17300 h 28210"/>
                <a:gd name="connsiteX76" fmla="*/ 29832 w 280791"/>
                <a:gd name="connsiteY76" fmla="*/ 18629 h 28210"/>
                <a:gd name="connsiteX77" fmla="*/ 30856 w 280791"/>
                <a:gd name="connsiteY77" fmla="*/ 19587 h 28210"/>
                <a:gd name="connsiteX78" fmla="*/ 32562 w 280791"/>
                <a:gd name="connsiteY78" fmla="*/ 19930 h 28210"/>
                <a:gd name="connsiteX79" fmla="*/ 34787 w 280791"/>
                <a:gd name="connsiteY79" fmla="*/ 19415 h 28210"/>
                <a:gd name="connsiteX80" fmla="*/ 36315 w 280791"/>
                <a:gd name="connsiteY80" fmla="*/ 18158 h 28210"/>
                <a:gd name="connsiteX81" fmla="*/ 36939 w 280791"/>
                <a:gd name="connsiteY81" fmla="*/ 16714 h 28210"/>
                <a:gd name="connsiteX82" fmla="*/ 38111 w 280791"/>
                <a:gd name="connsiteY82" fmla="*/ 17987 h 28210"/>
                <a:gd name="connsiteX83" fmla="*/ 37547 w 280791"/>
                <a:gd name="connsiteY83" fmla="*/ 19315 h 28210"/>
                <a:gd name="connsiteX84" fmla="*/ 36315 w 280791"/>
                <a:gd name="connsiteY84" fmla="*/ 20716 h 28210"/>
                <a:gd name="connsiteX85" fmla="*/ 34505 w 280791"/>
                <a:gd name="connsiteY85" fmla="*/ 21817 h 28210"/>
                <a:gd name="connsiteX86" fmla="*/ 32162 w 280791"/>
                <a:gd name="connsiteY86" fmla="*/ 22247 h 28210"/>
                <a:gd name="connsiteX87" fmla="*/ 29298 w 280791"/>
                <a:gd name="connsiteY87" fmla="*/ 21633 h 28210"/>
                <a:gd name="connsiteX88" fmla="*/ 27399 w 280791"/>
                <a:gd name="connsiteY88" fmla="*/ 19989 h 28210"/>
                <a:gd name="connsiteX89" fmla="*/ 26732 w 280791"/>
                <a:gd name="connsiteY89" fmla="*/ 17656 h 28210"/>
                <a:gd name="connsiteX90" fmla="*/ 27236 w 280791"/>
                <a:gd name="connsiteY90" fmla="*/ 15470 h 28210"/>
                <a:gd name="connsiteX91" fmla="*/ 28690 w 280791"/>
                <a:gd name="connsiteY91" fmla="*/ 13882 h 28210"/>
                <a:gd name="connsiteX92" fmla="*/ 30975 w 280791"/>
                <a:gd name="connsiteY92" fmla="*/ 12909 h 28210"/>
                <a:gd name="connsiteX93" fmla="*/ 33957 w 280791"/>
                <a:gd name="connsiteY93" fmla="*/ 12582 h 28210"/>
                <a:gd name="connsiteX94" fmla="*/ 37146 w 280791"/>
                <a:gd name="connsiteY94" fmla="*/ 12582 h 28210"/>
                <a:gd name="connsiteX95" fmla="*/ 54665 w 280791"/>
                <a:gd name="connsiteY95" fmla="*/ 6490 h 28210"/>
                <a:gd name="connsiteX96" fmla="*/ 57158 w 280791"/>
                <a:gd name="connsiteY96" fmla="*/ 6490 h 28210"/>
                <a:gd name="connsiteX97" fmla="*/ 57158 w 280791"/>
                <a:gd name="connsiteY97" fmla="*/ 21633 h 28210"/>
                <a:gd name="connsiteX98" fmla="*/ 56297 w 280791"/>
                <a:gd name="connsiteY98" fmla="*/ 25119 h 28210"/>
                <a:gd name="connsiteX99" fmla="*/ 53894 w 280791"/>
                <a:gd name="connsiteY99" fmla="*/ 27309 h 28210"/>
                <a:gd name="connsiteX100" fmla="*/ 50363 w 280791"/>
                <a:gd name="connsiteY100" fmla="*/ 28067 h 28210"/>
                <a:gd name="connsiteX101" fmla="*/ 48405 w 280791"/>
                <a:gd name="connsiteY101" fmla="*/ 27808 h 28210"/>
                <a:gd name="connsiteX102" fmla="*/ 46209 w 280791"/>
                <a:gd name="connsiteY102" fmla="*/ 26966 h 28210"/>
                <a:gd name="connsiteX103" fmla="*/ 44414 w 280791"/>
                <a:gd name="connsiteY103" fmla="*/ 25378 h 28210"/>
                <a:gd name="connsiteX104" fmla="*/ 45853 w 280791"/>
                <a:gd name="connsiteY104" fmla="*/ 23806 h 28210"/>
                <a:gd name="connsiteX105" fmla="*/ 47960 w 280791"/>
                <a:gd name="connsiteY105" fmla="*/ 25435 h 28210"/>
                <a:gd name="connsiteX106" fmla="*/ 50155 w 280791"/>
                <a:gd name="connsiteY106" fmla="*/ 25893 h 28210"/>
                <a:gd name="connsiteX107" fmla="*/ 52410 w 280791"/>
                <a:gd name="connsiteY107" fmla="*/ 25422 h 28210"/>
                <a:gd name="connsiteX108" fmla="*/ 53879 w 280791"/>
                <a:gd name="connsiteY108" fmla="*/ 24019 h 28210"/>
                <a:gd name="connsiteX109" fmla="*/ 54413 w 280791"/>
                <a:gd name="connsiteY109" fmla="*/ 21760 h 28210"/>
                <a:gd name="connsiteX110" fmla="*/ 54413 w 280791"/>
                <a:gd name="connsiteY110" fmla="*/ 9893 h 28210"/>
                <a:gd name="connsiteX111" fmla="*/ 54665 w 280791"/>
                <a:gd name="connsiteY111" fmla="*/ 6490 h 28210"/>
                <a:gd name="connsiteX112" fmla="*/ 43613 w 280791"/>
                <a:gd name="connsiteY112" fmla="*/ 14397 h 28210"/>
                <a:gd name="connsiteX113" fmla="*/ 43613 w 280791"/>
                <a:gd name="connsiteY113" fmla="*/ 14097 h 28210"/>
                <a:gd name="connsiteX114" fmla="*/ 44043 w 280791"/>
                <a:gd name="connsiteY114" fmla="*/ 10879 h 28210"/>
                <a:gd name="connsiteX115" fmla="*/ 45304 w 280791"/>
                <a:gd name="connsiteY115" fmla="*/ 8377 h 28210"/>
                <a:gd name="connsiteX116" fmla="*/ 47307 w 280791"/>
                <a:gd name="connsiteY116" fmla="*/ 6777 h 28210"/>
                <a:gd name="connsiteX117" fmla="*/ 49948 w 280791"/>
                <a:gd name="connsiteY117" fmla="*/ 6204 h 28210"/>
                <a:gd name="connsiteX118" fmla="*/ 52588 w 280791"/>
                <a:gd name="connsiteY118" fmla="*/ 6718 h 28210"/>
                <a:gd name="connsiteX119" fmla="*/ 54517 w 280791"/>
                <a:gd name="connsiteY119" fmla="*/ 8190 h 28210"/>
                <a:gd name="connsiteX120" fmla="*/ 55778 w 280791"/>
                <a:gd name="connsiteY120" fmla="*/ 10507 h 28210"/>
                <a:gd name="connsiteX121" fmla="*/ 56416 w 280791"/>
                <a:gd name="connsiteY121" fmla="*/ 13583 h 28210"/>
                <a:gd name="connsiteX122" fmla="*/ 56416 w 280791"/>
                <a:gd name="connsiteY122" fmla="*/ 14896 h 28210"/>
                <a:gd name="connsiteX123" fmla="*/ 55778 w 280791"/>
                <a:gd name="connsiteY123" fmla="*/ 17959 h 28210"/>
                <a:gd name="connsiteX124" fmla="*/ 54517 w 280791"/>
                <a:gd name="connsiteY124" fmla="*/ 20273 h 28210"/>
                <a:gd name="connsiteX125" fmla="*/ 52588 w 280791"/>
                <a:gd name="connsiteY125" fmla="*/ 21745 h 28210"/>
                <a:gd name="connsiteX126" fmla="*/ 49918 w 280791"/>
                <a:gd name="connsiteY126" fmla="*/ 22247 h 28210"/>
                <a:gd name="connsiteX127" fmla="*/ 47307 w 280791"/>
                <a:gd name="connsiteY127" fmla="*/ 21661 h 28210"/>
                <a:gd name="connsiteX128" fmla="*/ 45319 w 280791"/>
                <a:gd name="connsiteY128" fmla="*/ 20017 h 28210"/>
                <a:gd name="connsiteX129" fmla="*/ 44043 w 280791"/>
                <a:gd name="connsiteY129" fmla="*/ 17528 h 28210"/>
                <a:gd name="connsiteX130" fmla="*/ 43613 w 280791"/>
                <a:gd name="connsiteY130" fmla="*/ 14397 h 28210"/>
                <a:gd name="connsiteX131" fmla="*/ 46357 w 280791"/>
                <a:gd name="connsiteY131" fmla="*/ 14097 h 28210"/>
                <a:gd name="connsiteX132" fmla="*/ 46357 w 280791"/>
                <a:gd name="connsiteY132" fmla="*/ 14397 h 28210"/>
                <a:gd name="connsiteX133" fmla="*/ 46595 w 280791"/>
                <a:gd name="connsiteY133" fmla="*/ 16571 h 28210"/>
                <a:gd name="connsiteX134" fmla="*/ 47351 w 280791"/>
                <a:gd name="connsiteY134" fmla="*/ 18358 h 28210"/>
                <a:gd name="connsiteX135" fmla="*/ 48672 w 280791"/>
                <a:gd name="connsiteY135" fmla="*/ 19574 h 28210"/>
                <a:gd name="connsiteX136" fmla="*/ 50585 w 280791"/>
                <a:gd name="connsiteY136" fmla="*/ 20001 h 28210"/>
                <a:gd name="connsiteX137" fmla="*/ 52840 w 280791"/>
                <a:gd name="connsiteY137" fmla="*/ 19443 h 28210"/>
                <a:gd name="connsiteX138" fmla="*/ 54250 w 280791"/>
                <a:gd name="connsiteY138" fmla="*/ 17971 h 28210"/>
                <a:gd name="connsiteX139" fmla="*/ 55081 w 280791"/>
                <a:gd name="connsiteY139" fmla="*/ 15984 h 28210"/>
                <a:gd name="connsiteX140" fmla="*/ 55081 w 280791"/>
                <a:gd name="connsiteY140" fmla="*/ 12538 h 28210"/>
                <a:gd name="connsiteX141" fmla="*/ 54576 w 280791"/>
                <a:gd name="connsiteY141" fmla="*/ 11022 h 28210"/>
                <a:gd name="connsiteX142" fmla="*/ 53716 w 280791"/>
                <a:gd name="connsiteY142" fmla="*/ 9706 h 28210"/>
                <a:gd name="connsiteX143" fmla="*/ 52425 w 280791"/>
                <a:gd name="connsiteY143" fmla="*/ 8777 h 28210"/>
                <a:gd name="connsiteX144" fmla="*/ 50615 w 280791"/>
                <a:gd name="connsiteY144" fmla="*/ 8433 h 28210"/>
                <a:gd name="connsiteX145" fmla="*/ 48672 w 280791"/>
                <a:gd name="connsiteY145" fmla="*/ 8892 h 28210"/>
                <a:gd name="connsiteX146" fmla="*/ 47351 w 280791"/>
                <a:gd name="connsiteY146" fmla="*/ 10121 h 28210"/>
                <a:gd name="connsiteX147" fmla="*/ 46595 w 280791"/>
                <a:gd name="connsiteY147" fmla="*/ 11923 h 28210"/>
                <a:gd name="connsiteX148" fmla="*/ 46357 w 280791"/>
                <a:gd name="connsiteY148" fmla="*/ 14097 h 28210"/>
                <a:gd name="connsiteX149" fmla="*/ 64603 w 280791"/>
                <a:gd name="connsiteY149" fmla="*/ 9793 h 28210"/>
                <a:gd name="connsiteX150" fmla="*/ 64603 w 280791"/>
                <a:gd name="connsiteY150" fmla="*/ 21960 h 28210"/>
                <a:gd name="connsiteX151" fmla="*/ 61859 w 280791"/>
                <a:gd name="connsiteY151" fmla="*/ 21960 h 28210"/>
                <a:gd name="connsiteX152" fmla="*/ 61859 w 280791"/>
                <a:gd name="connsiteY152" fmla="*/ 6490 h 28210"/>
                <a:gd name="connsiteX153" fmla="*/ 64455 w 280791"/>
                <a:gd name="connsiteY153" fmla="*/ 6490 h 28210"/>
                <a:gd name="connsiteX154" fmla="*/ 64603 w 280791"/>
                <a:gd name="connsiteY154" fmla="*/ 9793 h 28210"/>
                <a:gd name="connsiteX155" fmla="*/ 63950 w 280791"/>
                <a:gd name="connsiteY155" fmla="*/ 13639 h 28210"/>
                <a:gd name="connsiteX156" fmla="*/ 62808 w 280791"/>
                <a:gd name="connsiteY156" fmla="*/ 13595 h 28210"/>
                <a:gd name="connsiteX157" fmla="*/ 63298 w 280791"/>
                <a:gd name="connsiteY157" fmla="*/ 10663 h 28210"/>
                <a:gd name="connsiteX158" fmla="*/ 64633 w 280791"/>
                <a:gd name="connsiteY158" fmla="*/ 8306 h 28210"/>
                <a:gd name="connsiteX159" fmla="*/ 66680 w 280791"/>
                <a:gd name="connsiteY159" fmla="*/ 6762 h 28210"/>
                <a:gd name="connsiteX160" fmla="*/ 69336 w 280791"/>
                <a:gd name="connsiteY160" fmla="*/ 6204 h 28210"/>
                <a:gd name="connsiteX161" fmla="*/ 71472 w 280791"/>
                <a:gd name="connsiteY161" fmla="*/ 6518 h 28210"/>
                <a:gd name="connsiteX162" fmla="*/ 73089 w 280791"/>
                <a:gd name="connsiteY162" fmla="*/ 7492 h 28210"/>
                <a:gd name="connsiteX163" fmla="*/ 74128 w 280791"/>
                <a:gd name="connsiteY163" fmla="*/ 9235 h 28210"/>
                <a:gd name="connsiteX164" fmla="*/ 74484 w 280791"/>
                <a:gd name="connsiteY164" fmla="*/ 11824 h 28210"/>
                <a:gd name="connsiteX165" fmla="*/ 74484 w 280791"/>
                <a:gd name="connsiteY165" fmla="*/ 21960 h 28210"/>
                <a:gd name="connsiteX166" fmla="*/ 71724 w 280791"/>
                <a:gd name="connsiteY166" fmla="*/ 21960 h 28210"/>
                <a:gd name="connsiteX167" fmla="*/ 71724 w 280791"/>
                <a:gd name="connsiteY167" fmla="*/ 11796 h 28210"/>
                <a:gd name="connsiteX168" fmla="*/ 71353 w 280791"/>
                <a:gd name="connsiteY168" fmla="*/ 9849 h 28210"/>
                <a:gd name="connsiteX169" fmla="*/ 70270 w 280791"/>
                <a:gd name="connsiteY169" fmla="*/ 8777 h 28210"/>
                <a:gd name="connsiteX170" fmla="*/ 68520 w 280791"/>
                <a:gd name="connsiteY170" fmla="*/ 8433 h 28210"/>
                <a:gd name="connsiteX171" fmla="*/ 66650 w 280791"/>
                <a:gd name="connsiteY171" fmla="*/ 8848 h 28210"/>
                <a:gd name="connsiteX172" fmla="*/ 65211 w 280791"/>
                <a:gd name="connsiteY172" fmla="*/ 9993 h 28210"/>
                <a:gd name="connsiteX173" fmla="*/ 64277 w 280791"/>
                <a:gd name="connsiteY173" fmla="*/ 11665 h 28210"/>
                <a:gd name="connsiteX174" fmla="*/ 63950 w 280791"/>
                <a:gd name="connsiteY174" fmla="*/ 13639 h 28210"/>
                <a:gd name="connsiteX175" fmla="*/ 85846 w 280791"/>
                <a:gd name="connsiteY175" fmla="*/ 22247 h 28210"/>
                <a:gd name="connsiteX176" fmla="*/ 82805 w 280791"/>
                <a:gd name="connsiteY176" fmla="*/ 21704 h 28210"/>
                <a:gd name="connsiteX177" fmla="*/ 80476 w 280791"/>
                <a:gd name="connsiteY177" fmla="*/ 20145 h 28210"/>
                <a:gd name="connsiteX178" fmla="*/ 78992 w 280791"/>
                <a:gd name="connsiteY178" fmla="*/ 17771 h 28210"/>
                <a:gd name="connsiteX179" fmla="*/ 78473 w 280791"/>
                <a:gd name="connsiteY179" fmla="*/ 14768 h 28210"/>
                <a:gd name="connsiteX180" fmla="*/ 78473 w 280791"/>
                <a:gd name="connsiteY180" fmla="*/ 14169 h 28210"/>
                <a:gd name="connsiteX181" fmla="*/ 79051 w 280791"/>
                <a:gd name="connsiteY181" fmla="*/ 10807 h 28210"/>
                <a:gd name="connsiteX182" fmla="*/ 80624 w 280791"/>
                <a:gd name="connsiteY182" fmla="*/ 8290 h 28210"/>
                <a:gd name="connsiteX183" fmla="*/ 82879 w 280791"/>
                <a:gd name="connsiteY183" fmla="*/ 6734 h 28210"/>
                <a:gd name="connsiteX184" fmla="*/ 85490 w 280791"/>
                <a:gd name="connsiteY184" fmla="*/ 6204 h 28210"/>
                <a:gd name="connsiteX185" fmla="*/ 88457 w 280791"/>
                <a:gd name="connsiteY185" fmla="*/ 6777 h 28210"/>
                <a:gd name="connsiteX186" fmla="*/ 90519 w 280791"/>
                <a:gd name="connsiteY186" fmla="*/ 8377 h 28210"/>
                <a:gd name="connsiteX187" fmla="*/ 91706 w 280791"/>
                <a:gd name="connsiteY187" fmla="*/ 10779 h 28210"/>
                <a:gd name="connsiteX188" fmla="*/ 92092 w 280791"/>
                <a:gd name="connsiteY188" fmla="*/ 13782 h 28210"/>
                <a:gd name="connsiteX189" fmla="*/ 92092 w 280791"/>
                <a:gd name="connsiteY189" fmla="*/ 14968 h 28210"/>
                <a:gd name="connsiteX190" fmla="*/ 80104 w 280791"/>
                <a:gd name="connsiteY190" fmla="*/ 14968 h 28210"/>
                <a:gd name="connsiteX191" fmla="*/ 80104 w 280791"/>
                <a:gd name="connsiteY191" fmla="*/ 12809 h 28210"/>
                <a:gd name="connsiteX192" fmla="*/ 89347 w 280791"/>
                <a:gd name="connsiteY192" fmla="*/ 12809 h 28210"/>
                <a:gd name="connsiteX193" fmla="*/ 89347 w 280791"/>
                <a:gd name="connsiteY193" fmla="*/ 12610 h 28210"/>
                <a:gd name="connsiteX194" fmla="*/ 88902 w 280791"/>
                <a:gd name="connsiteY194" fmla="*/ 10607 h 28210"/>
                <a:gd name="connsiteX195" fmla="*/ 87715 w 280791"/>
                <a:gd name="connsiteY195" fmla="*/ 9007 h 28210"/>
                <a:gd name="connsiteX196" fmla="*/ 85490 w 280791"/>
                <a:gd name="connsiteY196" fmla="*/ 8377 h 28210"/>
                <a:gd name="connsiteX197" fmla="*/ 83769 w 280791"/>
                <a:gd name="connsiteY197" fmla="*/ 8764 h 28210"/>
                <a:gd name="connsiteX198" fmla="*/ 82419 w 280791"/>
                <a:gd name="connsiteY198" fmla="*/ 9877 h 28210"/>
                <a:gd name="connsiteX199" fmla="*/ 81543 w 280791"/>
                <a:gd name="connsiteY199" fmla="*/ 11696 h 28210"/>
                <a:gd name="connsiteX200" fmla="*/ 81232 w 280791"/>
                <a:gd name="connsiteY200" fmla="*/ 14169 h 28210"/>
                <a:gd name="connsiteX201" fmla="*/ 81232 w 280791"/>
                <a:gd name="connsiteY201" fmla="*/ 14768 h 28210"/>
                <a:gd name="connsiteX202" fmla="*/ 81543 w 280791"/>
                <a:gd name="connsiteY202" fmla="*/ 16842 h 28210"/>
                <a:gd name="connsiteX203" fmla="*/ 82478 w 280791"/>
                <a:gd name="connsiteY203" fmla="*/ 18529 h 28210"/>
                <a:gd name="connsiteX204" fmla="*/ 83977 w 280791"/>
                <a:gd name="connsiteY204" fmla="*/ 19674 h 28210"/>
                <a:gd name="connsiteX205" fmla="*/ 85994 w 280791"/>
                <a:gd name="connsiteY205" fmla="*/ 20089 h 28210"/>
                <a:gd name="connsiteX206" fmla="*/ 88457 w 280791"/>
                <a:gd name="connsiteY206" fmla="*/ 19515 h 28210"/>
                <a:gd name="connsiteX207" fmla="*/ 90222 w 280791"/>
                <a:gd name="connsiteY207" fmla="*/ 17987 h 28210"/>
                <a:gd name="connsiteX208" fmla="*/ 91884 w 280791"/>
                <a:gd name="connsiteY208" fmla="*/ 19259 h 28210"/>
                <a:gd name="connsiteX209" fmla="*/ 90564 w 280791"/>
                <a:gd name="connsiteY209" fmla="*/ 20703 h 28210"/>
                <a:gd name="connsiteX210" fmla="*/ 88590 w 280791"/>
                <a:gd name="connsiteY210" fmla="*/ 21817 h 28210"/>
                <a:gd name="connsiteX211" fmla="*/ 85846 w 280791"/>
                <a:gd name="connsiteY211" fmla="*/ 22247 h 28210"/>
                <a:gd name="connsiteX212" fmla="*/ 102549 w 280791"/>
                <a:gd name="connsiteY212" fmla="*/ 6490 h 28210"/>
                <a:gd name="connsiteX213" fmla="*/ 102549 w 280791"/>
                <a:gd name="connsiteY213" fmla="*/ 8521 h 28210"/>
                <a:gd name="connsiteX214" fmla="*/ 93870 w 280791"/>
                <a:gd name="connsiteY214" fmla="*/ 8521 h 28210"/>
                <a:gd name="connsiteX215" fmla="*/ 93870 w 280791"/>
                <a:gd name="connsiteY215" fmla="*/ 6490 h 28210"/>
                <a:gd name="connsiteX216" fmla="*/ 102549 w 280791"/>
                <a:gd name="connsiteY216" fmla="*/ 6490 h 28210"/>
                <a:gd name="connsiteX217" fmla="*/ 96808 w 280791"/>
                <a:gd name="connsiteY217" fmla="*/ 2729 h 28210"/>
                <a:gd name="connsiteX218" fmla="*/ 99552 w 280791"/>
                <a:gd name="connsiteY218" fmla="*/ 2729 h 28210"/>
                <a:gd name="connsiteX219" fmla="*/ 99552 w 280791"/>
                <a:gd name="connsiteY219" fmla="*/ 18130 h 28210"/>
                <a:gd name="connsiteX220" fmla="*/ 99804 w 280791"/>
                <a:gd name="connsiteY220" fmla="*/ 19315 h 28210"/>
                <a:gd name="connsiteX221" fmla="*/ 100457 w 280791"/>
                <a:gd name="connsiteY221" fmla="*/ 19845 h 28210"/>
                <a:gd name="connsiteX222" fmla="*/ 101317 w 280791"/>
                <a:gd name="connsiteY222" fmla="*/ 19973 h 28210"/>
                <a:gd name="connsiteX223" fmla="*/ 102030 w 280791"/>
                <a:gd name="connsiteY223" fmla="*/ 19917 h 28210"/>
                <a:gd name="connsiteX224" fmla="*/ 102608 w 280791"/>
                <a:gd name="connsiteY224" fmla="*/ 19802 h 28210"/>
                <a:gd name="connsiteX225" fmla="*/ 102623 w 280791"/>
                <a:gd name="connsiteY225" fmla="*/ 21960 h 28210"/>
                <a:gd name="connsiteX226" fmla="*/ 101763 w 280791"/>
                <a:gd name="connsiteY226" fmla="*/ 22147 h 28210"/>
                <a:gd name="connsiteX227" fmla="*/ 100502 w 280791"/>
                <a:gd name="connsiteY227" fmla="*/ 22247 h 28210"/>
                <a:gd name="connsiteX228" fmla="*/ 98647 w 280791"/>
                <a:gd name="connsiteY228" fmla="*/ 21860 h 28210"/>
                <a:gd name="connsiteX229" fmla="*/ 97297 w 280791"/>
                <a:gd name="connsiteY229" fmla="*/ 20572 h 28210"/>
                <a:gd name="connsiteX230" fmla="*/ 96808 w 280791"/>
                <a:gd name="connsiteY230" fmla="*/ 18115 h 28210"/>
                <a:gd name="connsiteX231" fmla="*/ 96808 w 280791"/>
                <a:gd name="connsiteY231" fmla="*/ 2729 h 28210"/>
                <a:gd name="connsiteX232" fmla="*/ 109282 w 280791"/>
                <a:gd name="connsiteY232" fmla="*/ 6490 h 28210"/>
                <a:gd name="connsiteX233" fmla="*/ 109282 w 280791"/>
                <a:gd name="connsiteY233" fmla="*/ 21960 h 28210"/>
                <a:gd name="connsiteX234" fmla="*/ 106523 w 280791"/>
                <a:gd name="connsiteY234" fmla="*/ 21960 h 28210"/>
                <a:gd name="connsiteX235" fmla="*/ 106523 w 280791"/>
                <a:gd name="connsiteY235" fmla="*/ 6490 h 28210"/>
                <a:gd name="connsiteX236" fmla="*/ 109282 w 280791"/>
                <a:gd name="connsiteY236" fmla="*/ 6490 h 28210"/>
                <a:gd name="connsiteX237" fmla="*/ 106315 w 280791"/>
                <a:gd name="connsiteY237" fmla="*/ 2386 h 28210"/>
                <a:gd name="connsiteX238" fmla="*/ 106716 w 280791"/>
                <a:gd name="connsiteY238" fmla="*/ 1301 h 28210"/>
                <a:gd name="connsiteX239" fmla="*/ 107932 w 280791"/>
                <a:gd name="connsiteY239" fmla="*/ 858 h 28210"/>
                <a:gd name="connsiteX240" fmla="*/ 109134 w 280791"/>
                <a:gd name="connsiteY240" fmla="*/ 1301 h 28210"/>
                <a:gd name="connsiteX241" fmla="*/ 109564 w 280791"/>
                <a:gd name="connsiteY241" fmla="*/ 2386 h 28210"/>
                <a:gd name="connsiteX242" fmla="*/ 109134 w 280791"/>
                <a:gd name="connsiteY242" fmla="*/ 3443 h 28210"/>
                <a:gd name="connsiteX243" fmla="*/ 107932 w 280791"/>
                <a:gd name="connsiteY243" fmla="*/ 3874 h 28210"/>
                <a:gd name="connsiteX244" fmla="*/ 106716 w 280791"/>
                <a:gd name="connsiteY244" fmla="*/ 3443 h 28210"/>
                <a:gd name="connsiteX245" fmla="*/ 106315 w 280791"/>
                <a:gd name="connsiteY245" fmla="*/ 2386 h 28210"/>
                <a:gd name="connsiteX246" fmla="*/ 120646 w 280791"/>
                <a:gd name="connsiteY246" fmla="*/ 20073 h 28210"/>
                <a:gd name="connsiteX247" fmla="*/ 122455 w 280791"/>
                <a:gd name="connsiteY247" fmla="*/ 19686 h 28210"/>
                <a:gd name="connsiteX248" fmla="*/ 123820 w 280791"/>
                <a:gd name="connsiteY248" fmla="*/ 18629 h 28210"/>
                <a:gd name="connsiteX249" fmla="*/ 124429 w 280791"/>
                <a:gd name="connsiteY249" fmla="*/ 17070 h 28210"/>
                <a:gd name="connsiteX250" fmla="*/ 127040 w 280791"/>
                <a:gd name="connsiteY250" fmla="*/ 17070 h 28210"/>
                <a:gd name="connsiteX251" fmla="*/ 126076 w 280791"/>
                <a:gd name="connsiteY251" fmla="*/ 19630 h 28210"/>
                <a:gd name="connsiteX252" fmla="*/ 123775 w 280791"/>
                <a:gd name="connsiteY252" fmla="*/ 21533 h 28210"/>
                <a:gd name="connsiteX253" fmla="*/ 120646 w 280791"/>
                <a:gd name="connsiteY253" fmla="*/ 22247 h 28210"/>
                <a:gd name="connsiteX254" fmla="*/ 117485 w 280791"/>
                <a:gd name="connsiteY254" fmla="*/ 21633 h 28210"/>
                <a:gd name="connsiteX255" fmla="*/ 115259 w 280791"/>
                <a:gd name="connsiteY255" fmla="*/ 19945 h 28210"/>
                <a:gd name="connsiteX256" fmla="*/ 113939 w 280791"/>
                <a:gd name="connsiteY256" fmla="*/ 17484 h 28210"/>
                <a:gd name="connsiteX257" fmla="*/ 113509 w 280791"/>
                <a:gd name="connsiteY257" fmla="*/ 14525 h 28210"/>
                <a:gd name="connsiteX258" fmla="*/ 113509 w 280791"/>
                <a:gd name="connsiteY258" fmla="*/ 13926 h 28210"/>
                <a:gd name="connsiteX259" fmla="*/ 113939 w 280791"/>
                <a:gd name="connsiteY259" fmla="*/ 10978 h 28210"/>
                <a:gd name="connsiteX260" fmla="*/ 115259 w 280791"/>
                <a:gd name="connsiteY260" fmla="*/ 8505 h 28210"/>
                <a:gd name="connsiteX261" fmla="*/ 117485 w 280791"/>
                <a:gd name="connsiteY261" fmla="*/ 6818 h 28210"/>
                <a:gd name="connsiteX262" fmla="*/ 120646 w 280791"/>
                <a:gd name="connsiteY262" fmla="*/ 6204 h 28210"/>
                <a:gd name="connsiteX263" fmla="*/ 123937 w 280791"/>
                <a:gd name="connsiteY263" fmla="*/ 6949 h 28210"/>
                <a:gd name="connsiteX264" fmla="*/ 126147 w 280791"/>
                <a:gd name="connsiteY264" fmla="*/ 8948 h 28210"/>
                <a:gd name="connsiteX265" fmla="*/ 127040 w 280791"/>
                <a:gd name="connsiteY265" fmla="*/ 11808 h 28210"/>
                <a:gd name="connsiteX266" fmla="*/ 124429 w 280791"/>
                <a:gd name="connsiteY266" fmla="*/ 11808 h 28210"/>
                <a:gd name="connsiteX267" fmla="*/ 123862 w 280791"/>
                <a:gd name="connsiteY267" fmla="*/ 10080 h 28210"/>
                <a:gd name="connsiteX268" fmla="*/ 122558 w 280791"/>
                <a:gd name="connsiteY268" fmla="*/ 8848 h 28210"/>
                <a:gd name="connsiteX269" fmla="*/ 120646 w 280791"/>
                <a:gd name="connsiteY269" fmla="*/ 8377 h 28210"/>
                <a:gd name="connsiteX270" fmla="*/ 118523 w 280791"/>
                <a:gd name="connsiteY270" fmla="*/ 8864 h 28210"/>
                <a:gd name="connsiteX271" fmla="*/ 117173 w 280791"/>
                <a:gd name="connsiteY271" fmla="*/ 10149 h 28210"/>
                <a:gd name="connsiteX272" fmla="*/ 116461 w 280791"/>
                <a:gd name="connsiteY272" fmla="*/ 11936 h 28210"/>
                <a:gd name="connsiteX273" fmla="*/ 116253 w 280791"/>
                <a:gd name="connsiteY273" fmla="*/ 13926 h 28210"/>
                <a:gd name="connsiteX274" fmla="*/ 116253 w 280791"/>
                <a:gd name="connsiteY274" fmla="*/ 14525 h 28210"/>
                <a:gd name="connsiteX275" fmla="*/ 116461 w 280791"/>
                <a:gd name="connsiteY275" fmla="*/ 16527 h 28210"/>
                <a:gd name="connsiteX276" fmla="*/ 117158 w 280791"/>
                <a:gd name="connsiteY276" fmla="*/ 18314 h 28210"/>
                <a:gd name="connsiteX277" fmla="*/ 118508 w 280791"/>
                <a:gd name="connsiteY277" fmla="*/ 19602 h 28210"/>
                <a:gd name="connsiteX278" fmla="*/ 120646 w 280791"/>
                <a:gd name="connsiteY278" fmla="*/ 20073 h 28210"/>
                <a:gd name="connsiteX279" fmla="*/ 142227 w 280791"/>
                <a:gd name="connsiteY279" fmla="*/ 21960 h 28210"/>
                <a:gd name="connsiteX280" fmla="*/ 142227 w 280791"/>
                <a:gd name="connsiteY280" fmla="*/ 24134 h 28210"/>
                <a:gd name="connsiteX281" fmla="*/ 128626 w 280791"/>
                <a:gd name="connsiteY281" fmla="*/ 24134 h 28210"/>
                <a:gd name="connsiteX282" fmla="*/ 128626 w 280791"/>
                <a:gd name="connsiteY282" fmla="*/ 21960 h 28210"/>
                <a:gd name="connsiteX283" fmla="*/ 142227 w 280791"/>
                <a:gd name="connsiteY283" fmla="*/ 21960 h 28210"/>
                <a:gd name="connsiteX284" fmla="*/ 147880 w 280791"/>
                <a:gd name="connsiteY284" fmla="*/ 0 h 28210"/>
                <a:gd name="connsiteX285" fmla="*/ 147880 w 280791"/>
                <a:gd name="connsiteY285" fmla="*/ 21960 h 28210"/>
                <a:gd name="connsiteX286" fmla="*/ 145120 w 280791"/>
                <a:gd name="connsiteY286" fmla="*/ 21960 h 28210"/>
                <a:gd name="connsiteX287" fmla="*/ 145120 w 280791"/>
                <a:gd name="connsiteY287" fmla="*/ 0 h 28210"/>
                <a:gd name="connsiteX288" fmla="*/ 147880 w 280791"/>
                <a:gd name="connsiteY288" fmla="*/ 0 h 28210"/>
                <a:gd name="connsiteX289" fmla="*/ 157326 w 280791"/>
                <a:gd name="connsiteY289" fmla="*/ 20360 h 28210"/>
                <a:gd name="connsiteX290" fmla="*/ 161792 w 280791"/>
                <a:gd name="connsiteY290" fmla="*/ 6490 h 28210"/>
                <a:gd name="connsiteX291" fmla="*/ 164731 w 280791"/>
                <a:gd name="connsiteY291" fmla="*/ 6490 h 28210"/>
                <a:gd name="connsiteX292" fmla="*/ 158291 w 280791"/>
                <a:gd name="connsiteY292" fmla="*/ 24349 h 28210"/>
                <a:gd name="connsiteX293" fmla="*/ 157699 w 280791"/>
                <a:gd name="connsiteY293" fmla="*/ 25578 h 28210"/>
                <a:gd name="connsiteX294" fmla="*/ 156780 w 280791"/>
                <a:gd name="connsiteY294" fmla="*/ 26851 h 28210"/>
                <a:gd name="connsiteX295" fmla="*/ 155414 w 280791"/>
                <a:gd name="connsiteY295" fmla="*/ 27824 h 28210"/>
                <a:gd name="connsiteX296" fmla="*/ 153531 w 280791"/>
                <a:gd name="connsiteY296" fmla="*/ 28210 h 28210"/>
                <a:gd name="connsiteX297" fmla="*/ 152699 w 280791"/>
                <a:gd name="connsiteY297" fmla="*/ 28123 h 28210"/>
                <a:gd name="connsiteX298" fmla="*/ 151987 w 280791"/>
                <a:gd name="connsiteY298" fmla="*/ 27980 h 28210"/>
                <a:gd name="connsiteX299" fmla="*/ 151971 w 280791"/>
                <a:gd name="connsiteY299" fmla="*/ 25837 h 28210"/>
                <a:gd name="connsiteX300" fmla="*/ 152343 w 280791"/>
                <a:gd name="connsiteY300" fmla="*/ 25865 h 28210"/>
                <a:gd name="connsiteX301" fmla="*/ 152715 w 280791"/>
                <a:gd name="connsiteY301" fmla="*/ 25893 h 28210"/>
                <a:gd name="connsiteX302" fmla="*/ 154301 w 280791"/>
                <a:gd name="connsiteY302" fmla="*/ 25650 h 28210"/>
                <a:gd name="connsiteX303" fmla="*/ 155398 w 280791"/>
                <a:gd name="connsiteY303" fmla="*/ 24864 h 28210"/>
                <a:gd name="connsiteX304" fmla="*/ 156184 w 280791"/>
                <a:gd name="connsiteY304" fmla="*/ 23360 h 28210"/>
                <a:gd name="connsiteX305" fmla="*/ 157326 w 280791"/>
                <a:gd name="connsiteY305" fmla="*/ 20360 h 28210"/>
                <a:gd name="connsiteX306" fmla="*/ 154048 w 280791"/>
                <a:gd name="connsiteY306" fmla="*/ 6490 h 28210"/>
                <a:gd name="connsiteX307" fmla="*/ 158216 w 280791"/>
                <a:gd name="connsiteY307" fmla="*/ 18501 h 28210"/>
                <a:gd name="connsiteX308" fmla="*/ 158928 w 280791"/>
                <a:gd name="connsiteY308" fmla="*/ 21289 h 28210"/>
                <a:gd name="connsiteX309" fmla="*/ 156957 w 280791"/>
                <a:gd name="connsiteY309" fmla="*/ 22259 h 28210"/>
                <a:gd name="connsiteX310" fmla="*/ 151052 w 280791"/>
                <a:gd name="connsiteY310" fmla="*/ 6490 h 28210"/>
                <a:gd name="connsiteX311" fmla="*/ 154048 w 280791"/>
                <a:gd name="connsiteY311" fmla="*/ 6490 h 28210"/>
                <a:gd name="connsiteX312" fmla="*/ 170484 w 280791"/>
                <a:gd name="connsiteY312" fmla="*/ 9793 h 28210"/>
                <a:gd name="connsiteX313" fmla="*/ 170484 w 280791"/>
                <a:gd name="connsiteY313" fmla="*/ 21960 h 28210"/>
                <a:gd name="connsiteX314" fmla="*/ 167740 w 280791"/>
                <a:gd name="connsiteY314" fmla="*/ 21960 h 28210"/>
                <a:gd name="connsiteX315" fmla="*/ 167740 w 280791"/>
                <a:gd name="connsiteY315" fmla="*/ 6490 h 28210"/>
                <a:gd name="connsiteX316" fmla="*/ 170335 w 280791"/>
                <a:gd name="connsiteY316" fmla="*/ 6490 h 28210"/>
                <a:gd name="connsiteX317" fmla="*/ 170484 w 280791"/>
                <a:gd name="connsiteY317" fmla="*/ 9793 h 28210"/>
                <a:gd name="connsiteX318" fmla="*/ 169831 w 280791"/>
                <a:gd name="connsiteY318" fmla="*/ 13639 h 28210"/>
                <a:gd name="connsiteX319" fmla="*/ 168688 w 280791"/>
                <a:gd name="connsiteY319" fmla="*/ 13595 h 28210"/>
                <a:gd name="connsiteX320" fmla="*/ 169180 w 280791"/>
                <a:gd name="connsiteY320" fmla="*/ 10663 h 28210"/>
                <a:gd name="connsiteX321" fmla="*/ 170513 w 280791"/>
                <a:gd name="connsiteY321" fmla="*/ 8306 h 28210"/>
                <a:gd name="connsiteX322" fmla="*/ 172562 w 280791"/>
                <a:gd name="connsiteY322" fmla="*/ 6762 h 28210"/>
                <a:gd name="connsiteX323" fmla="*/ 175219 w 280791"/>
                <a:gd name="connsiteY323" fmla="*/ 6204 h 28210"/>
                <a:gd name="connsiteX324" fmla="*/ 177354 w 280791"/>
                <a:gd name="connsiteY324" fmla="*/ 6518 h 28210"/>
                <a:gd name="connsiteX325" fmla="*/ 178969 w 280791"/>
                <a:gd name="connsiteY325" fmla="*/ 7492 h 28210"/>
                <a:gd name="connsiteX326" fmla="*/ 180008 w 280791"/>
                <a:gd name="connsiteY326" fmla="*/ 9235 h 28210"/>
                <a:gd name="connsiteX327" fmla="*/ 180364 w 280791"/>
                <a:gd name="connsiteY327" fmla="*/ 11824 h 28210"/>
                <a:gd name="connsiteX328" fmla="*/ 180364 w 280791"/>
                <a:gd name="connsiteY328" fmla="*/ 21960 h 28210"/>
                <a:gd name="connsiteX329" fmla="*/ 177607 w 280791"/>
                <a:gd name="connsiteY329" fmla="*/ 21960 h 28210"/>
                <a:gd name="connsiteX330" fmla="*/ 177607 w 280791"/>
                <a:gd name="connsiteY330" fmla="*/ 11796 h 28210"/>
                <a:gd name="connsiteX331" fmla="*/ 177235 w 280791"/>
                <a:gd name="connsiteY331" fmla="*/ 9849 h 28210"/>
                <a:gd name="connsiteX332" fmla="*/ 176151 w 280791"/>
                <a:gd name="connsiteY332" fmla="*/ 8777 h 28210"/>
                <a:gd name="connsiteX333" fmla="*/ 174400 w 280791"/>
                <a:gd name="connsiteY333" fmla="*/ 8433 h 28210"/>
                <a:gd name="connsiteX334" fmla="*/ 172533 w 280791"/>
                <a:gd name="connsiteY334" fmla="*/ 8848 h 28210"/>
                <a:gd name="connsiteX335" fmla="*/ 171093 w 280791"/>
                <a:gd name="connsiteY335" fmla="*/ 9993 h 28210"/>
                <a:gd name="connsiteX336" fmla="*/ 170157 w 280791"/>
                <a:gd name="connsiteY336" fmla="*/ 11665 h 28210"/>
                <a:gd name="connsiteX337" fmla="*/ 169831 w 280791"/>
                <a:gd name="connsiteY337" fmla="*/ 13639 h 28210"/>
                <a:gd name="connsiteX338" fmla="*/ 186920 w 280791"/>
                <a:gd name="connsiteY338" fmla="*/ 6490 h 28210"/>
                <a:gd name="connsiteX339" fmla="*/ 190438 w 280791"/>
                <a:gd name="connsiteY339" fmla="*/ 12123 h 28210"/>
                <a:gd name="connsiteX340" fmla="*/ 193997 w 280791"/>
                <a:gd name="connsiteY340" fmla="*/ 6490 h 28210"/>
                <a:gd name="connsiteX341" fmla="*/ 197217 w 280791"/>
                <a:gd name="connsiteY341" fmla="*/ 6490 h 28210"/>
                <a:gd name="connsiteX342" fmla="*/ 191965 w 280791"/>
                <a:gd name="connsiteY342" fmla="*/ 14125 h 28210"/>
                <a:gd name="connsiteX343" fmla="*/ 197379 w 280791"/>
                <a:gd name="connsiteY343" fmla="*/ 21960 h 28210"/>
                <a:gd name="connsiteX344" fmla="*/ 194205 w 280791"/>
                <a:gd name="connsiteY344" fmla="*/ 21960 h 28210"/>
                <a:gd name="connsiteX345" fmla="*/ 190496 w 280791"/>
                <a:gd name="connsiteY345" fmla="*/ 16156 h 28210"/>
                <a:gd name="connsiteX346" fmla="*/ 186787 w 280791"/>
                <a:gd name="connsiteY346" fmla="*/ 21960 h 28210"/>
                <a:gd name="connsiteX347" fmla="*/ 183597 w 280791"/>
                <a:gd name="connsiteY347" fmla="*/ 21960 h 28210"/>
                <a:gd name="connsiteX348" fmla="*/ 188998 w 280791"/>
                <a:gd name="connsiteY348" fmla="*/ 14125 h 28210"/>
                <a:gd name="connsiteX349" fmla="*/ 183762 w 280791"/>
                <a:gd name="connsiteY349" fmla="*/ 6490 h 28210"/>
                <a:gd name="connsiteX350" fmla="*/ 186920 w 280791"/>
                <a:gd name="connsiteY350" fmla="*/ 6490 h 28210"/>
                <a:gd name="connsiteX351" fmla="*/ 212242 w 280791"/>
                <a:gd name="connsiteY351" fmla="*/ 21960 h 28210"/>
                <a:gd name="connsiteX352" fmla="*/ 212242 w 280791"/>
                <a:gd name="connsiteY352" fmla="*/ 24134 h 28210"/>
                <a:gd name="connsiteX353" fmla="*/ 198638 w 280791"/>
                <a:gd name="connsiteY353" fmla="*/ 24134 h 28210"/>
                <a:gd name="connsiteX354" fmla="*/ 198638 w 280791"/>
                <a:gd name="connsiteY354" fmla="*/ 21960 h 28210"/>
                <a:gd name="connsiteX355" fmla="*/ 212242 w 280791"/>
                <a:gd name="connsiteY355" fmla="*/ 21960 h 28210"/>
                <a:gd name="connsiteX356" fmla="*/ 225148 w 280791"/>
                <a:gd name="connsiteY356" fmla="*/ 1113 h 28210"/>
                <a:gd name="connsiteX357" fmla="*/ 225387 w 280791"/>
                <a:gd name="connsiteY357" fmla="*/ 1113 h 28210"/>
                <a:gd name="connsiteX358" fmla="*/ 225387 w 280791"/>
                <a:gd name="connsiteY358" fmla="*/ 3359 h 28210"/>
                <a:gd name="connsiteX359" fmla="*/ 225148 w 280791"/>
                <a:gd name="connsiteY359" fmla="*/ 3359 h 28210"/>
                <a:gd name="connsiteX360" fmla="*/ 221497 w 280791"/>
                <a:gd name="connsiteY360" fmla="*/ 4045 h 28210"/>
                <a:gd name="connsiteX361" fmla="*/ 219171 w 280791"/>
                <a:gd name="connsiteY361" fmla="*/ 5860 h 28210"/>
                <a:gd name="connsiteX362" fmla="*/ 217925 w 280791"/>
                <a:gd name="connsiteY362" fmla="*/ 8405 h 28210"/>
                <a:gd name="connsiteX363" fmla="*/ 217553 w 280791"/>
                <a:gd name="connsiteY363" fmla="*/ 11281 h 28210"/>
                <a:gd name="connsiteX364" fmla="*/ 217553 w 280791"/>
                <a:gd name="connsiteY364" fmla="*/ 14341 h 28210"/>
                <a:gd name="connsiteX365" fmla="*/ 217892 w 280791"/>
                <a:gd name="connsiteY365" fmla="*/ 16798 h 28210"/>
                <a:gd name="connsiteX366" fmla="*/ 218828 w 280791"/>
                <a:gd name="connsiteY366" fmla="*/ 18585 h 28210"/>
                <a:gd name="connsiteX367" fmla="*/ 220164 w 280791"/>
                <a:gd name="connsiteY367" fmla="*/ 19686 h 28210"/>
                <a:gd name="connsiteX368" fmla="*/ 221737 w 280791"/>
                <a:gd name="connsiteY368" fmla="*/ 20058 h 28210"/>
                <a:gd name="connsiteX369" fmla="*/ 223426 w 280791"/>
                <a:gd name="connsiteY369" fmla="*/ 19715 h 28210"/>
                <a:gd name="connsiteX370" fmla="*/ 224672 w 280791"/>
                <a:gd name="connsiteY370" fmla="*/ 18729 h 28210"/>
                <a:gd name="connsiteX371" fmla="*/ 225458 w 280791"/>
                <a:gd name="connsiteY371" fmla="*/ 17213 h 28210"/>
                <a:gd name="connsiteX372" fmla="*/ 225727 w 280791"/>
                <a:gd name="connsiteY372" fmla="*/ 15298 h 28210"/>
                <a:gd name="connsiteX373" fmla="*/ 225491 w 280791"/>
                <a:gd name="connsiteY373" fmla="*/ 13511 h 28210"/>
                <a:gd name="connsiteX374" fmla="*/ 224763 w 280791"/>
                <a:gd name="connsiteY374" fmla="*/ 11967 h 28210"/>
                <a:gd name="connsiteX375" fmla="*/ 223530 w 280791"/>
                <a:gd name="connsiteY375" fmla="*/ 10894 h 28210"/>
                <a:gd name="connsiteX376" fmla="*/ 221795 w 280791"/>
                <a:gd name="connsiteY376" fmla="*/ 10492 h 28210"/>
                <a:gd name="connsiteX377" fmla="*/ 219659 w 280791"/>
                <a:gd name="connsiteY377" fmla="*/ 11038 h 28210"/>
                <a:gd name="connsiteX378" fmla="*/ 218041 w 280791"/>
                <a:gd name="connsiteY378" fmla="*/ 12438 h 28210"/>
                <a:gd name="connsiteX379" fmla="*/ 217329 w 280791"/>
                <a:gd name="connsiteY379" fmla="*/ 14313 h 28210"/>
                <a:gd name="connsiteX380" fmla="*/ 215876 w 280791"/>
                <a:gd name="connsiteY380" fmla="*/ 14297 h 28210"/>
                <a:gd name="connsiteX381" fmla="*/ 216647 w 280791"/>
                <a:gd name="connsiteY381" fmla="*/ 11565 h 28210"/>
                <a:gd name="connsiteX382" fmla="*/ 218070 w 280791"/>
                <a:gd name="connsiteY382" fmla="*/ 9706 h 28210"/>
                <a:gd name="connsiteX383" fmla="*/ 219986 w 280791"/>
                <a:gd name="connsiteY383" fmla="*/ 8649 h 28210"/>
                <a:gd name="connsiteX384" fmla="*/ 222242 w 280791"/>
                <a:gd name="connsiteY384" fmla="*/ 8306 h 28210"/>
                <a:gd name="connsiteX385" fmla="*/ 225028 w 280791"/>
                <a:gd name="connsiteY385" fmla="*/ 8892 h 28210"/>
                <a:gd name="connsiteX386" fmla="*/ 226957 w 280791"/>
                <a:gd name="connsiteY386" fmla="*/ 10464 h 28210"/>
                <a:gd name="connsiteX387" fmla="*/ 228070 w 280791"/>
                <a:gd name="connsiteY387" fmla="*/ 12666 h 28210"/>
                <a:gd name="connsiteX388" fmla="*/ 228442 w 280791"/>
                <a:gd name="connsiteY388" fmla="*/ 15170 h 28210"/>
                <a:gd name="connsiteX389" fmla="*/ 228012 w 280791"/>
                <a:gd name="connsiteY389" fmla="*/ 17927 h 28210"/>
                <a:gd name="connsiteX390" fmla="*/ 226720 w 280791"/>
                <a:gd name="connsiteY390" fmla="*/ 20189 h 28210"/>
                <a:gd name="connsiteX391" fmla="*/ 224630 w 280791"/>
                <a:gd name="connsiteY391" fmla="*/ 21704 h 28210"/>
                <a:gd name="connsiteX392" fmla="*/ 221737 w 280791"/>
                <a:gd name="connsiteY392" fmla="*/ 22247 h 28210"/>
                <a:gd name="connsiteX393" fmla="*/ 218679 w 280791"/>
                <a:gd name="connsiteY393" fmla="*/ 21561 h 28210"/>
                <a:gd name="connsiteX394" fmla="*/ 216514 w 280791"/>
                <a:gd name="connsiteY394" fmla="*/ 19702 h 28210"/>
                <a:gd name="connsiteX395" fmla="*/ 215223 w 280791"/>
                <a:gd name="connsiteY395" fmla="*/ 17129 h 28210"/>
                <a:gd name="connsiteX396" fmla="*/ 214792 w 280791"/>
                <a:gd name="connsiteY396" fmla="*/ 14253 h 28210"/>
                <a:gd name="connsiteX397" fmla="*/ 214792 w 280791"/>
                <a:gd name="connsiteY397" fmla="*/ 13009 h 28210"/>
                <a:gd name="connsiteX398" fmla="*/ 215252 w 280791"/>
                <a:gd name="connsiteY398" fmla="*/ 8692 h 28210"/>
                <a:gd name="connsiteX399" fmla="*/ 216841 w 280791"/>
                <a:gd name="connsiteY399" fmla="*/ 4859 h 28210"/>
                <a:gd name="connsiteX400" fmla="*/ 219999 w 280791"/>
                <a:gd name="connsiteY400" fmla="*/ 2130 h 28210"/>
                <a:gd name="connsiteX401" fmla="*/ 225148 w 280791"/>
                <a:gd name="connsiteY401" fmla="*/ 1113 h 28210"/>
                <a:gd name="connsiteX402" fmla="*/ 245855 w 280791"/>
                <a:gd name="connsiteY402" fmla="*/ 16327 h 28210"/>
                <a:gd name="connsiteX403" fmla="*/ 244936 w 280791"/>
                <a:gd name="connsiteY403" fmla="*/ 19559 h 28210"/>
                <a:gd name="connsiteX404" fmla="*/ 242474 w 280791"/>
                <a:gd name="connsiteY404" fmla="*/ 21561 h 28210"/>
                <a:gd name="connsiteX405" fmla="*/ 238988 w 280791"/>
                <a:gd name="connsiteY405" fmla="*/ 22247 h 28210"/>
                <a:gd name="connsiteX406" fmla="*/ 235487 w 280791"/>
                <a:gd name="connsiteY406" fmla="*/ 21561 h 28210"/>
                <a:gd name="connsiteX407" fmla="*/ 233024 w 280791"/>
                <a:gd name="connsiteY407" fmla="*/ 19559 h 28210"/>
                <a:gd name="connsiteX408" fmla="*/ 232118 w 280791"/>
                <a:gd name="connsiteY408" fmla="*/ 16327 h 28210"/>
                <a:gd name="connsiteX409" fmla="*/ 232610 w 280791"/>
                <a:gd name="connsiteY409" fmla="*/ 14054 h 28210"/>
                <a:gd name="connsiteX410" fmla="*/ 234018 w 280791"/>
                <a:gd name="connsiteY410" fmla="*/ 12239 h 28210"/>
                <a:gd name="connsiteX411" fmla="*/ 236183 w 280791"/>
                <a:gd name="connsiteY411" fmla="*/ 11050 h 28210"/>
                <a:gd name="connsiteX412" fmla="*/ 238959 w 280791"/>
                <a:gd name="connsiteY412" fmla="*/ 10623 h 28210"/>
                <a:gd name="connsiteX413" fmla="*/ 242503 w 280791"/>
                <a:gd name="connsiteY413" fmla="*/ 11365 h 28210"/>
                <a:gd name="connsiteX414" fmla="*/ 244952 w 280791"/>
                <a:gd name="connsiteY414" fmla="*/ 13383 h 28210"/>
                <a:gd name="connsiteX415" fmla="*/ 245855 w 280791"/>
                <a:gd name="connsiteY415" fmla="*/ 16327 h 28210"/>
                <a:gd name="connsiteX416" fmla="*/ 243098 w 280791"/>
                <a:gd name="connsiteY416" fmla="*/ 16271 h 28210"/>
                <a:gd name="connsiteX417" fmla="*/ 242577 w 280791"/>
                <a:gd name="connsiteY417" fmla="*/ 14225 h 28210"/>
                <a:gd name="connsiteX418" fmla="*/ 241124 w 280791"/>
                <a:gd name="connsiteY418" fmla="*/ 12825 h 28210"/>
                <a:gd name="connsiteX419" fmla="*/ 238959 w 280791"/>
                <a:gd name="connsiteY419" fmla="*/ 12323 h 28210"/>
                <a:gd name="connsiteX420" fmla="*/ 236778 w 280791"/>
                <a:gd name="connsiteY420" fmla="*/ 12825 h 28210"/>
                <a:gd name="connsiteX421" fmla="*/ 235367 w 280791"/>
                <a:gd name="connsiteY421" fmla="*/ 14225 h 28210"/>
                <a:gd name="connsiteX422" fmla="*/ 234862 w 280791"/>
                <a:gd name="connsiteY422" fmla="*/ 16271 h 28210"/>
                <a:gd name="connsiteX423" fmla="*/ 235354 w 280791"/>
                <a:gd name="connsiteY423" fmla="*/ 18330 h 28210"/>
                <a:gd name="connsiteX424" fmla="*/ 236778 w 280791"/>
                <a:gd name="connsiteY424" fmla="*/ 19630 h 28210"/>
                <a:gd name="connsiteX425" fmla="*/ 238988 w 280791"/>
                <a:gd name="connsiteY425" fmla="*/ 20073 h 28210"/>
                <a:gd name="connsiteX426" fmla="*/ 241182 w 280791"/>
                <a:gd name="connsiteY426" fmla="*/ 19630 h 28210"/>
                <a:gd name="connsiteX427" fmla="*/ 242593 w 280791"/>
                <a:gd name="connsiteY427" fmla="*/ 18330 h 28210"/>
                <a:gd name="connsiteX428" fmla="*/ 243098 w 280791"/>
                <a:gd name="connsiteY428" fmla="*/ 16271 h 28210"/>
                <a:gd name="connsiteX429" fmla="*/ 245354 w 280791"/>
                <a:gd name="connsiteY429" fmla="*/ 6562 h 28210"/>
                <a:gd name="connsiteX430" fmla="*/ 244522 w 280791"/>
                <a:gd name="connsiteY430" fmla="*/ 9291 h 28210"/>
                <a:gd name="connsiteX431" fmla="*/ 242250 w 280791"/>
                <a:gd name="connsiteY431" fmla="*/ 11209 h 28210"/>
                <a:gd name="connsiteX432" fmla="*/ 238988 w 280791"/>
                <a:gd name="connsiteY432" fmla="*/ 11908 h 28210"/>
                <a:gd name="connsiteX433" fmla="*/ 235681 w 280791"/>
                <a:gd name="connsiteY433" fmla="*/ 11209 h 28210"/>
                <a:gd name="connsiteX434" fmla="*/ 233426 w 280791"/>
                <a:gd name="connsiteY434" fmla="*/ 9291 h 28210"/>
                <a:gd name="connsiteX435" fmla="*/ 232610 w 280791"/>
                <a:gd name="connsiteY435" fmla="*/ 6562 h 28210"/>
                <a:gd name="connsiteX436" fmla="*/ 233426 w 280791"/>
                <a:gd name="connsiteY436" fmla="*/ 3474 h 28210"/>
                <a:gd name="connsiteX437" fmla="*/ 235694 w 280791"/>
                <a:gd name="connsiteY437" fmla="*/ 1528 h 28210"/>
                <a:gd name="connsiteX438" fmla="*/ 238972 w 280791"/>
                <a:gd name="connsiteY438" fmla="*/ 858 h 28210"/>
                <a:gd name="connsiteX439" fmla="*/ 242266 w 280791"/>
                <a:gd name="connsiteY439" fmla="*/ 1528 h 28210"/>
                <a:gd name="connsiteX440" fmla="*/ 244522 w 280791"/>
                <a:gd name="connsiteY440" fmla="*/ 3474 h 28210"/>
                <a:gd name="connsiteX441" fmla="*/ 245354 w 280791"/>
                <a:gd name="connsiteY441" fmla="*/ 6562 h 28210"/>
                <a:gd name="connsiteX442" fmla="*/ 242606 w 280791"/>
                <a:gd name="connsiteY442" fmla="*/ 6606 h 28210"/>
                <a:gd name="connsiteX443" fmla="*/ 242147 w 280791"/>
                <a:gd name="connsiteY443" fmla="*/ 4759 h 28210"/>
                <a:gd name="connsiteX444" fmla="*/ 240872 w 280791"/>
                <a:gd name="connsiteY444" fmla="*/ 3502 h 28210"/>
                <a:gd name="connsiteX445" fmla="*/ 238972 w 280791"/>
                <a:gd name="connsiteY445" fmla="*/ 3028 h 28210"/>
                <a:gd name="connsiteX446" fmla="*/ 237076 w 280791"/>
                <a:gd name="connsiteY446" fmla="*/ 3474 h 28210"/>
                <a:gd name="connsiteX447" fmla="*/ 235814 w 280791"/>
                <a:gd name="connsiteY447" fmla="*/ 4703 h 28210"/>
                <a:gd name="connsiteX448" fmla="*/ 235367 w 280791"/>
                <a:gd name="connsiteY448" fmla="*/ 6606 h 28210"/>
                <a:gd name="connsiteX449" fmla="*/ 235814 w 280791"/>
                <a:gd name="connsiteY449" fmla="*/ 8477 h 28210"/>
                <a:gd name="connsiteX450" fmla="*/ 237089 w 280791"/>
                <a:gd name="connsiteY450" fmla="*/ 9722 h 28210"/>
                <a:gd name="connsiteX451" fmla="*/ 238988 w 280791"/>
                <a:gd name="connsiteY451" fmla="*/ 10164 h 28210"/>
                <a:gd name="connsiteX452" fmla="*/ 240872 w 280791"/>
                <a:gd name="connsiteY452" fmla="*/ 9722 h 28210"/>
                <a:gd name="connsiteX453" fmla="*/ 242147 w 280791"/>
                <a:gd name="connsiteY453" fmla="*/ 8477 h 28210"/>
                <a:gd name="connsiteX454" fmla="*/ 242606 w 280791"/>
                <a:gd name="connsiteY454" fmla="*/ 6606 h 28210"/>
                <a:gd name="connsiteX455" fmla="*/ 264459 w 280791"/>
                <a:gd name="connsiteY455" fmla="*/ 14955 h 28210"/>
                <a:gd name="connsiteX456" fmla="*/ 264459 w 280791"/>
                <a:gd name="connsiteY456" fmla="*/ 17129 h 28210"/>
                <a:gd name="connsiteX457" fmla="*/ 248852 w 280791"/>
                <a:gd name="connsiteY457" fmla="*/ 17129 h 28210"/>
                <a:gd name="connsiteX458" fmla="*/ 248852 w 280791"/>
                <a:gd name="connsiteY458" fmla="*/ 15569 h 28210"/>
                <a:gd name="connsiteX459" fmla="*/ 258524 w 280791"/>
                <a:gd name="connsiteY459" fmla="*/ 1142 h 28210"/>
                <a:gd name="connsiteX460" fmla="*/ 260764 w 280791"/>
                <a:gd name="connsiteY460" fmla="*/ 1142 h 28210"/>
                <a:gd name="connsiteX461" fmla="*/ 258363 w 280791"/>
                <a:gd name="connsiteY461" fmla="*/ 5318 h 28210"/>
                <a:gd name="connsiteX462" fmla="*/ 251968 w 280791"/>
                <a:gd name="connsiteY462" fmla="*/ 14955 h 28210"/>
                <a:gd name="connsiteX463" fmla="*/ 264459 w 280791"/>
                <a:gd name="connsiteY463" fmla="*/ 14955 h 28210"/>
                <a:gd name="connsiteX464" fmla="*/ 261447 w 280791"/>
                <a:gd name="connsiteY464" fmla="*/ 1142 h 28210"/>
                <a:gd name="connsiteX465" fmla="*/ 261447 w 280791"/>
                <a:gd name="connsiteY465" fmla="*/ 21960 h 28210"/>
                <a:gd name="connsiteX466" fmla="*/ 258702 w 280791"/>
                <a:gd name="connsiteY466" fmla="*/ 21960 h 28210"/>
                <a:gd name="connsiteX467" fmla="*/ 258702 w 280791"/>
                <a:gd name="connsiteY467" fmla="*/ 1142 h 28210"/>
                <a:gd name="connsiteX468" fmla="*/ 261447 w 280791"/>
                <a:gd name="connsiteY468" fmla="*/ 1142 h 28210"/>
                <a:gd name="connsiteX469" fmla="*/ 271488 w 280791"/>
                <a:gd name="connsiteY469" fmla="*/ 10252 h 28210"/>
                <a:gd name="connsiteX470" fmla="*/ 273446 w 280791"/>
                <a:gd name="connsiteY470" fmla="*/ 10252 h 28210"/>
                <a:gd name="connsiteX471" fmla="*/ 275821 w 280791"/>
                <a:gd name="connsiteY471" fmla="*/ 9793 h 28210"/>
                <a:gd name="connsiteX472" fmla="*/ 277229 w 280791"/>
                <a:gd name="connsiteY472" fmla="*/ 8521 h 28210"/>
                <a:gd name="connsiteX473" fmla="*/ 277704 w 280791"/>
                <a:gd name="connsiteY473" fmla="*/ 6690 h 28210"/>
                <a:gd name="connsiteX474" fmla="*/ 277290 w 280791"/>
                <a:gd name="connsiteY474" fmla="*/ 4675 h 28210"/>
                <a:gd name="connsiteX475" fmla="*/ 276044 w 280791"/>
                <a:gd name="connsiteY475" fmla="*/ 3443 h 28210"/>
                <a:gd name="connsiteX476" fmla="*/ 273938 w 280791"/>
                <a:gd name="connsiteY476" fmla="*/ 3028 h 28210"/>
                <a:gd name="connsiteX477" fmla="*/ 271889 w 280791"/>
                <a:gd name="connsiteY477" fmla="*/ 3474 h 28210"/>
                <a:gd name="connsiteX478" fmla="*/ 270511 w 280791"/>
                <a:gd name="connsiteY478" fmla="*/ 4703 h 28210"/>
                <a:gd name="connsiteX479" fmla="*/ 270019 w 280791"/>
                <a:gd name="connsiteY479" fmla="*/ 6590 h 28210"/>
                <a:gd name="connsiteX480" fmla="*/ 267275 w 280791"/>
                <a:gd name="connsiteY480" fmla="*/ 6590 h 28210"/>
                <a:gd name="connsiteX481" fmla="*/ 268106 w 280791"/>
                <a:gd name="connsiteY481" fmla="*/ 3702 h 28210"/>
                <a:gd name="connsiteX482" fmla="*/ 270436 w 280791"/>
                <a:gd name="connsiteY482" fmla="*/ 1628 h 28210"/>
                <a:gd name="connsiteX483" fmla="*/ 273938 w 280791"/>
                <a:gd name="connsiteY483" fmla="*/ 858 h 28210"/>
                <a:gd name="connsiteX484" fmla="*/ 277365 w 280791"/>
                <a:gd name="connsiteY484" fmla="*/ 1528 h 28210"/>
                <a:gd name="connsiteX485" fmla="*/ 279649 w 280791"/>
                <a:gd name="connsiteY485" fmla="*/ 3502 h 28210"/>
                <a:gd name="connsiteX486" fmla="*/ 280465 w 280791"/>
                <a:gd name="connsiteY486" fmla="*/ 6746 h 28210"/>
                <a:gd name="connsiteX487" fmla="*/ 280080 w 280791"/>
                <a:gd name="connsiteY487" fmla="*/ 8433 h 28210"/>
                <a:gd name="connsiteX488" fmla="*/ 278905 w 280791"/>
                <a:gd name="connsiteY488" fmla="*/ 10093 h 28210"/>
                <a:gd name="connsiteX489" fmla="*/ 276860 w 280791"/>
                <a:gd name="connsiteY489" fmla="*/ 11365 h 28210"/>
                <a:gd name="connsiteX490" fmla="*/ 273834 w 280791"/>
                <a:gd name="connsiteY490" fmla="*/ 11852 h 28210"/>
                <a:gd name="connsiteX491" fmla="*/ 271488 w 280791"/>
                <a:gd name="connsiteY491" fmla="*/ 11852 h 28210"/>
                <a:gd name="connsiteX492" fmla="*/ 271488 w 280791"/>
                <a:gd name="connsiteY492" fmla="*/ 10252 h 28210"/>
                <a:gd name="connsiteX493" fmla="*/ 271488 w 280791"/>
                <a:gd name="connsiteY493" fmla="*/ 12423 h 28210"/>
                <a:gd name="connsiteX494" fmla="*/ 271488 w 280791"/>
                <a:gd name="connsiteY494" fmla="*/ 10835 h 28210"/>
                <a:gd name="connsiteX495" fmla="*/ 273834 w 280791"/>
                <a:gd name="connsiteY495" fmla="*/ 10835 h 28210"/>
                <a:gd name="connsiteX496" fmla="*/ 277245 w 280791"/>
                <a:gd name="connsiteY496" fmla="*/ 11309 h 28210"/>
                <a:gd name="connsiteX497" fmla="*/ 279368 w 280791"/>
                <a:gd name="connsiteY497" fmla="*/ 12566 h 28210"/>
                <a:gd name="connsiteX498" fmla="*/ 280465 w 280791"/>
                <a:gd name="connsiteY498" fmla="*/ 14297 h 28210"/>
                <a:gd name="connsiteX499" fmla="*/ 280792 w 280791"/>
                <a:gd name="connsiteY499" fmla="*/ 16156 h 28210"/>
                <a:gd name="connsiteX500" fmla="*/ 280271 w 280791"/>
                <a:gd name="connsiteY500" fmla="*/ 18745 h 28210"/>
                <a:gd name="connsiteX501" fmla="*/ 278834 w 280791"/>
                <a:gd name="connsiteY501" fmla="*/ 20659 h 28210"/>
                <a:gd name="connsiteX502" fmla="*/ 276666 w 280791"/>
                <a:gd name="connsiteY502" fmla="*/ 21845 h 28210"/>
                <a:gd name="connsiteX503" fmla="*/ 273951 w 280791"/>
                <a:gd name="connsiteY503" fmla="*/ 22247 h 28210"/>
                <a:gd name="connsiteX504" fmla="*/ 271297 w 280791"/>
                <a:gd name="connsiteY504" fmla="*/ 21860 h 28210"/>
                <a:gd name="connsiteX505" fmla="*/ 269116 w 280791"/>
                <a:gd name="connsiteY505" fmla="*/ 20744 h 28210"/>
                <a:gd name="connsiteX506" fmla="*/ 267631 w 280791"/>
                <a:gd name="connsiteY506" fmla="*/ 18929 h 28210"/>
                <a:gd name="connsiteX507" fmla="*/ 267097 w 280791"/>
                <a:gd name="connsiteY507" fmla="*/ 16455 h 28210"/>
                <a:gd name="connsiteX508" fmla="*/ 269841 w 280791"/>
                <a:gd name="connsiteY508" fmla="*/ 16455 h 28210"/>
                <a:gd name="connsiteX509" fmla="*/ 270333 w 280791"/>
                <a:gd name="connsiteY509" fmla="*/ 18358 h 28210"/>
                <a:gd name="connsiteX510" fmla="*/ 271757 w 280791"/>
                <a:gd name="connsiteY510" fmla="*/ 19630 h 28210"/>
                <a:gd name="connsiteX511" fmla="*/ 273951 w 280791"/>
                <a:gd name="connsiteY511" fmla="*/ 20073 h 28210"/>
                <a:gd name="connsiteX512" fmla="*/ 276119 w 280791"/>
                <a:gd name="connsiteY512" fmla="*/ 19658 h 28210"/>
                <a:gd name="connsiteX513" fmla="*/ 277527 w 280791"/>
                <a:gd name="connsiteY513" fmla="*/ 18370 h 28210"/>
                <a:gd name="connsiteX514" fmla="*/ 278031 w 280791"/>
                <a:gd name="connsiteY514" fmla="*/ 16212 h 28210"/>
                <a:gd name="connsiteX515" fmla="*/ 277468 w 280791"/>
                <a:gd name="connsiteY515" fmla="*/ 14082 h 28210"/>
                <a:gd name="connsiteX516" fmla="*/ 275866 w 280791"/>
                <a:gd name="connsiteY516" fmla="*/ 12837 h 28210"/>
                <a:gd name="connsiteX517" fmla="*/ 273446 w 280791"/>
                <a:gd name="connsiteY517" fmla="*/ 12423 h 28210"/>
                <a:gd name="connsiteX518" fmla="*/ 271488 w 280791"/>
                <a:gd name="connsiteY518" fmla="*/ 12423 h 2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</a:cxnLst>
              <a:rect l="l" t="t" r="r" b="b"/>
              <a:pathLst>
                <a:path w="280791" h="28210">
                  <a:moveTo>
                    <a:pt x="2759" y="9563"/>
                  </a:moveTo>
                  <a:lnTo>
                    <a:pt x="2759" y="21960"/>
                  </a:lnTo>
                  <a:lnTo>
                    <a:pt x="0" y="21960"/>
                  </a:lnTo>
                  <a:lnTo>
                    <a:pt x="0" y="6490"/>
                  </a:lnTo>
                  <a:lnTo>
                    <a:pt x="2611" y="6490"/>
                  </a:lnTo>
                  <a:lnTo>
                    <a:pt x="2759" y="9563"/>
                  </a:lnTo>
                  <a:close/>
                  <a:moveTo>
                    <a:pt x="2196" y="13639"/>
                  </a:moveTo>
                  <a:lnTo>
                    <a:pt x="920" y="13595"/>
                  </a:lnTo>
                  <a:cubicBezTo>
                    <a:pt x="930" y="12538"/>
                    <a:pt x="1073" y="11562"/>
                    <a:pt x="1350" y="10663"/>
                  </a:cubicBezTo>
                  <a:cubicBezTo>
                    <a:pt x="1627" y="9759"/>
                    <a:pt x="2037" y="8973"/>
                    <a:pt x="2581" y="8306"/>
                  </a:cubicBezTo>
                  <a:cubicBezTo>
                    <a:pt x="3125" y="7638"/>
                    <a:pt x="3803" y="7124"/>
                    <a:pt x="4614" y="6762"/>
                  </a:cubicBezTo>
                  <a:cubicBezTo>
                    <a:pt x="5425" y="6391"/>
                    <a:pt x="6364" y="6204"/>
                    <a:pt x="7433" y="6204"/>
                  </a:cubicBezTo>
                  <a:cubicBezTo>
                    <a:pt x="8184" y="6204"/>
                    <a:pt x="8877" y="6310"/>
                    <a:pt x="9509" y="6518"/>
                  </a:cubicBezTo>
                  <a:cubicBezTo>
                    <a:pt x="10142" y="6718"/>
                    <a:pt x="10692" y="7039"/>
                    <a:pt x="11156" y="7476"/>
                  </a:cubicBezTo>
                  <a:cubicBezTo>
                    <a:pt x="11621" y="7916"/>
                    <a:pt x="11982" y="8477"/>
                    <a:pt x="12239" y="9163"/>
                  </a:cubicBezTo>
                  <a:cubicBezTo>
                    <a:pt x="12496" y="9849"/>
                    <a:pt x="12625" y="10679"/>
                    <a:pt x="12625" y="11652"/>
                  </a:cubicBezTo>
                  <a:lnTo>
                    <a:pt x="12625" y="21960"/>
                  </a:lnTo>
                  <a:lnTo>
                    <a:pt x="9880" y="21960"/>
                  </a:lnTo>
                  <a:lnTo>
                    <a:pt x="9880" y="11780"/>
                  </a:lnTo>
                  <a:cubicBezTo>
                    <a:pt x="9880" y="10969"/>
                    <a:pt x="9737" y="10320"/>
                    <a:pt x="9450" y="9837"/>
                  </a:cubicBezTo>
                  <a:cubicBezTo>
                    <a:pt x="9173" y="9350"/>
                    <a:pt x="8778" y="8998"/>
                    <a:pt x="8263" y="8777"/>
                  </a:cubicBezTo>
                  <a:cubicBezTo>
                    <a:pt x="7749" y="8549"/>
                    <a:pt x="7146" y="8433"/>
                    <a:pt x="6453" y="8433"/>
                  </a:cubicBezTo>
                  <a:cubicBezTo>
                    <a:pt x="5642" y="8433"/>
                    <a:pt x="4965" y="8574"/>
                    <a:pt x="4421" y="8848"/>
                  </a:cubicBezTo>
                  <a:cubicBezTo>
                    <a:pt x="3877" y="9126"/>
                    <a:pt x="3442" y="9506"/>
                    <a:pt x="3115" y="9993"/>
                  </a:cubicBezTo>
                  <a:cubicBezTo>
                    <a:pt x="2789" y="10479"/>
                    <a:pt x="2552" y="11038"/>
                    <a:pt x="2403" y="11665"/>
                  </a:cubicBezTo>
                  <a:cubicBezTo>
                    <a:pt x="2265" y="12285"/>
                    <a:pt x="2196" y="12943"/>
                    <a:pt x="2196" y="13639"/>
                  </a:cubicBezTo>
                  <a:close/>
                  <a:moveTo>
                    <a:pt x="12595" y="12179"/>
                  </a:moveTo>
                  <a:lnTo>
                    <a:pt x="10756" y="12725"/>
                  </a:lnTo>
                  <a:cubicBezTo>
                    <a:pt x="10766" y="11877"/>
                    <a:pt x="10909" y="11060"/>
                    <a:pt x="11186" y="10280"/>
                  </a:cubicBezTo>
                  <a:cubicBezTo>
                    <a:pt x="11473" y="9497"/>
                    <a:pt x="11883" y="8801"/>
                    <a:pt x="12417" y="8190"/>
                  </a:cubicBezTo>
                  <a:cubicBezTo>
                    <a:pt x="12961" y="7582"/>
                    <a:pt x="13629" y="7099"/>
                    <a:pt x="14420" y="6746"/>
                  </a:cubicBezTo>
                  <a:cubicBezTo>
                    <a:pt x="15211" y="6384"/>
                    <a:pt x="16116" y="6204"/>
                    <a:pt x="17135" y="6204"/>
                  </a:cubicBezTo>
                  <a:cubicBezTo>
                    <a:pt x="17995" y="6204"/>
                    <a:pt x="18757" y="6313"/>
                    <a:pt x="19420" y="6534"/>
                  </a:cubicBezTo>
                  <a:cubicBezTo>
                    <a:pt x="20092" y="6752"/>
                    <a:pt x="20656" y="7089"/>
                    <a:pt x="21111" y="7548"/>
                  </a:cubicBezTo>
                  <a:cubicBezTo>
                    <a:pt x="21576" y="7997"/>
                    <a:pt x="21927" y="8574"/>
                    <a:pt x="22164" y="9279"/>
                  </a:cubicBezTo>
                  <a:cubicBezTo>
                    <a:pt x="22402" y="9984"/>
                    <a:pt x="22520" y="10823"/>
                    <a:pt x="22520" y="11796"/>
                  </a:cubicBezTo>
                  <a:lnTo>
                    <a:pt x="22520" y="21960"/>
                  </a:lnTo>
                  <a:lnTo>
                    <a:pt x="19761" y="21960"/>
                  </a:lnTo>
                  <a:lnTo>
                    <a:pt x="19761" y="11764"/>
                  </a:lnTo>
                  <a:cubicBezTo>
                    <a:pt x="19761" y="10897"/>
                    <a:pt x="19617" y="10227"/>
                    <a:pt x="19331" y="9750"/>
                  </a:cubicBezTo>
                  <a:cubicBezTo>
                    <a:pt x="19054" y="9263"/>
                    <a:pt x="18658" y="8926"/>
                    <a:pt x="18144" y="8736"/>
                  </a:cubicBezTo>
                  <a:cubicBezTo>
                    <a:pt x="17639" y="8533"/>
                    <a:pt x="17036" y="8433"/>
                    <a:pt x="16334" y="8433"/>
                  </a:cubicBezTo>
                  <a:cubicBezTo>
                    <a:pt x="15730" y="8433"/>
                    <a:pt x="15197" y="8533"/>
                    <a:pt x="14731" y="8736"/>
                  </a:cubicBezTo>
                  <a:cubicBezTo>
                    <a:pt x="14267" y="8936"/>
                    <a:pt x="13876" y="9210"/>
                    <a:pt x="13560" y="9563"/>
                  </a:cubicBezTo>
                  <a:cubicBezTo>
                    <a:pt x="13243" y="9909"/>
                    <a:pt x="13001" y="10302"/>
                    <a:pt x="12833" y="10751"/>
                  </a:cubicBezTo>
                  <a:cubicBezTo>
                    <a:pt x="12674" y="11200"/>
                    <a:pt x="12595" y="11674"/>
                    <a:pt x="12595" y="12179"/>
                  </a:cubicBezTo>
                  <a:close/>
                  <a:moveTo>
                    <a:pt x="36672" y="19315"/>
                  </a:moveTo>
                  <a:lnTo>
                    <a:pt x="36672" y="11353"/>
                  </a:lnTo>
                  <a:cubicBezTo>
                    <a:pt x="36672" y="10741"/>
                    <a:pt x="36543" y="10211"/>
                    <a:pt x="36286" y="9765"/>
                  </a:cubicBezTo>
                  <a:cubicBezTo>
                    <a:pt x="36039" y="9307"/>
                    <a:pt x="35663" y="8954"/>
                    <a:pt x="35158" y="8705"/>
                  </a:cubicBezTo>
                  <a:cubicBezTo>
                    <a:pt x="34654" y="8458"/>
                    <a:pt x="34031" y="8334"/>
                    <a:pt x="33289" y="8334"/>
                  </a:cubicBezTo>
                  <a:cubicBezTo>
                    <a:pt x="32597" y="8334"/>
                    <a:pt x="31988" y="8449"/>
                    <a:pt x="31464" y="8677"/>
                  </a:cubicBezTo>
                  <a:cubicBezTo>
                    <a:pt x="30950" y="8908"/>
                    <a:pt x="30545" y="9207"/>
                    <a:pt x="30248" y="9578"/>
                  </a:cubicBezTo>
                  <a:cubicBezTo>
                    <a:pt x="29961" y="9949"/>
                    <a:pt x="29818" y="10352"/>
                    <a:pt x="29818" y="10779"/>
                  </a:cubicBezTo>
                  <a:lnTo>
                    <a:pt x="27073" y="10779"/>
                  </a:lnTo>
                  <a:cubicBezTo>
                    <a:pt x="27073" y="10227"/>
                    <a:pt x="27221" y="9678"/>
                    <a:pt x="27518" y="9135"/>
                  </a:cubicBezTo>
                  <a:cubicBezTo>
                    <a:pt x="27815" y="8593"/>
                    <a:pt x="28240" y="8100"/>
                    <a:pt x="28794" y="7663"/>
                  </a:cubicBezTo>
                  <a:cubicBezTo>
                    <a:pt x="29358" y="7214"/>
                    <a:pt x="30030" y="6862"/>
                    <a:pt x="30811" y="6606"/>
                  </a:cubicBezTo>
                  <a:cubicBezTo>
                    <a:pt x="31603" y="6338"/>
                    <a:pt x="32483" y="6204"/>
                    <a:pt x="33452" y="6204"/>
                  </a:cubicBezTo>
                  <a:cubicBezTo>
                    <a:pt x="34619" y="6204"/>
                    <a:pt x="35648" y="6394"/>
                    <a:pt x="36538" y="6777"/>
                  </a:cubicBezTo>
                  <a:cubicBezTo>
                    <a:pt x="37438" y="7158"/>
                    <a:pt x="38140" y="7735"/>
                    <a:pt x="38645" y="8505"/>
                  </a:cubicBezTo>
                  <a:cubicBezTo>
                    <a:pt x="39159" y="9269"/>
                    <a:pt x="39416" y="10227"/>
                    <a:pt x="39416" y="11381"/>
                  </a:cubicBezTo>
                  <a:lnTo>
                    <a:pt x="39416" y="18585"/>
                  </a:lnTo>
                  <a:cubicBezTo>
                    <a:pt x="39416" y="19100"/>
                    <a:pt x="39460" y="19649"/>
                    <a:pt x="39549" y="20229"/>
                  </a:cubicBezTo>
                  <a:cubicBezTo>
                    <a:pt x="39648" y="20812"/>
                    <a:pt x="39792" y="21311"/>
                    <a:pt x="39980" y="21732"/>
                  </a:cubicBezTo>
                  <a:lnTo>
                    <a:pt x="39980" y="21960"/>
                  </a:lnTo>
                  <a:lnTo>
                    <a:pt x="37117" y="21960"/>
                  </a:lnTo>
                  <a:cubicBezTo>
                    <a:pt x="36978" y="21654"/>
                    <a:pt x="36869" y="21249"/>
                    <a:pt x="36790" y="20744"/>
                  </a:cubicBezTo>
                  <a:cubicBezTo>
                    <a:pt x="36711" y="20229"/>
                    <a:pt x="36672" y="19755"/>
                    <a:pt x="36672" y="19315"/>
                  </a:cubicBezTo>
                  <a:close/>
                  <a:moveTo>
                    <a:pt x="37146" y="12582"/>
                  </a:moveTo>
                  <a:lnTo>
                    <a:pt x="37176" y="14440"/>
                  </a:lnTo>
                  <a:lnTo>
                    <a:pt x="34402" y="14440"/>
                  </a:lnTo>
                  <a:cubicBezTo>
                    <a:pt x="33620" y="14440"/>
                    <a:pt x="32923" y="14503"/>
                    <a:pt x="32310" y="14624"/>
                  </a:cubicBezTo>
                  <a:cubicBezTo>
                    <a:pt x="31697" y="14740"/>
                    <a:pt x="31182" y="14918"/>
                    <a:pt x="30767" y="15155"/>
                  </a:cubicBezTo>
                  <a:cubicBezTo>
                    <a:pt x="30352" y="15392"/>
                    <a:pt x="30035" y="15694"/>
                    <a:pt x="29818" y="16056"/>
                  </a:cubicBezTo>
                  <a:cubicBezTo>
                    <a:pt x="29600" y="16408"/>
                    <a:pt x="29491" y="16823"/>
                    <a:pt x="29491" y="17300"/>
                  </a:cubicBezTo>
                  <a:cubicBezTo>
                    <a:pt x="29491" y="17787"/>
                    <a:pt x="29605" y="18230"/>
                    <a:pt x="29832" y="18629"/>
                  </a:cubicBezTo>
                  <a:cubicBezTo>
                    <a:pt x="30060" y="19028"/>
                    <a:pt x="30401" y="19350"/>
                    <a:pt x="30856" y="19587"/>
                  </a:cubicBezTo>
                  <a:cubicBezTo>
                    <a:pt x="31321" y="19817"/>
                    <a:pt x="31890" y="19930"/>
                    <a:pt x="32562" y="19930"/>
                  </a:cubicBezTo>
                  <a:cubicBezTo>
                    <a:pt x="33403" y="19930"/>
                    <a:pt x="34145" y="19758"/>
                    <a:pt x="34787" y="19415"/>
                  </a:cubicBezTo>
                  <a:cubicBezTo>
                    <a:pt x="35430" y="19072"/>
                    <a:pt x="35940" y="18654"/>
                    <a:pt x="36315" y="18158"/>
                  </a:cubicBezTo>
                  <a:cubicBezTo>
                    <a:pt x="36701" y="17662"/>
                    <a:pt x="36909" y="17179"/>
                    <a:pt x="36939" y="16714"/>
                  </a:cubicBezTo>
                  <a:lnTo>
                    <a:pt x="38111" y="17987"/>
                  </a:lnTo>
                  <a:cubicBezTo>
                    <a:pt x="38041" y="18386"/>
                    <a:pt x="37853" y="18829"/>
                    <a:pt x="37547" y="19315"/>
                  </a:cubicBezTo>
                  <a:cubicBezTo>
                    <a:pt x="37240" y="19802"/>
                    <a:pt x="36830" y="20270"/>
                    <a:pt x="36315" y="20716"/>
                  </a:cubicBezTo>
                  <a:cubicBezTo>
                    <a:pt x="35811" y="21155"/>
                    <a:pt x="35208" y="21523"/>
                    <a:pt x="34505" y="21817"/>
                  </a:cubicBezTo>
                  <a:cubicBezTo>
                    <a:pt x="33813" y="22104"/>
                    <a:pt x="33032" y="22247"/>
                    <a:pt x="32162" y="22247"/>
                  </a:cubicBezTo>
                  <a:cubicBezTo>
                    <a:pt x="31074" y="22247"/>
                    <a:pt x="30119" y="22041"/>
                    <a:pt x="29298" y="21633"/>
                  </a:cubicBezTo>
                  <a:cubicBezTo>
                    <a:pt x="28487" y="21221"/>
                    <a:pt x="27854" y="20675"/>
                    <a:pt x="27399" y="19989"/>
                  </a:cubicBezTo>
                  <a:cubicBezTo>
                    <a:pt x="26954" y="19290"/>
                    <a:pt x="26732" y="18514"/>
                    <a:pt x="26732" y="17656"/>
                  </a:cubicBezTo>
                  <a:cubicBezTo>
                    <a:pt x="26732" y="16826"/>
                    <a:pt x="26900" y="16100"/>
                    <a:pt x="27236" y="15470"/>
                  </a:cubicBezTo>
                  <a:cubicBezTo>
                    <a:pt x="27573" y="14830"/>
                    <a:pt x="28057" y="14300"/>
                    <a:pt x="28690" y="13882"/>
                  </a:cubicBezTo>
                  <a:cubicBezTo>
                    <a:pt x="29323" y="13452"/>
                    <a:pt x="30085" y="13130"/>
                    <a:pt x="30975" y="12909"/>
                  </a:cubicBezTo>
                  <a:cubicBezTo>
                    <a:pt x="31865" y="12691"/>
                    <a:pt x="32859" y="12582"/>
                    <a:pt x="33957" y="12582"/>
                  </a:cubicBezTo>
                  <a:lnTo>
                    <a:pt x="37146" y="12582"/>
                  </a:lnTo>
                  <a:close/>
                  <a:moveTo>
                    <a:pt x="54665" y="6490"/>
                  </a:moveTo>
                  <a:lnTo>
                    <a:pt x="57158" y="6490"/>
                  </a:lnTo>
                  <a:lnTo>
                    <a:pt x="57158" y="21633"/>
                  </a:lnTo>
                  <a:cubicBezTo>
                    <a:pt x="57158" y="22996"/>
                    <a:pt x="56871" y="24159"/>
                    <a:pt x="56297" y="25119"/>
                  </a:cubicBezTo>
                  <a:cubicBezTo>
                    <a:pt x="55724" y="26083"/>
                    <a:pt x="54922" y="26813"/>
                    <a:pt x="53894" y="27309"/>
                  </a:cubicBezTo>
                  <a:cubicBezTo>
                    <a:pt x="52875" y="27814"/>
                    <a:pt x="51698" y="28067"/>
                    <a:pt x="50363" y="28067"/>
                  </a:cubicBezTo>
                  <a:cubicBezTo>
                    <a:pt x="49809" y="28067"/>
                    <a:pt x="49156" y="27980"/>
                    <a:pt x="48405" y="27808"/>
                  </a:cubicBezTo>
                  <a:cubicBezTo>
                    <a:pt x="47663" y="27646"/>
                    <a:pt x="46931" y="27365"/>
                    <a:pt x="46209" y="26966"/>
                  </a:cubicBezTo>
                  <a:cubicBezTo>
                    <a:pt x="45497" y="26573"/>
                    <a:pt x="44899" y="26046"/>
                    <a:pt x="44414" y="25378"/>
                  </a:cubicBezTo>
                  <a:lnTo>
                    <a:pt x="45853" y="23806"/>
                  </a:lnTo>
                  <a:cubicBezTo>
                    <a:pt x="46525" y="24586"/>
                    <a:pt x="47228" y="25129"/>
                    <a:pt x="47960" y="25435"/>
                  </a:cubicBezTo>
                  <a:cubicBezTo>
                    <a:pt x="48701" y="25740"/>
                    <a:pt x="49433" y="25893"/>
                    <a:pt x="50155" y="25893"/>
                  </a:cubicBezTo>
                  <a:cubicBezTo>
                    <a:pt x="51025" y="25893"/>
                    <a:pt x="51777" y="25734"/>
                    <a:pt x="52410" y="25422"/>
                  </a:cubicBezTo>
                  <a:cubicBezTo>
                    <a:pt x="53043" y="25107"/>
                    <a:pt x="53533" y="24639"/>
                    <a:pt x="53879" y="24019"/>
                  </a:cubicBezTo>
                  <a:cubicBezTo>
                    <a:pt x="54235" y="23410"/>
                    <a:pt x="54413" y="22656"/>
                    <a:pt x="54413" y="21760"/>
                  </a:cubicBezTo>
                  <a:lnTo>
                    <a:pt x="54413" y="9893"/>
                  </a:lnTo>
                  <a:lnTo>
                    <a:pt x="54665" y="6490"/>
                  </a:lnTo>
                  <a:close/>
                  <a:moveTo>
                    <a:pt x="43613" y="14397"/>
                  </a:moveTo>
                  <a:lnTo>
                    <a:pt x="43613" y="14097"/>
                  </a:lnTo>
                  <a:cubicBezTo>
                    <a:pt x="43613" y="12915"/>
                    <a:pt x="43756" y="11842"/>
                    <a:pt x="44043" y="10879"/>
                  </a:cubicBezTo>
                  <a:cubicBezTo>
                    <a:pt x="44340" y="9909"/>
                    <a:pt x="44760" y="9073"/>
                    <a:pt x="45304" y="8377"/>
                  </a:cubicBezTo>
                  <a:cubicBezTo>
                    <a:pt x="45858" y="7682"/>
                    <a:pt x="46525" y="7148"/>
                    <a:pt x="47307" y="6777"/>
                  </a:cubicBezTo>
                  <a:cubicBezTo>
                    <a:pt x="48088" y="6394"/>
                    <a:pt x="48968" y="6204"/>
                    <a:pt x="49948" y="6204"/>
                  </a:cubicBezTo>
                  <a:cubicBezTo>
                    <a:pt x="50956" y="6204"/>
                    <a:pt x="51836" y="6375"/>
                    <a:pt x="52588" y="6718"/>
                  </a:cubicBezTo>
                  <a:cubicBezTo>
                    <a:pt x="53350" y="7052"/>
                    <a:pt x="53993" y="7545"/>
                    <a:pt x="54517" y="8190"/>
                  </a:cubicBezTo>
                  <a:cubicBezTo>
                    <a:pt x="55051" y="8830"/>
                    <a:pt x="55471" y="9603"/>
                    <a:pt x="55778" y="10507"/>
                  </a:cubicBezTo>
                  <a:cubicBezTo>
                    <a:pt x="56084" y="11412"/>
                    <a:pt x="56297" y="12438"/>
                    <a:pt x="56416" y="13583"/>
                  </a:cubicBezTo>
                  <a:lnTo>
                    <a:pt x="56416" y="14896"/>
                  </a:lnTo>
                  <a:cubicBezTo>
                    <a:pt x="56307" y="16031"/>
                    <a:pt x="56094" y="17051"/>
                    <a:pt x="55778" y="17959"/>
                  </a:cubicBezTo>
                  <a:cubicBezTo>
                    <a:pt x="55471" y="18863"/>
                    <a:pt x="55051" y="19633"/>
                    <a:pt x="54517" y="20273"/>
                  </a:cubicBezTo>
                  <a:cubicBezTo>
                    <a:pt x="53993" y="20912"/>
                    <a:pt x="53350" y="21402"/>
                    <a:pt x="52588" y="21745"/>
                  </a:cubicBezTo>
                  <a:cubicBezTo>
                    <a:pt x="51827" y="22079"/>
                    <a:pt x="50937" y="22247"/>
                    <a:pt x="49918" y="22247"/>
                  </a:cubicBezTo>
                  <a:cubicBezTo>
                    <a:pt x="48959" y="22247"/>
                    <a:pt x="48088" y="22051"/>
                    <a:pt x="47307" y="21661"/>
                  </a:cubicBezTo>
                  <a:cubicBezTo>
                    <a:pt x="46535" y="21271"/>
                    <a:pt x="45873" y="20722"/>
                    <a:pt x="45319" y="20017"/>
                  </a:cubicBezTo>
                  <a:cubicBezTo>
                    <a:pt x="44765" y="19312"/>
                    <a:pt x="44340" y="18483"/>
                    <a:pt x="44043" y="17528"/>
                  </a:cubicBezTo>
                  <a:cubicBezTo>
                    <a:pt x="43756" y="16564"/>
                    <a:pt x="43613" y="15523"/>
                    <a:pt x="43613" y="14397"/>
                  </a:cubicBezTo>
                  <a:close/>
                  <a:moveTo>
                    <a:pt x="46357" y="14097"/>
                  </a:moveTo>
                  <a:lnTo>
                    <a:pt x="46357" y="14397"/>
                  </a:lnTo>
                  <a:cubicBezTo>
                    <a:pt x="46357" y="15170"/>
                    <a:pt x="46436" y="15894"/>
                    <a:pt x="46595" y="16571"/>
                  </a:cubicBezTo>
                  <a:cubicBezTo>
                    <a:pt x="46763" y="17247"/>
                    <a:pt x="47015" y="17843"/>
                    <a:pt x="47351" y="18358"/>
                  </a:cubicBezTo>
                  <a:cubicBezTo>
                    <a:pt x="47698" y="18872"/>
                    <a:pt x="48138" y="19278"/>
                    <a:pt x="48672" y="19574"/>
                  </a:cubicBezTo>
                  <a:cubicBezTo>
                    <a:pt x="49206" y="19858"/>
                    <a:pt x="49844" y="20001"/>
                    <a:pt x="50585" y="20001"/>
                  </a:cubicBezTo>
                  <a:cubicBezTo>
                    <a:pt x="51495" y="20001"/>
                    <a:pt x="52247" y="19817"/>
                    <a:pt x="52840" y="19443"/>
                  </a:cubicBezTo>
                  <a:cubicBezTo>
                    <a:pt x="53434" y="19072"/>
                    <a:pt x="53904" y="18582"/>
                    <a:pt x="54250" y="17971"/>
                  </a:cubicBezTo>
                  <a:cubicBezTo>
                    <a:pt x="54606" y="17363"/>
                    <a:pt x="54883" y="16699"/>
                    <a:pt x="55081" y="15984"/>
                  </a:cubicBezTo>
                  <a:lnTo>
                    <a:pt x="55081" y="12538"/>
                  </a:lnTo>
                  <a:cubicBezTo>
                    <a:pt x="54972" y="12014"/>
                    <a:pt x="54804" y="11509"/>
                    <a:pt x="54576" y="11022"/>
                  </a:cubicBezTo>
                  <a:cubicBezTo>
                    <a:pt x="54359" y="10526"/>
                    <a:pt x="54072" y="10090"/>
                    <a:pt x="53716" y="9706"/>
                  </a:cubicBezTo>
                  <a:cubicBezTo>
                    <a:pt x="53370" y="9316"/>
                    <a:pt x="52939" y="9007"/>
                    <a:pt x="52425" y="8777"/>
                  </a:cubicBezTo>
                  <a:cubicBezTo>
                    <a:pt x="51911" y="8549"/>
                    <a:pt x="51307" y="8433"/>
                    <a:pt x="50615" y="8433"/>
                  </a:cubicBezTo>
                  <a:cubicBezTo>
                    <a:pt x="49863" y="8433"/>
                    <a:pt x="49216" y="8586"/>
                    <a:pt x="48672" y="8892"/>
                  </a:cubicBezTo>
                  <a:cubicBezTo>
                    <a:pt x="48138" y="9188"/>
                    <a:pt x="47698" y="9597"/>
                    <a:pt x="47351" y="10121"/>
                  </a:cubicBezTo>
                  <a:cubicBezTo>
                    <a:pt x="47015" y="10635"/>
                    <a:pt x="46763" y="11237"/>
                    <a:pt x="46595" y="11923"/>
                  </a:cubicBezTo>
                  <a:cubicBezTo>
                    <a:pt x="46436" y="12600"/>
                    <a:pt x="46357" y="13324"/>
                    <a:pt x="46357" y="14097"/>
                  </a:cubicBezTo>
                  <a:close/>
                  <a:moveTo>
                    <a:pt x="64603" y="9793"/>
                  </a:moveTo>
                  <a:lnTo>
                    <a:pt x="64603" y="21960"/>
                  </a:lnTo>
                  <a:lnTo>
                    <a:pt x="61859" y="21960"/>
                  </a:lnTo>
                  <a:lnTo>
                    <a:pt x="61859" y="6490"/>
                  </a:lnTo>
                  <a:lnTo>
                    <a:pt x="64455" y="6490"/>
                  </a:lnTo>
                  <a:lnTo>
                    <a:pt x="64603" y="9793"/>
                  </a:lnTo>
                  <a:close/>
                  <a:moveTo>
                    <a:pt x="63950" y="13639"/>
                  </a:moveTo>
                  <a:lnTo>
                    <a:pt x="62808" y="13595"/>
                  </a:lnTo>
                  <a:cubicBezTo>
                    <a:pt x="62818" y="12538"/>
                    <a:pt x="62981" y="11562"/>
                    <a:pt x="63298" y="10663"/>
                  </a:cubicBezTo>
                  <a:cubicBezTo>
                    <a:pt x="63614" y="9759"/>
                    <a:pt x="64059" y="8973"/>
                    <a:pt x="64633" y="8306"/>
                  </a:cubicBezTo>
                  <a:cubicBezTo>
                    <a:pt x="65207" y="7638"/>
                    <a:pt x="65889" y="7124"/>
                    <a:pt x="66680" y="6762"/>
                  </a:cubicBezTo>
                  <a:cubicBezTo>
                    <a:pt x="67481" y="6391"/>
                    <a:pt x="68367" y="6204"/>
                    <a:pt x="69336" y="6204"/>
                  </a:cubicBezTo>
                  <a:cubicBezTo>
                    <a:pt x="70127" y="6204"/>
                    <a:pt x="70839" y="6310"/>
                    <a:pt x="71472" y="6518"/>
                  </a:cubicBezTo>
                  <a:cubicBezTo>
                    <a:pt x="72105" y="6718"/>
                    <a:pt x="72644" y="7042"/>
                    <a:pt x="73089" y="7492"/>
                  </a:cubicBezTo>
                  <a:cubicBezTo>
                    <a:pt x="73544" y="7938"/>
                    <a:pt x="73890" y="8521"/>
                    <a:pt x="74128" y="9235"/>
                  </a:cubicBezTo>
                  <a:cubicBezTo>
                    <a:pt x="74365" y="9940"/>
                    <a:pt x="74484" y="10804"/>
                    <a:pt x="74484" y="11824"/>
                  </a:cubicBezTo>
                  <a:lnTo>
                    <a:pt x="74484" y="21960"/>
                  </a:lnTo>
                  <a:lnTo>
                    <a:pt x="71724" y="21960"/>
                  </a:lnTo>
                  <a:lnTo>
                    <a:pt x="71724" y="11796"/>
                  </a:lnTo>
                  <a:cubicBezTo>
                    <a:pt x="71724" y="10985"/>
                    <a:pt x="71601" y="10336"/>
                    <a:pt x="71353" y="9849"/>
                  </a:cubicBezTo>
                  <a:cubicBezTo>
                    <a:pt x="71106" y="9354"/>
                    <a:pt x="70745" y="8998"/>
                    <a:pt x="70270" y="8777"/>
                  </a:cubicBezTo>
                  <a:cubicBezTo>
                    <a:pt x="69796" y="8549"/>
                    <a:pt x="69212" y="8433"/>
                    <a:pt x="68520" y="8433"/>
                  </a:cubicBezTo>
                  <a:cubicBezTo>
                    <a:pt x="67837" y="8433"/>
                    <a:pt x="67214" y="8574"/>
                    <a:pt x="66650" y="8848"/>
                  </a:cubicBezTo>
                  <a:cubicBezTo>
                    <a:pt x="66097" y="9126"/>
                    <a:pt x="65617" y="9506"/>
                    <a:pt x="65211" y="9993"/>
                  </a:cubicBezTo>
                  <a:cubicBezTo>
                    <a:pt x="64816" y="10479"/>
                    <a:pt x="64504" y="11038"/>
                    <a:pt x="64277" y="11665"/>
                  </a:cubicBezTo>
                  <a:cubicBezTo>
                    <a:pt x="64059" y="12285"/>
                    <a:pt x="63950" y="12943"/>
                    <a:pt x="63950" y="13639"/>
                  </a:cubicBezTo>
                  <a:close/>
                  <a:moveTo>
                    <a:pt x="85846" y="22247"/>
                  </a:moveTo>
                  <a:cubicBezTo>
                    <a:pt x="84728" y="22247"/>
                    <a:pt x="83715" y="22066"/>
                    <a:pt x="82805" y="21704"/>
                  </a:cubicBezTo>
                  <a:cubicBezTo>
                    <a:pt x="81905" y="21330"/>
                    <a:pt x="81128" y="20812"/>
                    <a:pt x="80476" y="20145"/>
                  </a:cubicBezTo>
                  <a:cubicBezTo>
                    <a:pt x="79833" y="19477"/>
                    <a:pt x="79338" y="18685"/>
                    <a:pt x="78992" y="17771"/>
                  </a:cubicBezTo>
                  <a:cubicBezTo>
                    <a:pt x="78646" y="16858"/>
                    <a:pt x="78473" y="15856"/>
                    <a:pt x="78473" y="14768"/>
                  </a:cubicBezTo>
                  <a:lnTo>
                    <a:pt x="78473" y="14169"/>
                  </a:lnTo>
                  <a:cubicBezTo>
                    <a:pt x="78473" y="12909"/>
                    <a:pt x="78666" y="11789"/>
                    <a:pt x="79051" y="10807"/>
                  </a:cubicBezTo>
                  <a:cubicBezTo>
                    <a:pt x="79437" y="9815"/>
                    <a:pt x="79961" y="8979"/>
                    <a:pt x="80624" y="8290"/>
                  </a:cubicBezTo>
                  <a:cubicBezTo>
                    <a:pt x="81287" y="7604"/>
                    <a:pt x="82038" y="7086"/>
                    <a:pt x="82879" y="6734"/>
                  </a:cubicBezTo>
                  <a:cubicBezTo>
                    <a:pt x="83719" y="6381"/>
                    <a:pt x="84590" y="6204"/>
                    <a:pt x="85490" y="6204"/>
                  </a:cubicBezTo>
                  <a:cubicBezTo>
                    <a:pt x="86637" y="6204"/>
                    <a:pt x="87626" y="6394"/>
                    <a:pt x="88457" y="6777"/>
                  </a:cubicBezTo>
                  <a:cubicBezTo>
                    <a:pt x="89298" y="7158"/>
                    <a:pt x="89985" y="7691"/>
                    <a:pt x="90519" y="8377"/>
                  </a:cubicBezTo>
                  <a:cubicBezTo>
                    <a:pt x="91053" y="9054"/>
                    <a:pt x="91449" y="9856"/>
                    <a:pt x="91706" y="10779"/>
                  </a:cubicBezTo>
                  <a:cubicBezTo>
                    <a:pt x="91963" y="11696"/>
                    <a:pt x="92092" y="12694"/>
                    <a:pt x="92092" y="13782"/>
                  </a:cubicBezTo>
                  <a:lnTo>
                    <a:pt x="92092" y="14968"/>
                  </a:lnTo>
                  <a:lnTo>
                    <a:pt x="80104" y="14968"/>
                  </a:lnTo>
                  <a:lnTo>
                    <a:pt x="80104" y="12809"/>
                  </a:lnTo>
                  <a:lnTo>
                    <a:pt x="89347" y="12809"/>
                  </a:lnTo>
                  <a:lnTo>
                    <a:pt x="89347" y="12610"/>
                  </a:lnTo>
                  <a:cubicBezTo>
                    <a:pt x="89307" y="11923"/>
                    <a:pt x="89159" y="11256"/>
                    <a:pt x="88902" y="10607"/>
                  </a:cubicBezTo>
                  <a:cubicBezTo>
                    <a:pt x="88655" y="9959"/>
                    <a:pt x="88259" y="9425"/>
                    <a:pt x="87715" y="9007"/>
                  </a:cubicBezTo>
                  <a:cubicBezTo>
                    <a:pt x="87171" y="8586"/>
                    <a:pt x="86429" y="8377"/>
                    <a:pt x="85490" y="8377"/>
                  </a:cubicBezTo>
                  <a:cubicBezTo>
                    <a:pt x="84867" y="8377"/>
                    <a:pt x="84293" y="8505"/>
                    <a:pt x="83769" y="8764"/>
                  </a:cubicBezTo>
                  <a:cubicBezTo>
                    <a:pt x="83245" y="9010"/>
                    <a:pt x="82795" y="9382"/>
                    <a:pt x="82419" y="9877"/>
                  </a:cubicBezTo>
                  <a:cubicBezTo>
                    <a:pt x="82043" y="10373"/>
                    <a:pt x="81751" y="10978"/>
                    <a:pt x="81543" y="11696"/>
                  </a:cubicBezTo>
                  <a:cubicBezTo>
                    <a:pt x="81336" y="12410"/>
                    <a:pt x="81232" y="13233"/>
                    <a:pt x="81232" y="14169"/>
                  </a:cubicBezTo>
                  <a:lnTo>
                    <a:pt x="81232" y="14768"/>
                  </a:lnTo>
                  <a:cubicBezTo>
                    <a:pt x="81232" y="15504"/>
                    <a:pt x="81336" y="16193"/>
                    <a:pt x="81543" y="16842"/>
                  </a:cubicBezTo>
                  <a:cubicBezTo>
                    <a:pt x="81761" y="17481"/>
                    <a:pt x="82073" y="18043"/>
                    <a:pt x="82478" y="18529"/>
                  </a:cubicBezTo>
                  <a:cubicBezTo>
                    <a:pt x="82894" y="19016"/>
                    <a:pt x="83393" y="19396"/>
                    <a:pt x="83977" y="19674"/>
                  </a:cubicBezTo>
                  <a:cubicBezTo>
                    <a:pt x="84570" y="19948"/>
                    <a:pt x="85243" y="20089"/>
                    <a:pt x="85994" y="20089"/>
                  </a:cubicBezTo>
                  <a:cubicBezTo>
                    <a:pt x="86964" y="20089"/>
                    <a:pt x="87784" y="19895"/>
                    <a:pt x="88457" y="19515"/>
                  </a:cubicBezTo>
                  <a:cubicBezTo>
                    <a:pt x="89129" y="19134"/>
                    <a:pt x="89718" y="18623"/>
                    <a:pt x="90222" y="17987"/>
                  </a:cubicBezTo>
                  <a:lnTo>
                    <a:pt x="91884" y="19259"/>
                  </a:lnTo>
                  <a:cubicBezTo>
                    <a:pt x="91538" y="19764"/>
                    <a:pt x="91098" y="20245"/>
                    <a:pt x="90564" y="20703"/>
                  </a:cubicBezTo>
                  <a:cubicBezTo>
                    <a:pt x="90029" y="21159"/>
                    <a:pt x="89372" y="21533"/>
                    <a:pt x="88590" y="21817"/>
                  </a:cubicBezTo>
                  <a:cubicBezTo>
                    <a:pt x="87819" y="22104"/>
                    <a:pt x="86904" y="22247"/>
                    <a:pt x="85846" y="22247"/>
                  </a:cubicBezTo>
                  <a:close/>
                  <a:moveTo>
                    <a:pt x="102549" y="6490"/>
                  </a:moveTo>
                  <a:lnTo>
                    <a:pt x="102549" y="8521"/>
                  </a:lnTo>
                  <a:lnTo>
                    <a:pt x="93870" y="8521"/>
                  </a:lnTo>
                  <a:lnTo>
                    <a:pt x="93870" y="6490"/>
                  </a:lnTo>
                  <a:lnTo>
                    <a:pt x="102549" y="6490"/>
                  </a:lnTo>
                  <a:close/>
                  <a:moveTo>
                    <a:pt x="96808" y="2729"/>
                  </a:moveTo>
                  <a:lnTo>
                    <a:pt x="99552" y="2729"/>
                  </a:lnTo>
                  <a:lnTo>
                    <a:pt x="99552" y="18130"/>
                  </a:lnTo>
                  <a:cubicBezTo>
                    <a:pt x="99552" y="18654"/>
                    <a:pt x="99636" y="19047"/>
                    <a:pt x="99804" y="19315"/>
                  </a:cubicBezTo>
                  <a:cubicBezTo>
                    <a:pt x="99972" y="19583"/>
                    <a:pt x="100190" y="19758"/>
                    <a:pt x="100457" y="19845"/>
                  </a:cubicBezTo>
                  <a:cubicBezTo>
                    <a:pt x="100724" y="19930"/>
                    <a:pt x="101011" y="19973"/>
                    <a:pt x="101317" y="19973"/>
                  </a:cubicBezTo>
                  <a:cubicBezTo>
                    <a:pt x="101545" y="19973"/>
                    <a:pt x="101782" y="19955"/>
                    <a:pt x="102030" y="19917"/>
                  </a:cubicBezTo>
                  <a:cubicBezTo>
                    <a:pt x="102287" y="19867"/>
                    <a:pt x="102479" y="19830"/>
                    <a:pt x="102608" y="19802"/>
                  </a:cubicBezTo>
                  <a:lnTo>
                    <a:pt x="102623" y="21960"/>
                  </a:lnTo>
                  <a:cubicBezTo>
                    <a:pt x="102405" y="22029"/>
                    <a:pt x="102119" y="22088"/>
                    <a:pt x="101763" y="22147"/>
                  </a:cubicBezTo>
                  <a:cubicBezTo>
                    <a:pt x="101416" y="22213"/>
                    <a:pt x="100996" y="22247"/>
                    <a:pt x="100502" y="22247"/>
                  </a:cubicBezTo>
                  <a:cubicBezTo>
                    <a:pt x="99829" y="22247"/>
                    <a:pt x="99211" y="22119"/>
                    <a:pt x="98647" y="21860"/>
                  </a:cubicBezTo>
                  <a:cubicBezTo>
                    <a:pt x="98083" y="21605"/>
                    <a:pt x="97633" y="21174"/>
                    <a:pt x="97297" y="20572"/>
                  </a:cubicBezTo>
                  <a:cubicBezTo>
                    <a:pt x="96971" y="19964"/>
                    <a:pt x="96808" y="19144"/>
                    <a:pt x="96808" y="18115"/>
                  </a:cubicBezTo>
                  <a:lnTo>
                    <a:pt x="96808" y="2729"/>
                  </a:lnTo>
                  <a:close/>
                  <a:moveTo>
                    <a:pt x="109282" y="6490"/>
                  </a:moveTo>
                  <a:lnTo>
                    <a:pt x="109282" y="21960"/>
                  </a:lnTo>
                  <a:lnTo>
                    <a:pt x="106523" y="21960"/>
                  </a:lnTo>
                  <a:lnTo>
                    <a:pt x="106523" y="6490"/>
                  </a:lnTo>
                  <a:lnTo>
                    <a:pt x="109282" y="6490"/>
                  </a:lnTo>
                  <a:close/>
                  <a:moveTo>
                    <a:pt x="106315" y="2386"/>
                  </a:moveTo>
                  <a:cubicBezTo>
                    <a:pt x="106315" y="1959"/>
                    <a:pt x="106449" y="1594"/>
                    <a:pt x="106716" y="1301"/>
                  </a:cubicBezTo>
                  <a:cubicBezTo>
                    <a:pt x="106993" y="1004"/>
                    <a:pt x="107398" y="858"/>
                    <a:pt x="107932" y="858"/>
                  </a:cubicBezTo>
                  <a:cubicBezTo>
                    <a:pt x="108456" y="858"/>
                    <a:pt x="108857" y="1004"/>
                    <a:pt x="109134" y="1301"/>
                  </a:cubicBezTo>
                  <a:cubicBezTo>
                    <a:pt x="109421" y="1594"/>
                    <a:pt x="109564" y="1959"/>
                    <a:pt x="109564" y="2386"/>
                  </a:cubicBezTo>
                  <a:cubicBezTo>
                    <a:pt x="109564" y="2798"/>
                    <a:pt x="109421" y="3150"/>
                    <a:pt x="109134" y="3443"/>
                  </a:cubicBezTo>
                  <a:cubicBezTo>
                    <a:pt x="108857" y="3730"/>
                    <a:pt x="108456" y="3874"/>
                    <a:pt x="107932" y="3874"/>
                  </a:cubicBezTo>
                  <a:cubicBezTo>
                    <a:pt x="107398" y="3874"/>
                    <a:pt x="106993" y="3730"/>
                    <a:pt x="106716" y="3443"/>
                  </a:cubicBezTo>
                  <a:cubicBezTo>
                    <a:pt x="106449" y="3150"/>
                    <a:pt x="106315" y="2798"/>
                    <a:pt x="106315" y="2386"/>
                  </a:cubicBezTo>
                  <a:close/>
                  <a:moveTo>
                    <a:pt x="120646" y="20073"/>
                  </a:moveTo>
                  <a:cubicBezTo>
                    <a:pt x="121296" y="20073"/>
                    <a:pt x="121901" y="19945"/>
                    <a:pt x="122455" y="19686"/>
                  </a:cubicBezTo>
                  <a:cubicBezTo>
                    <a:pt x="123008" y="19431"/>
                    <a:pt x="123464" y="19078"/>
                    <a:pt x="123820" y="18629"/>
                  </a:cubicBezTo>
                  <a:cubicBezTo>
                    <a:pt x="124176" y="18171"/>
                    <a:pt x="124377" y="17653"/>
                    <a:pt x="124429" y="17070"/>
                  </a:cubicBezTo>
                  <a:lnTo>
                    <a:pt x="127040" y="17070"/>
                  </a:lnTo>
                  <a:cubicBezTo>
                    <a:pt x="126988" y="17987"/>
                    <a:pt x="126668" y="18838"/>
                    <a:pt x="126076" y="19630"/>
                  </a:cubicBezTo>
                  <a:cubicBezTo>
                    <a:pt x="125490" y="20413"/>
                    <a:pt x="124723" y="21046"/>
                    <a:pt x="123775" y="21533"/>
                  </a:cubicBezTo>
                  <a:cubicBezTo>
                    <a:pt x="122827" y="22007"/>
                    <a:pt x="121782" y="22247"/>
                    <a:pt x="120646" y="22247"/>
                  </a:cubicBezTo>
                  <a:cubicBezTo>
                    <a:pt x="119438" y="22247"/>
                    <a:pt x="118385" y="22041"/>
                    <a:pt x="117485" y="21633"/>
                  </a:cubicBezTo>
                  <a:cubicBezTo>
                    <a:pt x="116594" y="21221"/>
                    <a:pt x="115853" y="20659"/>
                    <a:pt x="115259" y="19945"/>
                  </a:cubicBezTo>
                  <a:cubicBezTo>
                    <a:pt x="114676" y="19231"/>
                    <a:pt x="114236" y="18411"/>
                    <a:pt x="113939" y="17484"/>
                  </a:cubicBezTo>
                  <a:cubicBezTo>
                    <a:pt x="113652" y="16552"/>
                    <a:pt x="113509" y="15563"/>
                    <a:pt x="113509" y="14525"/>
                  </a:cubicBezTo>
                  <a:lnTo>
                    <a:pt x="113509" y="13926"/>
                  </a:lnTo>
                  <a:cubicBezTo>
                    <a:pt x="113509" y="12887"/>
                    <a:pt x="113652" y="11905"/>
                    <a:pt x="113939" y="10978"/>
                  </a:cubicBezTo>
                  <a:cubicBezTo>
                    <a:pt x="114236" y="10046"/>
                    <a:pt x="114676" y="9219"/>
                    <a:pt x="115259" y="8505"/>
                  </a:cubicBezTo>
                  <a:cubicBezTo>
                    <a:pt x="115853" y="7791"/>
                    <a:pt x="116594" y="7230"/>
                    <a:pt x="117485" y="6818"/>
                  </a:cubicBezTo>
                  <a:cubicBezTo>
                    <a:pt x="118385" y="6409"/>
                    <a:pt x="119438" y="6204"/>
                    <a:pt x="120646" y="6204"/>
                  </a:cubicBezTo>
                  <a:cubicBezTo>
                    <a:pt x="121901" y="6204"/>
                    <a:pt x="122998" y="6453"/>
                    <a:pt x="123937" y="6949"/>
                  </a:cubicBezTo>
                  <a:cubicBezTo>
                    <a:pt x="124878" y="7432"/>
                    <a:pt x="125613" y="8100"/>
                    <a:pt x="126147" y="8948"/>
                  </a:cubicBezTo>
                  <a:cubicBezTo>
                    <a:pt x="126694" y="9787"/>
                    <a:pt x="126988" y="10741"/>
                    <a:pt x="127040" y="11808"/>
                  </a:cubicBezTo>
                  <a:lnTo>
                    <a:pt x="124429" y="11808"/>
                  </a:lnTo>
                  <a:cubicBezTo>
                    <a:pt x="124377" y="11169"/>
                    <a:pt x="124189" y="10595"/>
                    <a:pt x="123862" y="10080"/>
                  </a:cubicBezTo>
                  <a:cubicBezTo>
                    <a:pt x="123548" y="9563"/>
                    <a:pt x="123112" y="9154"/>
                    <a:pt x="122558" y="8848"/>
                  </a:cubicBezTo>
                  <a:cubicBezTo>
                    <a:pt x="122015" y="8533"/>
                    <a:pt x="121377" y="8377"/>
                    <a:pt x="120646" y="8377"/>
                  </a:cubicBezTo>
                  <a:cubicBezTo>
                    <a:pt x="119804" y="8377"/>
                    <a:pt x="119097" y="8540"/>
                    <a:pt x="118523" y="8864"/>
                  </a:cubicBezTo>
                  <a:cubicBezTo>
                    <a:pt x="117959" y="9179"/>
                    <a:pt x="117509" y="9606"/>
                    <a:pt x="117173" y="10149"/>
                  </a:cubicBezTo>
                  <a:cubicBezTo>
                    <a:pt x="116847" y="10685"/>
                    <a:pt x="116609" y="11281"/>
                    <a:pt x="116461" y="11936"/>
                  </a:cubicBezTo>
                  <a:cubicBezTo>
                    <a:pt x="116323" y="12585"/>
                    <a:pt x="116253" y="13249"/>
                    <a:pt x="116253" y="13926"/>
                  </a:cubicBezTo>
                  <a:lnTo>
                    <a:pt x="116253" y="14525"/>
                  </a:lnTo>
                  <a:cubicBezTo>
                    <a:pt x="116253" y="15201"/>
                    <a:pt x="116323" y="15869"/>
                    <a:pt x="116461" y="16527"/>
                  </a:cubicBezTo>
                  <a:cubicBezTo>
                    <a:pt x="116599" y="17185"/>
                    <a:pt x="116832" y="17781"/>
                    <a:pt x="117158" y="18314"/>
                  </a:cubicBezTo>
                  <a:cubicBezTo>
                    <a:pt x="117494" y="18847"/>
                    <a:pt x="117945" y="19278"/>
                    <a:pt x="118508" y="19602"/>
                  </a:cubicBezTo>
                  <a:cubicBezTo>
                    <a:pt x="119082" y="19917"/>
                    <a:pt x="119794" y="20073"/>
                    <a:pt x="120646" y="20073"/>
                  </a:cubicBezTo>
                  <a:close/>
                  <a:moveTo>
                    <a:pt x="142227" y="21960"/>
                  </a:moveTo>
                  <a:lnTo>
                    <a:pt x="142227" y="24134"/>
                  </a:lnTo>
                  <a:lnTo>
                    <a:pt x="128626" y="24134"/>
                  </a:lnTo>
                  <a:lnTo>
                    <a:pt x="128626" y="21960"/>
                  </a:lnTo>
                  <a:lnTo>
                    <a:pt x="142227" y="21960"/>
                  </a:lnTo>
                  <a:close/>
                  <a:moveTo>
                    <a:pt x="147880" y="0"/>
                  </a:moveTo>
                  <a:lnTo>
                    <a:pt x="147880" y="21960"/>
                  </a:lnTo>
                  <a:lnTo>
                    <a:pt x="145120" y="21960"/>
                  </a:lnTo>
                  <a:lnTo>
                    <a:pt x="145120" y="0"/>
                  </a:lnTo>
                  <a:lnTo>
                    <a:pt x="147880" y="0"/>
                  </a:lnTo>
                  <a:close/>
                  <a:moveTo>
                    <a:pt x="157326" y="20360"/>
                  </a:moveTo>
                  <a:lnTo>
                    <a:pt x="161792" y="6490"/>
                  </a:lnTo>
                  <a:lnTo>
                    <a:pt x="164731" y="6490"/>
                  </a:lnTo>
                  <a:lnTo>
                    <a:pt x="158291" y="24349"/>
                  </a:lnTo>
                  <a:cubicBezTo>
                    <a:pt x="158142" y="24730"/>
                    <a:pt x="157944" y="25138"/>
                    <a:pt x="157699" y="25578"/>
                  </a:cubicBezTo>
                  <a:cubicBezTo>
                    <a:pt x="157462" y="26027"/>
                    <a:pt x="157155" y="26451"/>
                    <a:pt x="156780" y="26851"/>
                  </a:cubicBezTo>
                  <a:cubicBezTo>
                    <a:pt x="156404" y="27250"/>
                    <a:pt x="155948" y="27574"/>
                    <a:pt x="155414" y="27824"/>
                  </a:cubicBezTo>
                  <a:cubicBezTo>
                    <a:pt x="154890" y="28079"/>
                    <a:pt x="154262" y="28210"/>
                    <a:pt x="153531" y="28210"/>
                  </a:cubicBezTo>
                  <a:cubicBezTo>
                    <a:pt x="153310" y="28210"/>
                    <a:pt x="153035" y="28179"/>
                    <a:pt x="152699" y="28123"/>
                  </a:cubicBezTo>
                  <a:cubicBezTo>
                    <a:pt x="152362" y="28067"/>
                    <a:pt x="152126" y="28017"/>
                    <a:pt x="151987" y="27980"/>
                  </a:cubicBezTo>
                  <a:lnTo>
                    <a:pt x="151971" y="25837"/>
                  </a:lnTo>
                  <a:cubicBezTo>
                    <a:pt x="152052" y="25846"/>
                    <a:pt x="152175" y="25856"/>
                    <a:pt x="152343" y="25865"/>
                  </a:cubicBezTo>
                  <a:cubicBezTo>
                    <a:pt x="152521" y="25884"/>
                    <a:pt x="152644" y="25893"/>
                    <a:pt x="152715" y="25893"/>
                  </a:cubicBezTo>
                  <a:cubicBezTo>
                    <a:pt x="153336" y="25893"/>
                    <a:pt x="153867" y="25812"/>
                    <a:pt x="154301" y="25650"/>
                  </a:cubicBezTo>
                  <a:cubicBezTo>
                    <a:pt x="154738" y="25497"/>
                    <a:pt x="155103" y="25235"/>
                    <a:pt x="155398" y="24864"/>
                  </a:cubicBezTo>
                  <a:cubicBezTo>
                    <a:pt x="155705" y="24502"/>
                    <a:pt x="155967" y="24000"/>
                    <a:pt x="156184" y="23360"/>
                  </a:cubicBezTo>
                  <a:lnTo>
                    <a:pt x="157326" y="20360"/>
                  </a:lnTo>
                  <a:close/>
                  <a:moveTo>
                    <a:pt x="154048" y="6490"/>
                  </a:moveTo>
                  <a:lnTo>
                    <a:pt x="158216" y="18501"/>
                  </a:lnTo>
                  <a:lnTo>
                    <a:pt x="158928" y="21289"/>
                  </a:lnTo>
                  <a:lnTo>
                    <a:pt x="156957" y="22259"/>
                  </a:lnTo>
                  <a:lnTo>
                    <a:pt x="151052" y="6490"/>
                  </a:lnTo>
                  <a:lnTo>
                    <a:pt x="154048" y="6490"/>
                  </a:lnTo>
                  <a:close/>
                  <a:moveTo>
                    <a:pt x="170484" y="9793"/>
                  </a:moveTo>
                  <a:lnTo>
                    <a:pt x="170484" y="21960"/>
                  </a:lnTo>
                  <a:lnTo>
                    <a:pt x="167740" y="21960"/>
                  </a:lnTo>
                  <a:lnTo>
                    <a:pt x="167740" y="6490"/>
                  </a:lnTo>
                  <a:lnTo>
                    <a:pt x="170335" y="6490"/>
                  </a:lnTo>
                  <a:lnTo>
                    <a:pt x="170484" y="9793"/>
                  </a:lnTo>
                  <a:close/>
                  <a:moveTo>
                    <a:pt x="169831" y="13639"/>
                  </a:moveTo>
                  <a:lnTo>
                    <a:pt x="168688" y="13595"/>
                  </a:lnTo>
                  <a:cubicBezTo>
                    <a:pt x="168701" y="12538"/>
                    <a:pt x="168863" y="11562"/>
                    <a:pt x="169180" y="10663"/>
                  </a:cubicBezTo>
                  <a:cubicBezTo>
                    <a:pt x="169497" y="9759"/>
                    <a:pt x="169941" y="8973"/>
                    <a:pt x="170513" y="8306"/>
                  </a:cubicBezTo>
                  <a:cubicBezTo>
                    <a:pt x="171089" y="7638"/>
                    <a:pt x="171769" y="7124"/>
                    <a:pt x="172562" y="6762"/>
                  </a:cubicBezTo>
                  <a:cubicBezTo>
                    <a:pt x="173364" y="6391"/>
                    <a:pt x="174248" y="6204"/>
                    <a:pt x="175219" y="6204"/>
                  </a:cubicBezTo>
                  <a:cubicBezTo>
                    <a:pt x="176008" y="6204"/>
                    <a:pt x="176720" y="6310"/>
                    <a:pt x="177354" y="6518"/>
                  </a:cubicBezTo>
                  <a:cubicBezTo>
                    <a:pt x="177985" y="6718"/>
                    <a:pt x="178526" y="7042"/>
                    <a:pt x="178969" y="7492"/>
                  </a:cubicBezTo>
                  <a:cubicBezTo>
                    <a:pt x="179425" y="7938"/>
                    <a:pt x="179772" y="8521"/>
                    <a:pt x="180008" y="9235"/>
                  </a:cubicBezTo>
                  <a:cubicBezTo>
                    <a:pt x="180247" y="9940"/>
                    <a:pt x="180364" y="10804"/>
                    <a:pt x="180364" y="11824"/>
                  </a:cubicBezTo>
                  <a:lnTo>
                    <a:pt x="180364" y="21960"/>
                  </a:lnTo>
                  <a:lnTo>
                    <a:pt x="177607" y="21960"/>
                  </a:lnTo>
                  <a:lnTo>
                    <a:pt x="177607" y="11796"/>
                  </a:lnTo>
                  <a:cubicBezTo>
                    <a:pt x="177607" y="10985"/>
                    <a:pt x="177481" y="10336"/>
                    <a:pt x="177235" y="9849"/>
                  </a:cubicBezTo>
                  <a:cubicBezTo>
                    <a:pt x="176989" y="9354"/>
                    <a:pt x="176626" y="8998"/>
                    <a:pt x="176151" y="8777"/>
                  </a:cubicBezTo>
                  <a:cubicBezTo>
                    <a:pt x="175678" y="8549"/>
                    <a:pt x="175092" y="8433"/>
                    <a:pt x="174400" y="8433"/>
                  </a:cubicBezTo>
                  <a:cubicBezTo>
                    <a:pt x="173720" y="8433"/>
                    <a:pt x="173096" y="8574"/>
                    <a:pt x="172533" y="8848"/>
                  </a:cubicBezTo>
                  <a:cubicBezTo>
                    <a:pt x="171979" y="9126"/>
                    <a:pt x="171497" y="9506"/>
                    <a:pt x="171093" y="9993"/>
                  </a:cubicBezTo>
                  <a:cubicBezTo>
                    <a:pt x="170698" y="10479"/>
                    <a:pt x="170387" y="11038"/>
                    <a:pt x="170157" y="11665"/>
                  </a:cubicBezTo>
                  <a:cubicBezTo>
                    <a:pt x="169941" y="12285"/>
                    <a:pt x="169831" y="12943"/>
                    <a:pt x="169831" y="13639"/>
                  </a:cubicBezTo>
                  <a:close/>
                  <a:moveTo>
                    <a:pt x="186920" y="6490"/>
                  </a:moveTo>
                  <a:lnTo>
                    <a:pt x="190438" y="12123"/>
                  </a:lnTo>
                  <a:lnTo>
                    <a:pt x="193997" y="6490"/>
                  </a:lnTo>
                  <a:lnTo>
                    <a:pt x="197217" y="6490"/>
                  </a:lnTo>
                  <a:lnTo>
                    <a:pt x="191965" y="14125"/>
                  </a:lnTo>
                  <a:lnTo>
                    <a:pt x="197379" y="21960"/>
                  </a:lnTo>
                  <a:lnTo>
                    <a:pt x="194205" y="21960"/>
                  </a:lnTo>
                  <a:lnTo>
                    <a:pt x="190496" y="16156"/>
                  </a:lnTo>
                  <a:lnTo>
                    <a:pt x="186787" y="21960"/>
                  </a:lnTo>
                  <a:lnTo>
                    <a:pt x="183597" y="21960"/>
                  </a:lnTo>
                  <a:lnTo>
                    <a:pt x="188998" y="14125"/>
                  </a:lnTo>
                  <a:lnTo>
                    <a:pt x="183762" y="6490"/>
                  </a:lnTo>
                  <a:lnTo>
                    <a:pt x="186920" y="6490"/>
                  </a:lnTo>
                  <a:close/>
                  <a:moveTo>
                    <a:pt x="212242" y="21960"/>
                  </a:moveTo>
                  <a:lnTo>
                    <a:pt x="212242" y="24134"/>
                  </a:lnTo>
                  <a:lnTo>
                    <a:pt x="198638" y="24134"/>
                  </a:lnTo>
                  <a:lnTo>
                    <a:pt x="198638" y="21960"/>
                  </a:lnTo>
                  <a:lnTo>
                    <a:pt x="212242" y="21960"/>
                  </a:lnTo>
                  <a:close/>
                  <a:moveTo>
                    <a:pt x="225148" y="1113"/>
                  </a:moveTo>
                  <a:lnTo>
                    <a:pt x="225387" y="1113"/>
                  </a:lnTo>
                  <a:lnTo>
                    <a:pt x="225387" y="3359"/>
                  </a:lnTo>
                  <a:lnTo>
                    <a:pt x="225148" y="3359"/>
                  </a:lnTo>
                  <a:cubicBezTo>
                    <a:pt x="223695" y="3359"/>
                    <a:pt x="222478" y="3587"/>
                    <a:pt x="221497" y="4045"/>
                  </a:cubicBezTo>
                  <a:cubicBezTo>
                    <a:pt x="220520" y="4494"/>
                    <a:pt x="219743" y="5099"/>
                    <a:pt x="219171" y="5860"/>
                  </a:cubicBezTo>
                  <a:cubicBezTo>
                    <a:pt x="218595" y="6615"/>
                    <a:pt x="218180" y="7464"/>
                    <a:pt x="217925" y="8405"/>
                  </a:cubicBezTo>
                  <a:cubicBezTo>
                    <a:pt x="217676" y="9350"/>
                    <a:pt x="217553" y="10308"/>
                    <a:pt x="217553" y="11281"/>
                  </a:cubicBezTo>
                  <a:lnTo>
                    <a:pt x="217553" y="14341"/>
                  </a:lnTo>
                  <a:cubicBezTo>
                    <a:pt x="217553" y="15264"/>
                    <a:pt x="217666" y="16084"/>
                    <a:pt x="217892" y="16798"/>
                  </a:cubicBezTo>
                  <a:cubicBezTo>
                    <a:pt x="218122" y="17503"/>
                    <a:pt x="218433" y="18099"/>
                    <a:pt x="218828" y="18585"/>
                  </a:cubicBezTo>
                  <a:cubicBezTo>
                    <a:pt x="219222" y="19072"/>
                    <a:pt x="219669" y="19440"/>
                    <a:pt x="220164" y="19686"/>
                  </a:cubicBezTo>
                  <a:cubicBezTo>
                    <a:pt x="220669" y="19936"/>
                    <a:pt x="221193" y="20058"/>
                    <a:pt x="221737" y="20058"/>
                  </a:cubicBezTo>
                  <a:cubicBezTo>
                    <a:pt x="222368" y="20058"/>
                    <a:pt x="222934" y="19945"/>
                    <a:pt x="223426" y="19715"/>
                  </a:cubicBezTo>
                  <a:cubicBezTo>
                    <a:pt x="223921" y="19477"/>
                    <a:pt x="224339" y="19150"/>
                    <a:pt x="224672" y="18729"/>
                  </a:cubicBezTo>
                  <a:cubicBezTo>
                    <a:pt x="225018" y="18302"/>
                    <a:pt x="225280" y="17796"/>
                    <a:pt x="225458" y="17213"/>
                  </a:cubicBezTo>
                  <a:cubicBezTo>
                    <a:pt x="225636" y="16633"/>
                    <a:pt x="225727" y="15994"/>
                    <a:pt x="225727" y="15298"/>
                  </a:cubicBezTo>
                  <a:cubicBezTo>
                    <a:pt x="225727" y="14677"/>
                    <a:pt x="225646" y="14082"/>
                    <a:pt x="225491" y="13511"/>
                  </a:cubicBezTo>
                  <a:cubicBezTo>
                    <a:pt x="225332" y="12928"/>
                    <a:pt x="225089" y="12413"/>
                    <a:pt x="224763" y="11967"/>
                  </a:cubicBezTo>
                  <a:cubicBezTo>
                    <a:pt x="224436" y="11509"/>
                    <a:pt x="224025" y="11150"/>
                    <a:pt x="223530" y="10894"/>
                  </a:cubicBezTo>
                  <a:cubicBezTo>
                    <a:pt x="223047" y="10626"/>
                    <a:pt x="222468" y="10492"/>
                    <a:pt x="221795" y="10492"/>
                  </a:cubicBezTo>
                  <a:cubicBezTo>
                    <a:pt x="221035" y="10492"/>
                    <a:pt x="220323" y="10676"/>
                    <a:pt x="219659" y="11038"/>
                  </a:cubicBezTo>
                  <a:cubicBezTo>
                    <a:pt x="219006" y="11390"/>
                    <a:pt x="218468" y="11858"/>
                    <a:pt x="218041" y="12438"/>
                  </a:cubicBezTo>
                  <a:cubicBezTo>
                    <a:pt x="217627" y="13009"/>
                    <a:pt x="217391" y="13636"/>
                    <a:pt x="217329" y="14313"/>
                  </a:cubicBezTo>
                  <a:lnTo>
                    <a:pt x="215876" y="14297"/>
                  </a:lnTo>
                  <a:cubicBezTo>
                    <a:pt x="216016" y="13230"/>
                    <a:pt x="216271" y="12320"/>
                    <a:pt x="216647" y="11565"/>
                  </a:cubicBezTo>
                  <a:cubicBezTo>
                    <a:pt x="217032" y="10804"/>
                    <a:pt x="217507" y="10183"/>
                    <a:pt x="218070" y="9706"/>
                  </a:cubicBezTo>
                  <a:cubicBezTo>
                    <a:pt x="218646" y="9219"/>
                    <a:pt x="219284" y="8867"/>
                    <a:pt x="219986" y="8649"/>
                  </a:cubicBezTo>
                  <a:cubicBezTo>
                    <a:pt x="220698" y="8421"/>
                    <a:pt x="221449" y="8306"/>
                    <a:pt x="222242" y="8306"/>
                  </a:cubicBezTo>
                  <a:cubicBezTo>
                    <a:pt x="223319" y="8306"/>
                    <a:pt x="224248" y="8502"/>
                    <a:pt x="225028" y="8892"/>
                  </a:cubicBezTo>
                  <a:cubicBezTo>
                    <a:pt x="225811" y="9282"/>
                    <a:pt x="226455" y="9806"/>
                    <a:pt x="226957" y="10464"/>
                  </a:cubicBezTo>
                  <a:cubicBezTo>
                    <a:pt x="227461" y="11113"/>
                    <a:pt x="227834" y="11846"/>
                    <a:pt x="228070" y="12666"/>
                  </a:cubicBezTo>
                  <a:cubicBezTo>
                    <a:pt x="228319" y="13477"/>
                    <a:pt x="228442" y="14313"/>
                    <a:pt x="228442" y="15170"/>
                  </a:cubicBezTo>
                  <a:cubicBezTo>
                    <a:pt x="228442" y="16150"/>
                    <a:pt x="228300" y="17070"/>
                    <a:pt x="228012" y="17927"/>
                  </a:cubicBezTo>
                  <a:cubicBezTo>
                    <a:pt x="227724" y="18785"/>
                    <a:pt x="227293" y="19540"/>
                    <a:pt x="226720" y="20189"/>
                  </a:cubicBezTo>
                  <a:cubicBezTo>
                    <a:pt x="226157" y="20837"/>
                    <a:pt x="225458" y="21342"/>
                    <a:pt x="224630" y="21704"/>
                  </a:cubicBezTo>
                  <a:cubicBezTo>
                    <a:pt x="223798" y="22066"/>
                    <a:pt x="222834" y="22247"/>
                    <a:pt x="221737" y="22247"/>
                  </a:cubicBezTo>
                  <a:cubicBezTo>
                    <a:pt x="220569" y="22247"/>
                    <a:pt x="219549" y="22019"/>
                    <a:pt x="218679" y="21561"/>
                  </a:cubicBezTo>
                  <a:cubicBezTo>
                    <a:pt x="217808" y="21093"/>
                    <a:pt x="217087" y="20472"/>
                    <a:pt x="216514" y="19702"/>
                  </a:cubicBezTo>
                  <a:cubicBezTo>
                    <a:pt x="215941" y="18929"/>
                    <a:pt x="215511" y="18071"/>
                    <a:pt x="215223" y="17129"/>
                  </a:cubicBezTo>
                  <a:cubicBezTo>
                    <a:pt x="214938" y="16184"/>
                    <a:pt x="214792" y="15226"/>
                    <a:pt x="214792" y="14253"/>
                  </a:cubicBezTo>
                  <a:lnTo>
                    <a:pt x="214792" y="13009"/>
                  </a:lnTo>
                  <a:cubicBezTo>
                    <a:pt x="214792" y="11543"/>
                    <a:pt x="214948" y="10102"/>
                    <a:pt x="215252" y="8692"/>
                  </a:cubicBezTo>
                  <a:cubicBezTo>
                    <a:pt x="215559" y="7280"/>
                    <a:pt x="216090" y="6004"/>
                    <a:pt x="216841" y="4859"/>
                  </a:cubicBezTo>
                  <a:cubicBezTo>
                    <a:pt x="217601" y="3715"/>
                    <a:pt x="218656" y="2807"/>
                    <a:pt x="219999" y="2130"/>
                  </a:cubicBezTo>
                  <a:cubicBezTo>
                    <a:pt x="221345" y="1453"/>
                    <a:pt x="223060" y="1113"/>
                    <a:pt x="225148" y="1113"/>
                  </a:cubicBezTo>
                  <a:close/>
                  <a:moveTo>
                    <a:pt x="245855" y="16327"/>
                  </a:moveTo>
                  <a:cubicBezTo>
                    <a:pt x="245855" y="17594"/>
                    <a:pt x="245551" y="18673"/>
                    <a:pt x="244936" y="19559"/>
                  </a:cubicBezTo>
                  <a:cubicBezTo>
                    <a:pt x="244334" y="20435"/>
                    <a:pt x="243512" y="21102"/>
                    <a:pt x="242474" y="21561"/>
                  </a:cubicBezTo>
                  <a:cubicBezTo>
                    <a:pt x="241444" y="22019"/>
                    <a:pt x="240283" y="22247"/>
                    <a:pt x="238988" y="22247"/>
                  </a:cubicBezTo>
                  <a:cubicBezTo>
                    <a:pt x="237694" y="22247"/>
                    <a:pt x="236526" y="22019"/>
                    <a:pt x="235487" y="21561"/>
                  </a:cubicBezTo>
                  <a:cubicBezTo>
                    <a:pt x="234448" y="21102"/>
                    <a:pt x="233626" y="20435"/>
                    <a:pt x="233024" y="19559"/>
                  </a:cubicBezTo>
                  <a:cubicBezTo>
                    <a:pt x="232422" y="18673"/>
                    <a:pt x="232118" y="17594"/>
                    <a:pt x="232118" y="16327"/>
                  </a:cubicBezTo>
                  <a:cubicBezTo>
                    <a:pt x="232118" y="15498"/>
                    <a:pt x="232283" y="14740"/>
                    <a:pt x="232610" y="14054"/>
                  </a:cubicBezTo>
                  <a:cubicBezTo>
                    <a:pt x="232947" y="13358"/>
                    <a:pt x="233416" y="12753"/>
                    <a:pt x="234018" y="12239"/>
                  </a:cubicBezTo>
                  <a:cubicBezTo>
                    <a:pt x="234633" y="11724"/>
                    <a:pt x="235354" y="11328"/>
                    <a:pt x="236183" y="11050"/>
                  </a:cubicBezTo>
                  <a:cubicBezTo>
                    <a:pt x="237024" y="10766"/>
                    <a:pt x="237950" y="10623"/>
                    <a:pt x="238959" y="10623"/>
                  </a:cubicBezTo>
                  <a:cubicBezTo>
                    <a:pt x="240283" y="10623"/>
                    <a:pt x="241464" y="10869"/>
                    <a:pt x="242503" y="11365"/>
                  </a:cubicBezTo>
                  <a:cubicBezTo>
                    <a:pt x="243541" y="11852"/>
                    <a:pt x="244357" y="12522"/>
                    <a:pt x="244952" y="13383"/>
                  </a:cubicBezTo>
                  <a:cubicBezTo>
                    <a:pt x="245554" y="14241"/>
                    <a:pt x="245855" y="15220"/>
                    <a:pt x="245855" y="16327"/>
                  </a:cubicBezTo>
                  <a:close/>
                  <a:moveTo>
                    <a:pt x="243098" y="16271"/>
                  </a:moveTo>
                  <a:cubicBezTo>
                    <a:pt x="243098" y="15498"/>
                    <a:pt x="242923" y="14815"/>
                    <a:pt x="242577" y="14225"/>
                  </a:cubicBezTo>
                  <a:cubicBezTo>
                    <a:pt x="242231" y="13623"/>
                    <a:pt x="241749" y="13159"/>
                    <a:pt x="241124" y="12825"/>
                  </a:cubicBezTo>
                  <a:cubicBezTo>
                    <a:pt x="240503" y="12491"/>
                    <a:pt x="239778" y="12323"/>
                    <a:pt x="238959" y="12323"/>
                  </a:cubicBezTo>
                  <a:cubicBezTo>
                    <a:pt x="238118" y="12323"/>
                    <a:pt x="237390" y="12491"/>
                    <a:pt x="236778" y="12825"/>
                  </a:cubicBezTo>
                  <a:cubicBezTo>
                    <a:pt x="236173" y="13159"/>
                    <a:pt x="235704" y="13623"/>
                    <a:pt x="235367" y="14225"/>
                  </a:cubicBezTo>
                  <a:cubicBezTo>
                    <a:pt x="235031" y="14815"/>
                    <a:pt x="234862" y="15498"/>
                    <a:pt x="234862" y="16271"/>
                  </a:cubicBezTo>
                  <a:cubicBezTo>
                    <a:pt x="234862" y="17070"/>
                    <a:pt x="235027" y="17756"/>
                    <a:pt x="235354" y="18330"/>
                  </a:cubicBezTo>
                  <a:cubicBezTo>
                    <a:pt x="235691" y="18891"/>
                    <a:pt x="236163" y="19325"/>
                    <a:pt x="236778" y="19630"/>
                  </a:cubicBezTo>
                  <a:cubicBezTo>
                    <a:pt x="237399" y="19927"/>
                    <a:pt x="238137" y="20073"/>
                    <a:pt x="238988" y="20073"/>
                  </a:cubicBezTo>
                  <a:cubicBezTo>
                    <a:pt x="239839" y="20073"/>
                    <a:pt x="240571" y="19927"/>
                    <a:pt x="241182" y="19630"/>
                  </a:cubicBezTo>
                  <a:cubicBezTo>
                    <a:pt x="241797" y="19325"/>
                    <a:pt x="242266" y="18891"/>
                    <a:pt x="242593" y="18330"/>
                  </a:cubicBezTo>
                  <a:cubicBezTo>
                    <a:pt x="242930" y="17756"/>
                    <a:pt x="243098" y="17070"/>
                    <a:pt x="243098" y="16271"/>
                  </a:cubicBezTo>
                  <a:close/>
                  <a:moveTo>
                    <a:pt x="245354" y="6562"/>
                  </a:moveTo>
                  <a:cubicBezTo>
                    <a:pt x="245354" y="7573"/>
                    <a:pt x="245075" y="8483"/>
                    <a:pt x="244522" y="9291"/>
                  </a:cubicBezTo>
                  <a:cubicBezTo>
                    <a:pt x="243969" y="10102"/>
                    <a:pt x="243211" y="10741"/>
                    <a:pt x="242250" y="11209"/>
                  </a:cubicBezTo>
                  <a:cubicBezTo>
                    <a:pt x="241292" y="11674"/>
                    <a:pt x="240205" y="11908"/>
                    <a:pt x="238988" y="11908"/>
                  </a:cubicBezTo>
                  <a:cubicBezTo>
                    <a:pt x="237752" y="11908"/>
                    <a:pt x="236649" y="11674"/>
                    <a:pt x="235681" y="11209"/>
                  </a:cubicBezTo>
                  <a:cubicBezTo>
                    <a:pt x="234720" y="10741"/>
                    <a:pt x="233969" y="10102"/>
                    <a:pt x="233426" y="9291"/>
                  </a:cubicBezTo>
                  <a:cubicBezTo>
                    <a:pt x="232882" y="8483"/>
                    <a:pt x="232610" y="7573"/>
                    <a:pt x="232610" y="6562"/>
                  </a:cubicBezTo>
                  <a:cubicBezTo>
                    <a:pt x="232610" y="5352"/>
                    <a:pt x="232882" y="4323"/>
                    <a:pt x="233426" y="3474"/>
                  </a:cubicBezTo>
                  <a:cubicBezTo>
                    <a:pt x="233979" y="2626"/>
                    <a:pt x="234736" y="1977"/>
                    <a:pt x="235694" y="1528"/>
                  </a:cubicBezTo>
                  <a:cubicBezTo>
                    <a:pt x="236655" y="1079"/>
                    <a:pt x="237746" y="858"/>
                    <a:pt x="238972" y="858"/>
                  </a:cubicBezTo>
                  <a:cubicBezTo>
                    <a:pt x="240208" y="858"/>
                    <a:pt x="241309" y="1079"/>
                    <a:pt x="242266" y="1528"/>
                  </a:cubicBezTo>
                  <a:cubicBezTo>
                    <a:pt x="243228" y="1977"/>
                    <a:pt x="243978" y="2626"/>
                    <a:pt x="244522" y="3474"/>
                  </a:cubicBezTo>
                  <a:cubicBezTo>
                    <a:pt x="245075" y="4323"/>
                    <a:pt x="245354" y="5352"/>
                    <a:pt x="245354" y="6562"/>
                  </a:cubicBezTo>
                  <a:close/>
                  <a:moveTo>
                    <a:pt x="242606" y="6606"/>
                  </a:moveTo>
                  <a:cubicBezTo>
                    <a:pt x="242606" y="5907"/>
                    <a:pt x="242454" y="5293"/>
                    <a:pt x="242147" y="4759"/>
                  </a:cubicBezTo>
                  <a:cubicBezTo>
                    <a:pt x="241842" y="4226"/>
                    <a:pt x="241415" y="3805"/>
                    <a:pt x="240872" y="3502"/>
                  </a:cubicBezTo>
                  <a:cubicBezTo>
                    <a:pt x="240328" y="3188"/>
                    <a:pt x="239694" y="3028"/>
                    <a:pt x="238972" y="3028"/>
                  </a:cubicBezTo>
                  <a:cubicBezTo>
                    <a:pt x="238250" y="3028"/>
                    <a:pt x="237619" y="3178"/>
                    <a:pt x="237076" y="3474"/>
                  </a:cubicBezTo>
                  <a:cubicBezTo>
                    <a:pt x="236539" y="3758"/>
                    <a:pt x="236121" y="4170"/>
                    <a:pt x="235814" y="4703"/>
                  </a:cubicBezTo>
                  <a:cubicBezTo>
                    <a:pt x="235516" y="5237"/>
                    <a:pt x="235367" y="5870"/>
                    <a:pt x="235367" y="6606"/>
                  </a:cubicBezTo>
                  <a:cubicBezTo>
                    <a:pt x="235367" y="7320"/>
                    <a:pt x="235516" y="7944"/>
                    <a:pt x="235814" y="8477"/>
                  </a:cubicBezTo>
                  <a:cubicBezTo>
                    <a:pt x="236121" y="9010"/>
                    <a:pt x="236545" y="9425"/>
                    <a:pt x="237089" y="9722"/>
                  </a:cubicBezTo>
                  <a:cubicBezTo>
                    <a:pt x="237632" y="10018"/>
                    <a:pt x="238267" y="10164"/>
                    <a:pt x="238988" y="10164"/>
                  </a:cubicBezTo>
                  <a:cubicBezTo>
                    <a:pt x="239710" y="10164"/>
                    <a:pt x="240338" y="10018"/>
                    <a:pt x="240872" y="9722"/>
                  </a:cubicBezTo>
                  <a:cubicBezTo>
                    <a:pt x="241415" y="9425"/>
                    <a:pt x="241842" y="9010"/>
                    <a:pt x="242147" y="8477"/>
                  </a:cubicBezTo>
                  <a:cubicBezTo>
                    <a:pt x="242454" y="7944"/>
                    <a:pt x="242606" y="7320"/>
                    <a:pt x="242606" y="6606"/>
                  </a:cubicBezTo>
                  <a:close/>
                  <a:moveTo>
                    <a:pt x="264459" y="14955"/>
                  </a:moveTo>
                  <a:lnTo>
                    <a:pt x="264459" y="17129"/>
                  </a:lnTo>
                  <a:lnTo>
                    <a:pt x="248852" y="17129"/>
                  </a:lnTo>
                  <a:lnTo>
                    <a:pt x="248852" y="15569"/>
                  </a:lnTo>
                  <a:lnTo>
                    <a:pt x="258524" y="1142"/>
                  </a:lnTo>
                  <a:lnTo>
                    <a:pt x="260764" y="1142"/>
                  </a:lnTo>
                  <a:lnTo>
                    <a:pt x="258363" y="5318"/>
                  </a:lnTo>
                  <a:lnTo>
                    <a:pt x="251968" y="14955"/>
                  </a:lnTo>
                  <a:lnTo>
                    <a:pt x="264459" y="14955"/>
                  </a:lnTo>
                  <a:close/>
                  <a:moveTo>
                    <a:pt x="261447" y="1142"/>
                  </a:moveTo>
                  <a:lnTo>
                    <a:pt x="261447" y="21960"/>
                  </a:lnTo>
                  <a:lnTo>
                    <a:pt x="258702" y="21960"/>
                  </a:lnTo>
                  <a:lnTo>
                    <a:pt x="258702" y="1142"/>
                  </a:lnTo>
                  <a:lnTo>
                    <a:pt x="261447" y="1142"/>
                  </a:lnTo>
                  <a:close/>
                  <a:moveTo>
                    <a:pt x="271488" y="10252"/>
                  </a:moveTo>
                  <a:lnTo>
                    <a:pt x="273446" y="10252"/>
                  </a:lnTo>
                  <a:cubicBezTo>
                    <a:pt x="274407" y="10252"/>
                    <a:pt x="275197" y="10099"/>
                    <a:pt x="275821" y="9793"/>
                  </a:cubicBezTo>
                  <a:cubicBezTo>
                    <a:pt x="276455" y="9478"/>
                    <a:pt x="276925" y="9054"/>
                    <a:pt x="277229" y="8521"/>
                  </a:cubicBezTo>
                  <a:cubicBezTo>
                    <a:pt x="277546" y="7978"/>
                    <a:pt x="277704" y="7367"/>
                    <a:pt x="277704" y="6690"/>
                  </a:cubicBezTo>
                  <a:cubicBezTo>
                    <a:pt x="277704" y="5888"/>
                    <a:pt x="277565" y="5218"/>
                    <a:pt x="277290" y="4675"/>
                  </a:cubicBezTo>
                  <a:cubicBezTo>
                    <a:pt x="277012" y="4129"/>
                    <a:pt x="276598" y="3721"/>
                    <a:pt x="276044" y="3443"/>
                  </a:cubicBezTo>
                  <a:cubicBezTo>
                    <a:pt x="275491" y="3169"/>
                    <a:pt x="274789" y="3028"/>
                    <a:pt x="273938" y="3028"/>
                  </a:cubicBezTo>
                  <a:cubicBezTo>
                    <a:pt x="273164" y="3028"/>
                    <a:pt x="272481" y="3178"/>
                    <a:pt x="271889" y="3474"/>
                  </a:cubicBezTo>
                  <a:cubicBezTo>
                    <a:pt x="271307" y="3758"/>
                    <a:pt x="270847" y="4170"/>
                    <a:pt x="270511" y="4703"/>
                  </a:cubicBezTo>
                  <a:cubicBezTo>
                    <a:pt x="270184" y="5237"/>
                    <a:pt x="270019" y="5867"/>
                    <a:pt x="270019" y="6590"/>
                  </a:cubicBezTo>
                  <a:lnTo>
                    <a:pt x="267275" y="6590"/>
                  </a:lnTo>
                  <a:cubicBezTo>
                    <a:pt x="267275" y="5533"/>
                    <a:pt x="267553" y="4569"/>
                    <a:pt x="268106" y="3702"/>
                  </a:cubicBezTo>
                  <a:cubicBezTo>
                    <a:pt x="268660" y="2835"/>
                    <a:pt x="269436" y="2143"/>
                    <a:pt x="270436" y="1628"/>
                  </a:cubicBezTo>
                  <a:cubicBezTo>
                    <a:pt x="271446" y="1113"/>
                    <a:pt x="272611" y="858"/>
                    <a:pt x="273938" y="858"/>
                  </a:cubicBezTo>
                  <a:cubicBezTo>
                    <a:pt x="275242" y="858"/>
                    <a:pt x="276384" y="1079"/>
                    <a:pt x="277365" y="1528"/>
                  </a:cubicBezTo>
                  <a:cubicBezTo>
                    <a:pt x="278342" y="1968"/>
                    <a:pt x="279106" y="2626"/>
                    <a:pt x="279649" y="3502"/>
                  </a:cubicBezTo>
                  <a:cubicBezTo>
                    <a:pt x="280193" y="4370"/>
                    <a:pt x="280465" y="5452"/>
                    <a:pt x="280465" y="6746"/>
                  </a:cubicBezTo>
                  <a:cubicBezTo>
                    <a:pt x="280465" y="7270"/>
                    <a:pt x="280335" y="7835"/>
                    <a:pt x="280080" y="8433"/>
                  </a:cubicBezTo>
                  <a:cubicBezTo>
                    <a:pt x="279831" y="9026"/>
                    <a:pt x="279442" y="9578"/>
                    <a:pt x="278905" y="10093"/>
                  </a:cubicBezTo>
                  <a:cubicBezTo>
                    <a:pt x="278384" y="10607"/>
                    <a:pt x="277701" y="11031"/>
                    <a:pt x="276860" y="11365"/>
                  </a:cubicBezTo>
                  <a:cubicBezTo>
                    <a:pt x="276019" y="11690"/>
                    <a:pt x="275009" y="11852"/>
                    <a:pt x="273834" y="11852"/>
                  </a:cubicBezTo>
                  <a:lnTo>
                    <a:pt x="271488" y="11852"/>
                  </a:lnTo>
                  <a:lnTo>
                    <a:pt x="271488" y="10252"/>
                  </a:lnTo>
                  <a:close/>
                  <a:moveTo>
                    <a:pt x="271488" y="12423"/>
                  </a:moveTo>
                  <a:lnTo>
                    <a:pt x="271488" y="10835"/>
                  </a:lnTo>
                  <a:lnTo>
                    <a:pt x="273834" y="10835"/>
                  </a:lnTo>
                  <a:cubicBezTo>
                    <a:pt x="275206" y="10835"/>
                    <a:pt x="276345" y="10994"/>
                    <a:pt x="277245" y="11309"/>
                  </a:cubicBezTo>
                  <a:cubicBezTo>
                    <a:pt x="278145" y="11624"/>
                    <a:pt x="278853" y="12042"/>
                    <a:pt x="279368" y="12566"/>
                  </a:cubicBezTo>
                  <a:cubicBezTo>
                    <a:pt x="279892" y="13090"/>
                    <a:pt x="280258" y="13667"/>
                    <a:pt x="280465" y="14297"/>
                  </a:cubicBezTo>
                  <a:cubicBezTo>
                    <a:pt x="280682" y="14918"/>
                    <a:pt x="280792" y="15535"/>
                    <a:pt x="280792" y="16156"/>
                  </a:cubicBezTo>
                  <a:cubicBezTo>
                    <a:pt x="280792" y="17129"/>
                    <a:pt x="280617" y="17990"/>
                    <a:pt x="280271" y="18745"/>
                  </a:cubicBezTo>
                  <a:cubicBezTo>
                    <a:pt x="279934" y="19496"/>
                    <a:pt x="279455" y="20136"/>
                    <a:pt x="278834" y="20659"/>
                  </a:cubicBezTo>
                  <a:cubicBezTo>
                    <a:pt x="278219" y="21183"/>
                    <a:pt x="277497" y="21580"/>
                    <a:pt x="276666" y="21845"/>
                  </a:cubicBezTo>
                  <a:cubicBezTo>
                    <a:pt x="275837" y="22113"/>
                    <a:pt x="274931" y="22247"/>
                    <a:pt x="273951" y="22247"/>
                  </a:cubicBezTo>
                  <a:cubicBezTo>
                    <a:pt x="273012" y="22247"/>
                    <a:pt x="272126" y="22119"/>
                    <a:pt x="271297" y="21860"/>
                  </a:cubicBezTo>
                  <a:cubicBezTo>
                    <a:pt x="270475" y="21605"/>
                    <a:pt x="269747" y="21230"/>
                    <a:pt x="269116" y="20744"/>
                  </a:cubicBezTo>
                  <a:cubicBezTo>
                    <a:pt x="268482" y="20251"/>
                    <a:pt x="267987" y="19643"/>
                    <a:pt x="267631" y="18929"/>
                  </a:cubicBezTo>
                  <a:cubicBezTo>
                    <a:pt x="267275" y="18205"/>
                    <a:pt x="267097" y="17382"/>
                    <a:pt x="267097" y="16455"/>
                  </a:cubicBezTo>
                  <a:lnTo>
                    <a:pt x="269841" y="16455"/>
                  </a:lnTo>
                  <a:cubicBezTo>
                    <a:pt x="269841" y="17179"/>
                    <a:pt x="270006" y="17815"/>
                    <a:pt x="270333" y="18358"/>
                  </a:cubicBezTo>
                  <a:cubicBezTo>
                    <a:pt x="270669" y="18900"/>
                    <a:pt x="271142" y="19325"/>
                    <a:pt x="271757" y="19630"/>
                  </a:cubicBezTo>
                  <a:cubicBezTo>
                    <a:pt x="272378" y="19927"/>
                    <a:pt x="273113" y="20073"/>
                    <a:pt x="273951" y="20073"/>
                  </a:cubicBezTo>
                  <a:cubicBezTo>
                    <a:pt x="274792" y="20073"/>
                    <a:pt x="275514" y="19936"/>
                    <a:pt x="276119" y="19658"/>
                  </a:cubicBezTo>
                  <a:cubicBezTo>
                    <a:pt x="276730" y="19371"/>
                    <a:pt x="277200" y="18944"/>
                    <a:pt x="277527" y="18370"/>
                  </a:cubicBezTo>
                  <a:cubicBezTo>
                    <a:pt x="277863" y="17799"/>
                    <a:pt x="278031" y="17079"/>
                    <a:pt x="278031" y="16212"/>
                  </a:cubicBezTo>
                  <a:cubicBezTo>
                    <a:pt x="278031" y="15345"/>
                    <a:pt x="277844" y="14634"/>
                    <a:pt x="277468" y="14082"/>
                  </a:cubicBezTo>
                  <a:cubicBezTo>
                    <a:pt x="277093" y="13520"/>
                    <a:pt x="276559" y="13106"/>
                    <a:pt x="275866" y="12837"/>
                  </a:cubicBezTo>
                  <a:cubicBezTo>
                    <a:pt x="275184" y="12563"/>
                    <a:pt x="274378" y="12423"/>
                    <a:pt x="273446" y="12423"/>
                  </a:cubicBezTo>
                  <a:lnTo>
                    <a:pt x="271488" y="12423"/>
                  </a:ln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197A4DB-869E-9E1E-41E7-1DABB86CF07F}"/>
                </a:ext>
              </a:extLst>
            </p:cNvPr>
            <p:cNvSpPr/>
            <p:nvPr/>
          </p:nvSpPr>
          <p:spPr>
            <a:xfrm>
              <a:off x="711812" y="2834834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525DF4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5171B05-7403-E2A9-D007-DB5A0E02B2DA}"/>
                </a:ext>
              </a:extLst>
            </p:cNvPr>
            <p:cNvSpPr/>
            <p:nvPr/>
          </p:nvSpPr>
          <p:spPr>
            <a:xfrm>
              <a:off x="645203" y="2831457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000F527-F3A4-C539-38F3-0EF0300813DB}"/>
                </a:ext>
              </a:extLst>
            </p:cNvPr>
            <p:cNvSpPr/>
            <p:nvPr/>
          </p:nvSpPr>
          <p:spPr>
            <a:xfrm>
              <a:off x="564572" y="3044321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48D0C35-FAFF-D88D-BAAE-C8ADD2D9F803}"/>
                </a:ext>
              </a:extLst>
            </p:cNvPr>
            <p:cNvSpPr/>
            <p:nvPr/>
          </p:nvSpPr>
          <p:spPr>
            <a:xfrm>
              <a:off x="767643" y="2966564"/>
              <a:ext cx="338375" cy="27910"/>
            </a:xfrm>
            <a:custGeom>
              <a:avLst/>
              <a:gdLst>
                <a:gd name="connsiteX0" fmla="*/ 2759 w 338375"/>
                <a:gd name="connsiteY0" fmla="*/ 9466 h 27910"/>
                <a:gd name="connsiteX1" fmla="*/ 2759 w 338375"/>
                <a:gd name="connsiteY1" fmla="*/ 27911 h 27910"/>
                <a:gd name="connsiteX2" fmla="*/ 0 w 338375"/>
                <a:gd name="connsiteY2" fmla="*/ 27911 h 27910"/>
                <a:gd name="connsiteX3" fmla="*/ 0 w 338375"/>
                <a:gd name="connsiteY3" fmla="*/ 6494 h 27910"/>
                <a:gd name="connsiteX4" fmla="*/ 2522 w 338375"/>
                <a:gd name="connsiteY4" fmla="*/ 6494 h 27910"/>
                <a:gd name="connsiteX5" fmla="*/ 2759 w 338375"/>
                <a:gd name="connsiteY5" fmla="*/ 9466 h 27910"/>
                <a:gd name="connsiteX6" fmla="*/ 13574 w 338375"/>
                <a:gd name="connsiteY6" fmla="*/ 14100 h 27910"/>
                <a:gd name="connsiteX7" fmla="*/ 13574 w 338375"/>
                <a:gd name="connsiteY7" fmla="*/ 14400 h 27910"/>
                <a:gd name="connsiteX8" fmla="*/ 13159 w 338375"/>
                <a:gd name="connsiteY8" fmla="*/ 17531 h 27910"/>
                <a:gd name="connsiteX9" fmla="*/ 11943 w 338375"/>
                <a:gd name="connsiteY9" fmla="*/ 20020 h 27910"/>
                <a:gd name="connsiteX10" fmla="*/ 9999 w 338375"/>
                <a:gd name="connsiteY10" fmla="*/ 21664 h 27910"/>
                <a:gd name="connsiteX11" fmla="*/ 7344 w 338375"/>
                <a:gd name="connsiteY11" fmla="*/ 22250 h 27910"/>
                <a:gd name="connsiteX12" fmla="*/ 4643 w 338375"/>
                <a:gd name="connsiteY12" fmla="*/ 21764 h 27910"/>
                <a:gd name="connsiteX13" fmla="*/ 2656 w 338375"/>
                <a:gd name="connsiteY13" fmla="*/ 20348 h 27910"/>
                <a:gd name="connsiteX14" fmla="*/ 1350 w 338375"/>
                <a:gd name="connsiteY14" fmla="*/ 18118 h 27910"/>
                <a:gd name="connsiteX15" fmla="*/ 697 w 338375"/>
                <a:gd name="connsiteY15" fmla="*/ 15186 h 27910"/>
                <a:gd name="connsiteX16" fmla="*/ 697 w 338375"/>
                <a:gd name="connsiteY16" fmla="*/ 13586 h 27910"/>
                <a:gd name="connsiteX17" fmla="*/ 1365 w 338375"/>
                <a:gd name="connsiteY17" fmla="*/ 10511 h 27910"/>
                <a:gd name="connsiteX18" fmla="*/ 2656 w 338375"/>
                <a:gd name="connsiteY18" fmla="*/ 8193 h 27910"/>
                <a:gd name="connsiteX19" fmla="*/ 4629 w 338375"/>
                <a:gd name="connsiteY19" fmla="*/ 6721 h 27910"/>
                <a:gd name="connsiteX20" fmla="*/ 7299 w 338375"/>
                <a:gd name="connsiteY20" fmla="*/ 6207 h 27910"/>
                <a:gd name="connsiteX21" fmla="*/ 9984 w 338375"/>
                <a:gd name="connsiteY21" fmla="*/ 6777 h 27910"/>
                <a:gd name="connsiteX22" fmla="*/ 11957 w 338375"/>
                <a:gd name="connsiteY22" fmla="*/ 8380 h 27910"/>
                <a:gd name="connsiteX23" fmla="*/ 13159 w 338375"/>
                <a:gd name="connsiteY23" fmla="*/ 10882 h 27910"/>
                <a:gd name="connsiteX24" fmla="*/ 13574 w 338375"/>
                <a:gd name="connsiteY24" fmla="*/ 14100 h 27910"/>
                <a:gd name="connsiteX25" fmla="*/ 10815 w 338375"/>
                <a:gd name="connsiteY25" fmla="*/ 14400 h 27910"/>
                <a:gd name="connsiteX26" fmla="*/ 10815 w 338375"/>
                <a:gd name="connsiteY26" fmla="*/ 14100 h 27910"/>
                <a:gd name="connsiteX27" fmla="*/ 10563 w 338375"/>
                <a:gd name="connsiteY27" fmla="*/ 11927 h 27910"/>
                <a:gd name="connsiteX28" fmla="*/ 9776 w 338375"/>
                <a:gd name="connsiteY28" fmla="*/ 10124 h 27910"/>
                <a:gd name="connsiteX29" fmla="*/ 8441 w 338375"/>
                <a:gd name="connsiteY29" fmla="*/ 8895 h 27910"/>
                <a:gd name="connsiteX30" fmla="*/ 6498 w 338375"/>
                <a:gd name="connsiteY30" fmla="*/ 8437 h 27910"/>
                <a:gd name="connsiteX31" fmla="*/ 4688 w 338375"/>
                <a:gd name="connsiteY31" fmla="*/ 8780 h 27910"/>
                <a:gd name="connsiteX32" fmla="*/ 3397 w 338375"/>
                <a:gd name="connsiteY32" fmla="*/ 9709 h 27910"/>
                <a:gd name="connsiteX33" fmla="*/ 2522 w 338375"/>
                <a:gd name="connsiteY33" fmla="*/ 11025 h 27910"/>
                <a:gd name="connsiteX34" fmla="*/ 2033 w 338375"/>
                <a:gd name="connsiteY34" fmla="*/ 12541 h 27910"/>
                <a:gd name="connsiteX35" fmla="*/ 2033 w 338375"/>
                <a:gd name="connsiteY35" fmla="*/ 16243 h 27910"/>
                <a:gd name="connsiteX36" fmla="*/ 2863 w 338375"/>
                <a:gd name="connsiteY36" fmla="*/ 18130 h 27910"/>
                <a:gd name="connsiteX37" fmla="*/ 4287 w 338375"/>
                <a:gd name="connsiteY37" fmla="*/ 19546 h 27910"/>
                <a:gd name="connsiteX38" fmla="*/ 6527 w 338375"/>
                <a:gd name="connsiteY38" fmla="*/ 20076 h 27910"/>
                <a:gd name="connsiteX39" fmla="*/ 8441 w 338375"/>
                <a:gd name="connsiteY39" fmla="*/ 19633 h 27910"/>
                <a:gd name="connsiteX40" fmla="*/ 9776 w 338375"/>
                <a:gd name="connsiteY40" fmla="*/ 18389 h 27910"/>
                <a:gd name="connsiteX41" fmla="*/ 10563 w 338375"/>
                <a:gd name="connsiteY41" fmla="*/ 16586 h 27910"/>
                <a:gd name="connsiteX42" fmla="*/ 10815 w 338375"/>
                <a:gd name="connsiteY42" fmla="*/ 14400 h 27910"/>
                <a:gd name="connsiteX43" fmla="*/ 20353 w 338375"/>
                <a:gd name="connsiteY43" fmla="*/ 8923 h 27910"/>
                <a:gd name="connsiteX44" fmla="*/ 20353 w 338375"/>
                <a:gd name="connsiteY44" fmla="*/ 21963 h 27910"/>
                <a:gd name="connsiteX45" fmla="*/ 17608 w 338375"/>
                <a:gd name="connsiteY45" fmla="*/ 21963 h 27910"/>
                <a:gd name="connsiteX46" fmla="*/ 17608 w 338375"/>
                <a:gd name="connsiteY46" fmla="*/ 6494 h 27910"/>
                <a:gd name="connsiteX47" fmla="*/ 20278 w 338375"/>
                <a:gd name="connsiteY47" fmla="*/ 6494 h 27910"/>
                <a:gd name="connsiteX48" fmla="*/ 20353 w 338375"/>
                <a:gd name="connsiteY48" fmla="*/ 8923 h 27910"/>
                <a:gd name="connsiteX49" fmla="*/ 25367 w 338375"/>
                <a:gd name="connsiteY49" fmla="*/ 6406 h 27910"/>
                <a:gd name="connsiteX50" fmla="*/ 25352 w 338375"/>
                <a:gd name="connsiteY50" fmla="*/ 8867 h 27910"/>
                <a:gd name="connsiteX51" fmla="*/ 24699 w 338375"/>
                <a:gd name="connsiteY51" fmla="*/ 8780 h 27910"/>
                <a:gd name="connsiteX52" fmla="*/ 24017 w 338375"/>
                <a:gd name="connsiteY52" fmla="*/ 8752 h 27910"/>
                <a:gd name="connsiteX53" fmla="*/ 22340 w 338375"/>
                <a:gd name="connsiteY53" fmla="*/ 9039 h 27910"/>
                <a:gd name="connsiteX54" fmla="*/ 21109 w 338375"/>
                <a:gd name="connsiteY54" fmla="*/ 9837 h 27910"/>
                <a:gd name="connsiteX55" fmla="*/ 20308 w 338375"/>
                <a:gd name="connsiteY55" fmla="*/ 11069 h 27910"/>
                <a:gd name="connsiteX56" fmla="*/ 19937 w 338375"/>
                <a:gd name="connsiteY56" fmla="*/ 12613 h 27910"/>
                <a:gd name="connsiteX57" fmla="*/ 19166 w 338375"/>
                <a:gd name="connsiteY57" fmla="*/ 13040 h 27910"/>
                <a:gd name="connsiteX58" fmla="*/ 19447 w 338375"/>
                <a:gd name="connsiteY58" fmla="*/ 10411 h 27910"/>
                <a:gd name="connsiteX59" fmla="*/ 20353 w 338375"/>
                <a:gd name="connsiteY59" fmla="*/ 8237 h 27910"/>
                <a:gd name="connsiteX60" fmla="*/ 21895 w 338375"/>
                <a:gd name="connsiteY60" fmla="*/ 6749 h 27910"/>
                <a:gd name="connsiteX61" fmla="*/ 24150 w 338375"/>
                <a:gd name="connsiteY61" fmla="*/ 6207 h 27910"/>
                <a:gd name="connsiteX62" fmla="*/ 24833 w 338375"/>
                <a:gd name="connsiteY62" fmla="*/ 6278 h 27910"/>
                <a:gd name="connsiteX63" fmla="*/ 25367 w 338375"/>
                <a:gd name="connsiteY63" fmla="*/ 6406 h 27910"/>
                <a:gd name="connsiteX64" fmla="*/ 27412 w 338375"/>
                <a:gd name="connsiteY64" fmla="*/ 14400 h 27910"/>
                <a:gd name="connsiteX65" fmla="*/ 27412 w 338375"/>
                <a:gd name="connsiteY65" fmla="*/ 14069 h 27910"/>
                <a:gd name="connsiteX66" fmla="*/ 27917 w 338375"/>
                <a:gd name="connsiteY66" fmla="*/ 10969 h 27910"/>
                <a:gd name="connsiteX67" fmla="*/ 29371 w 338375"/>
                <a:gd name="connsiteY67" fmla="*/ 8465 h 27910"/>
                <a:gd name="connsiteX68" fmla="*/ 31670 w 338375"/>
                <a:gd name="connsiteY68" fmla="*/ 6809 h 27910"/>
                <a:gd name="connsiteX69" fmla="*/ 34697 w 338375"/>
                <a:gd name="connsiteY69" fmla="*/ 6207 h 27910"/>
                <a:gd name="connsiteX70" fmla="*/ 37738 w 338375"/>
                <a:gd name="connsiteY70" fmla="*/ 6809 h 27910"/>
                <a:gd name="connsiteX71" fmla="*/ 40052 w 338375"/>
                <a:gd name="connsiteY71" fmla="*/ 8465 h 27910"/>
                <a:gd name="connsiteX72" fmla="*/ 41521 w 338375"/>
                <a:gd name="connsiteY72" fmla="*/ 10969 h 27910"/>
                <a:gd name="connsiteX73" fmla="*/ 42025 w 338375"/>
                <a:gd name="connsiteY73" fmla="*/ 14069 h 27910"/>
                <a:gd name="connsiteX74" fmla="*/ 42025 w 338375"/>
                <a:gd name="connsiteY74" fmla="*/ 14400 h 27910"/>
                <a:gd name="connsiteX75" fmla="*/ 41521 w 338375"/>
                <a:gd name="connsiteY75" fmla="*/ 17503 h 27910"/>
                <a:gd name="connsiteX76" fmla="*/ 40052 w 338375"/>
                <a:gd name="connsiteY76" fmla="*/ 20005 h 27910"/>
                <a:gd name="connsiteX77" fmla="*/ 37753 w 338375"/>
                <a:gd name="connsiteY77" fmla="*/ 21664 h 27910"/>
                <a:gd name="connsiteX78" fmla="*/ 34726 w 338375"/>
                <a:gd name="connsiteY78" fmla="*/ 22250 h 27910"/>
                <a:gd name="connsiteX79" fmla="*/ 31685 w 338375"/>
                <a:gd name="connsiteY79" fmla="*/ 21664 h 27910"/>
                <a:gd name="connsiteX80" fmla="*/ 29371 w 338375"/>
                <a:gd name="connsiteY80" fmla="*/ 20005 h 27910"/>
                <a:gd name="connsiteX81" fmla="*/ 27917 w 338375"/>
                <a:gd name="connsiteY81" fmla="*/ 17503 h 27910"/>
                <a:gd name="connsiteX82" fmla="*/ 27412 w 338375"/>
                <a:gd name="connsiteY82" fmla="*/ 14400 h 27910"/>
                <a:gd name="connsiteX83" fmla="*/ 30157 w 338375"/>
                <a:gd name="connsiteY83" fmla="*/ 14069 h 27910"/>
                <a:gd name="connsiteX84" fmla="*/ 30157 w 338375"/>
                <a:gd name="connsiteY84" fmla="*/ 14400 h 27910"/>
                <a:gd name="connsiteX85" fmla="*/ 30439 w 338375"/>
                <a:gd name="connsiteY85" fmla="*/ 16586 h 27910"/>
                <a:gd name="connsiteX86" fmla="*/ 31285 w 338375"/>
                <a:gd name="connsiteY86" fmla="*/ 18389 h 27910"/>
                <a:gd name="connsiteX87" fmla="*/ 32724 w 338375"/>
                <a:gd name="connsiteY87" fmla="*/ 19633 h 27910"/>
                <a:gd name="connsiteX88" fmla="*/ 34726 w 338375"/>
                <a:gd name="connsiteY88" fmla="*/ 20076 h 27910"/>
                <a:gd name="connsiteX89" fmla="*/ 36699 w 338375"/>
                <a:gd name="connsiteY89" fmla="*/ 19633 h 27910"/>
                <a:gd name="connsiteX90" fmla="*/ 38124 w 338375"/>
                <a:gd name="connsiteY90" fmla="*/ 18389 h 27910"/>
                <a:gd name="connsiteX91" fmla="*/ 38969 w 338375"/>
                <a:gd name="connsiteY91" fmla="*/ 16586 h 27910"/>
                <a:gd name="connsiteX92" fmla="*/ 39266 w 338375"/>
                <a:gd name="connsiteY92" fmla="*/ 14400 h 27910"/>
                <a:gd name="connsiteX93" fmla="*/ 39266 w 338375"/>
                <a:gd name="connsiteY93" fmla="*/ 14069 h 27910"/>
                <a:gd name="connsiteX94" fmla="*/ 38969 w 338375"/>
                <a:gd name="connsiteY94" fmla="*/ 11911 h 27910"/>
                <a:gd name="connsiteX95" fmla="*/ 38109 w 338375"/>
                <a:gd name="connsiteY95" fmla="*/ 10096 h 27910"/>
                <a:gd name="connsiteX96" fmla="*/ 36685 w 338375"/>
                <a:gd name="connsiteY96" fmla="*/ 8839 h 27910"/>
                <a:gd name="connsiteX97" fmla="*/ 34697 w 338375"/>
                <a:gd name="connsiteY97" fmla="*/ 8380 h 27910"/>
                <a:gd name="connsiteX98" fmla="*/ 32709 w 338375"/>
                <a:gd name="connsiteY98" fmla="*/ 8839 h 27910"/>
                <a:gd name="connsiteX99" fmla="*/ 31285 w 338375"/>
                <a:gd name="connsiteY99" fmla="*/ 10096 h 27910"/>
                <a:gd name="connsiteX100" fmla="*/ 30439 w 338375"/>
                <a:gd name="connsiteY100" fmla="*/ 11911 h 27910"/>
                <a:gd name="connsiteX101" fmla="*/ 30157 w 338375"/>
                <a:gd name="connsiteY101" fmla="*/ 14069 h 27910"/>
                <a:gd name="connsiteX102" fmla="*/ 56117 w 338375"/>
                <a:gd name="connsiteY102" fmla="*/ 18960 h 27910"/>
                <a:gd name="connsiteX103" fmla="*/ 56117 w 338375"/>
                <a:gd name="connsiteY103" fmla="*/ 0 h 27910"/>
                <a:gd name="connsiteX104" fmla="*/ 58877 w 338375"/>
                <a:gd name="connsiteY104" fmla="*/ 0 h 27910"/>
                <a:gd name="connsiteX105" fmla="*/ 58877 w 338375"/>
                <a:gd name="connsiteY105" fmla="*/ 21963 h 27910"/>
                <a:gd name="connsiteX106" fmla="*/ 56355 w 338375"/>
                <a:gd name="connsiteY106" fmla="*/ 21963 h 27910"/>
                <a:gd name="connsiteX107" fmla="*/ 56117 w 338375"/>
                <a:gd name="connsiteY107" fmla="*/ 18960 h 27910"/>
                <a:gd name="connsiteX108" fmla="*/ 45317 w 338375"/>
                <a:gd name="connsiteY108" fmla="*/ 14400 h 27910"/>
                <a:gd name="connsiteX109" fmla="*/ 45317 w 338375"/>
                <a:gd name="connsiteY109" fmla="*/ 14100 h 27910"/>
                <a:gd name="connsiteX110" fmla="*/ 45762 w 338375"/>
                <a:gd name="connsiteY110" fmla="*/ 10882 h 27910"/>
                <a:gd name="connsiteX111" fmla="*/ 47053 w 338375"/>
                <a:gd name="connsiteY111" fmla="*/ 8380 h 27910"/>
                <a:gd name="connsiteX112" fmla="*/ 49056 w 338375"/>
                <a:gd name="connsiteY112" fmla="*/ 6777 h 27910"/>
                <a:gd name="connsiteX113" fmla="*/ 51667 w 338375"/>
                <a:gd name="connsiteY113" fmla="*/ 6207 h 27910"/>
                <a:gd name="connsiteX114" fmla="*/ 54307 w 338375"/>
                <a:gd name="connsiteY114" fmla="*/ 6721 h 27910"/>
                <a:gd name="connsiteX115" fmla="*/ 56236 w 338375"/>
                <a:gd name="connsiteY115" fmla="*/ 8193 h 27910"/>
                <a:gd name="connsiteX116" fmla="*/ 57497 w 338375"/>
                <a:gd name="connsiteY116" fmla="*/ 10511 h 27910"/>
                <a:gd name="connsiteX117" fmla="*/ 58135 w 338375"/>
                <a:gd name="connsiteY117" fmla="*/ 13586 h 27910"/>
                <a:gd name="connsiteX118" fmla="*/ 58135 w 338375"/>
                <a:gd name="connsiteY118" fmla="*/ 14899 h 27910"/>
                <a:gd name="connsiteX119" fmla="*/ 57497 w 338375"/>
                <a:gd name="connsiteY119" fmla="*/ 17959 h 27910"/>
                <a:gd name="connsiteX120" fmla="*/ 56236 w 338375"/>
                <a:gd name="connsiteY120" fmla="*/ 20276 h 27910"/>
                <a:gd name="connsiteX121" fmla="*/ 54307 w 338375"/>
                <a:gd name="connsiteY121" fmla="*/ 21748 h 27910"/>
                <a:gd name="connsiteX122" fmla="*/ 51637 w 338375"/>
                <a:gd name="connsiteY122" fmla="*/ 22250 h 27910"/>
                <a:gd name="connsiteX123" fmla="*/ 49056 w 338375"/>
                <a:gd name="connsiteY123" fmla="*/ 21664 h 27910"/>
                <a:gd name="connsiteX124" fmla="*/ 47053 w 338375"/>
                <a:gd name="connsiteY124" fmla="*/ 20020 h 27910"/>
                <a:gd name="connsiteX125" fmla="*/ 45762 w 338375"/>
                <a:gd name="connsiteY125" fmla="*/ 17531 h 27910"/>
                <a:gd name="connsiteX126" fmla="*/ 45317 w 338375"/>
                <a:gd name="connsiteY126" fmla="*/ 14400 h 27910"/>
                <a:gd name="connsiteX127" fmla="*/ 48076 w 338375"/>
                <a:gd name="connsiteY127" fmla="*/ 14100 h 27910"/>
                <a:gd name="connsiteX128" fmla="*/ 48076 w 338375"/>
                <a:gd name="connsiteY128" fmla="*/ 14400 h 27910"/>
                <a:gd name="connsiteX129" fmla="*/ 48314 w 338375"/>
                <a:gd name="connsiteY129" fmla="*/ 16574 h 27910"/>
                <a:gd name="connsiteX130" fmla="*/ 49085 w 338375"/>
                <a:gd name="connsiteY130" fmla="*/ 18361 h 27910"/>
                <a:gd name="connsiteX131" fmla="*/ 50406 w 338375"/>
                <a:gd name="connsiteY131" fmla="*/ 19574 h 27910"/>
                <a:gd name="connsiteX132" fmla="*/ 52319 w 338375"/>
                <a:gd name="connsiteY132" fmla="*/ 20005 h 27910"/>
                <a:gd name="connsiteX133" fmla="*/ 54560 w 338375"/>
                <a:gd name="connsiteY133" fmla="*/ 19446 h 27910"/>
                <a:gd name="connsiteX134" fmla="*/ 55984 w 338375"/>
                <a:gd name="connsiteY134" fmla="*/ 17974 h 27910"/>
                <a:gd name="connsiteX135" fmla="*/ 56814 w 338375"/>
                <a:gd name="connsiteY135" fmla="*/ 15987 h 27910"/>
                <a:gd name="connsiteX136" fmla="*/ 56814 w 338375"/>
                <a:gd name="connsiteY136" fmla="*/ 12541 h 27910"/>
                <a:gd name="connsiteX137" fmla="*/ 56295 w 338375"/>
                <a:gd name="connsiteY137" fmla="*/ 11025 h 27910"/>
                <a:gd name="connsiteX138" fmla="*/ 55435 w 338375"/>
                <a:gd name="connsiteY138" fmla="*/ 9709 h 27910"/>
                <a:gd name="connsiteX139" fmla="*/ 54144 w 338375"/>
                <a:gd name="connsiteY139" fmla="*/ 8780 h 27910"/>
                <a:gd name="connsiteX140" fmla="*/ 52349 w 338375"/>
                <a:gd name="connsiteY140" fmla="*/ 8437 h 27910"/>
                <a:gd name="connsiteX141" fmla="*/ 50406 w 338375"/>
                <a:gd name="connsiteY141" fmla="*/ 8895 h 27910"/>
                <a:gd name="connsiteX142" fmla="*/ 49085 w 338375"/>
                <a:gd name="connsiteY142" fmla="*/ 10124 h 27910"/>
                <a:gd name="connsiteX143" fmla="*/ 48314 w 338375"/>
                <a:gd name="connsiteY143" fmla="*/ 11927 h 27910"/>
                <a:gd name="connsiteX144" fmla="*/ 48076 w 338375"/>
                <a:gd name="connsiteY144" fmla="*/ 14100 h 27910"/>
                <a:gd name="connsiteX145" fmla="*/ 73503 w 338375"/>
                <a:gd name="connsiteY145" fmla="*/ 18389 h 27910"/>
                <a:gd name="connsiteX146" fmla="*/ 73503 w 338375"/>
                <a:gd name="connsiteY146" fmla="*/ 6494 h 27910"/>
                <a:gd name="connsiteX147" fmla="*/ 76262 w 338375"/>
                <a:gd name="connsiteY147" fmla="*/ 6494 h 27910"/>
                <a:gd name="connsiteX148" fmla="*/ 76262 w 338375"/>
                <a:gd name="connsiteY148" fmla="*/ 21963 h 27910"/>
                <a:gd name="connsiteX149" fmla="*/ 73636 w 338375"/>
                <a:gd name="connsiteY149" fmla="*/ 21963 h 27910"/>
                <a:gd name="connsiteX150" fmla="*/ 73503 w 338375"/>
                <a:gd name="connsiteY150" fmla="*/ 18389 h 27910"/>
                <a:gd name="connsiteX151" fmla="*/ 74022 w 338375"/>
                <a:gd name="connsiteY151" fmla="*/ 15130 h 27910"/>
                <a:gd name="connsiteX152" fmla="*/ 75164 w 338375"/>
                <a:gd name="connsiteY152" fmla="*/ 15102 h 27910"/>
                <a:gd name="connsiteX153" fmla="*/ 74823 w 338375"/>
                <a:gd name="connsiteY153" fmla="*/ 17959 h 27910"/>
                <a:gd name="connsiteX154" fmla="*/ 73755 w 338375"/>
                <a:gd name="connsiteY154" fmla="*/ 20220 h 27910"/>
                <a:gd name="connsiteX155" fmla="*/ 71811 w 338375"/>
                <a:gd name="connsiteY155" fmla="*/ 21720 h 27910"/>
                <a:gd name="connsiteX156" fmla="*/ 68889 w 338375"/>
                <a:gd name="connsiteY156" fmla="*/ 22250 h 27910"/>
                <a:gd name="connsiteX157" fmla="*/ 66738 w 338375"/>
                <a:gd name="connsiteY157" fmla="*/ 21919 h 27910"/>
                <a:gd name="connsiteX158" fmla="*/ 65076 w 338375"/>
                <a:gd name="connsiteY158" fmla="*/ 20906 h 27910"/>
                <a:gd name="connsiteX159" fmla="*/ 63993 w 338375"/>
                <a:gd name="connsiteY159" fmla="*/ 19119 h 27910"/>
                <a:gd name="connsiteX160" fmla="*/ 63622 w 338375"/>
                <a:gd name="connsiteY160" fmla="*/ 16474 h 27910"/>
                <a:gd name="connsiteX161" fmla="*/ 63622 w 338375"/>
                <a:gd name="connsiteY161" fmla="*/ 6494 h 27910"/>
                <a:gd name="connsiteX162" fmla="*/ 66367 w 338375"/>
                <a:gd name="connsiteY162" fmla="*/ 6494 h 27910"/>
                <a:gd name="connsiteX163" fmla="*/ 66367 w 338375"/>
                <a:gd name="connsiteY163" fmla="*/ 16502 h 27910"/>
                <a:gd name="connsiteX164" fmla="*/ 66604 w 338375"/>
                <a:gd name="connsiteY164" fmla="*/ 18233 h 27910"/>
                <a:gd name="connsiteX165" fmla="*/ 67272 w 338375"/>
                <a:gd name="connsiteY165" fmla="*/ 19303 h 27910"/>
                <a:gd name="connsiteX166" fmla="*/ 68221 w 338375"/>
                <a:gd name="connsiteY166" fmla="*/ 19849 h 27910"/>
                <a:gd name="connsiteX167" fmla="*/ 69319 w 338375"/>
                <a:gd name="connsiteY167" fmla="*/ 20005 h 27910"/>
                <a:gd name="connsiteX168" fmla="*/ 72093 w 338375"/>
                <a:gd name="connsiteY168" fmla="*/ 19362 h 27910"/>
                <a:gd name="connsiteX169" fmla="*/ 73562 w 338375"/>
                <a:gd name="connsiteY169" fmla="*/ 17603 h 27910"/>
                <a:gd name="connsiteX170" fmla="*/ 74022 w 338375"/>
                <a:gd name="connsiteY170" fmla="*/ 15130 h 27910"/>
                <a:gd name="connsiteX171" fmla="*/ 87402 w 338375"/>
                <a:gd name="connsiteY171" fmla="*/ 20076 h 27910"/>
                <a:gd name="connsiteX172" fmla="*/ 89212 w 338375"/>
                <a:gd name="connsiteY172" fmla="*/ 19689 h 27910"/>
                <a:gd name="connsiteX173" fmla="*/ 90577 w 338375"/>
                <a:gd name="connsiteY173" fmla="*/ 18632 h 27910"/>
                <a:gd name="connsiteX174" fmla="*/ 91185 w 338375"/>
                <a:gd name="connsiteY174" fmla="*/ 17073 h 27910"/>
                <a:gd name="connsiteX175" fmla="*/ 93796 w 338375"/>
                <a:gd name="connsiteY175" fmla="*/ 17073 h 27910"/>
                <a:gd name="connsiteX176" fmla="*/ 92831 w 338375"/>
                <a:gd name="connsiteY176" fmla="*/ 19633 h 27910"/>
                <a:gd name="connsiteX177" fmla="*/ 90532 w 338375"/>
                <a:gd name="connsiteY177" fmla="*/ 21536 h 27910"/>
                <a:gd name="connsiteX178" fmla="*/ 87402 w 338375"/>
                <a:gd name="connsiteY178" fmla="*/ 22250 h 27910"/>
                <a:gd name="connsiteX179" fmla="*/ 84242 w 338375"/>
                <a:gd name="connsiteY179" fmla="*/ 21636 h 27910"/>
                <a:gd name="connsiteX180" fmla="*/ 82017 w 338375"/>
                <a:gd name="connsiteY180" fmla="*/ 19948 h 27910"/>
                <a:gd name="connsiteX181" fmla="*/ 80696 w 338375"/>
                <a:gd name="connsiteY181" fmla="*/ 17488 h 27910"/>
                <a:gd name="connsiteX182" fmla="*/ 80266 w 338375"/>
                <a:gd name="connsiteY182" fmla="*/ 14528 h 27910"/>
                <a:gd name="connsiteX183" fmla="*/ 80266 w 338375"/>
                <a:gd name="connsiteY183" fmla="*/ 13929 h 27910"/>
                <a:gd name="connsiteX184" fmla="*/ 80696 w 338375"/>
                <a:gd name="connsiteY184" fmla="*/ 10982 h 27910"/>
                <a:gd name="connsiteX185" fmla="*/ 82017 w 338375"/>
                <a:gd name="connsiteY185" fmla="*/ 8508 h 27910"/>
                <a:gd name="connsiteX186" fmla="*/ 84242 w 338375"/>
                <a:gd name="connsiteY186" fmla="*/ 6821 h 27910"/>
                <a:gd name="connsiteX187" fmla="*/ 87402 w 338375"/>
                <a:gd name="connsiteY187" fmla="*/ 6207 h 27910"/>
                <a:gd name="connsiteX188" fmla="*/ 90695 w 338375"/>
                <a:gd name="connsiteY188" fmla="*/ 6949 h 27910"/>
                <a:gd name="connsiteX189" fmla="*/ 92906 w 338375"/>
                <a:gd name="connsiteY189" fmla="*/ 8951 h 27910"/>
                <a:gd name="connsiteX190" fmla="*/ 93796 w 338375"/>
                <a:gd name="connsiteY190" fmla="*/ 11811 h 27910"/>
                <a:gd name="connsiteX191" fmla="*/ 91185 w 338375"/>
                <a:gd name="connsiteY191" fmla="*/ 11811 h 27910"/>
                <a:gd name="connsiteX192" fmla="*/ 90621 w 338375"/>
                <a:gd name="connsiteY192" fmla="*/ 10080 h 27910"/>
                <a:gd name="connsiteX193" fmla="*/ 89315 w 338375"/>
                <a:gd name="connsiteY193" fmla="*/ 8851 h 27910"/>
                <a:gd name="connsiteX194" fmla="*/ 87402 w 338375"/>
                <a:gd name="connsiteY194" fmla="*/ 8380 h 27910"/>
                <a:gd name="connsiteX195" fmla="*/ 85280 w 338375"/>
                <a:gd name="connsiteY195" fmla="*/ 8867 h 27910"/>
                <a:gd name="connsiteX196" fmla="*/ 83930 w 338375"/>
                <a:gd name="connsiteY196" fmla="*/ 10152 h 27910"/>
                <a:gd name="connsiteX197" fmla="*/ 83218 w 338375"/>
                <a:gd name="connsiteY197" fmla="*/ 11939 h 27910"/>
                <a:gd name="connsiteX198" fmla="*/ 83010 w 338375"/>
                <a:gd name="connsiteY198" fmla="*/ 13929 h 27910"/>
                <a:gd name="connsiteX199" fmla="*/ 83010 w 338375"/>
                <a:gd name="connsiteY199" fmla="*/ 14528 h 27910"/>
                <a:gd name="connsiteX200" fmla="*/ 83218 w 338375"/>
                <a:gd name="connsiteY200" fmla="*/ 16530 h 27910"/>
                <a:gd name="connsiteX201" fmla="*/ 83915 w 338375"/>
                <a:gd name="connsiteY201" fmla="*/ 18317 h 27910"/>
                <a:gd name="connsiteX202" fmla="*/ 85266 w 338375"/>
                <a:gd name="connsiteY202" fmla="*/ 19605 h 27910"/>
                <a:gd name="connsiteX203" fmla="*/ 87402 w 338375"/>
                <a:gd name="connsiteY203" fmla="*/ 20076 h 27910"/>
                <a:gd name="connsiteX204" fmla="*/ 104134 w 338375"/>
                <a:gd name="connsiteY204" fmla="*/ 6494 h 27910"/>
                <a:gd name="connsiteX205" fmla="*/ 104134 w 338375"/>
                <a:gd name="connsiteY205" fmla="*/ 8524 h 27910"/>
                <a:gd name="connsiteX206" fmla="*/ 95456 w 338375"/>
                <a:gd name="connsiteY206" fmla="*/ 8524 h 27910"/>
                <a:gd name="connsiteX207" fmla="*/ 95456 w 338375"/>
                <a:gd name="connsiteY207" fmla="*/ 6494 h 27910"/>
                <a:gd name="connsiteX208" fmla="*/ 104134 w 338375"/>
                <a:gd name="connsiteY208" fmla="*/ 6494 h 27910"/>
                <a:gd name="connsiteX209" fmla="*/ 98393 w 338375"/>
                <a:gd name="connsiteY209" fmla="*/ 2732 h 27910"/>
                <a:gd name="connsiteX210" fmla="*/ 101138 w 338375"/>
                <a:gd name="connsiteY210" fmla="*/ 2732 h 27910"/>
                <a:gd name="connsiteX211" fmla="*/ 101138 w 338375"/>
                <a:gd name="connsiteY211" fmla="*/ 18130 h 27910"/>
                <a:gd name="connsiteX212" fmla="*/ 101390 w 338375"/>
                <a:gd name="connsiteY212" fmla="*/ 19318 h 27910"/>
                <a:gd name="connsiteX213" fmla="*/ 102043 w 338375"/>
                <a:gd name="connsiteY213" fmla="*/ 19849 h 27910"/>
                <a:gd name="connsiteX214" fmla="*/ 102903 w 338375"/>
                <a:gd name="connsiteY214" fmla="*/ 19976 h 27910"/>
                <a:gd name="connsiteX215" fmla="*/ 103615 w 338375"/>
                <a:gd name="connsiteY215" fmla="*/ 19920 h 27910"/>
                <a:gd name="connsiteX216" fmla="*/ 104194 w 338375"/>
                <a:gd name="connsiteY216" fmla="*/ 19805 h 27910"/>
                <a:gd name="connsiteX217" fmla="*/ 104208 w 338375"/>
                <a:gd name="connsiteY217" fmla="*/ 21963 h 27910"/>
                <a:gd name="connsiteX218" fmla="*/ 103348 w 338375"/>
                <a:gd name="connsiteY218" fmla="*/ 22150 h 27910"/>
                <a:gd name="connsiteX219" fmla="*/ 102087 w 338375"/>
                <a:gd name="connsiteY219" fmla="*/ 22250 h 27910"/>
                <a:gd name="connsiteX220" fmla="*/ 100233 w 338375"/>
                <a:gd name="connsiteY220" fmla="*/ 21863 h 27910"/>
                <a:gd name="connsiteX221" fmla="*/ 98883 w 338375"/>
                <a:gd name="connsiteY221" fmla="*/ 20575 h 27910"/>
                <a:gd name="connsiteX222" fmla="*/ 98393 w 338375"/>
                <a:gd name="connsiteY222" fmla="*/ 18118 h 27910"/>
                <a:gd name="connsiteX223" fmla="*/ 98393 w 338375"/>
                <a:gd name="connsiteY223" fmla="*/ 2732 h 27910"/>
                <a:gd name="connsiteX224" fmla="*/ 110868 w 338375"/>
                <a:gd name="connsiteY224" fmla="*/ 6494 h 27910"/>
                <a:gd name="connsiteX225" fmla="*/ 110868 w 338375"/>
                <a:gd name="connsiteY225" fmla="*/ 21963 h 27910"/>
                <a:gd name="connsiteX226" fmla="*/ 108109 w 338375"/>
                <a:gd name="connsiteY226" fmla="*/ 21963 h 27910"/>
                <a:gd name="connsiteX227" fmla="*/ 108109 w 338375"/>
                <a:gd name="connsiteY227" fmla="*/ 6494 h 27910"/>
                <a:gd name="connsiteX228" fmla="*/ 110868 w 338375"/>
                <a:gd name="connsiteY228" fmla="*/ 6494 h 27910"/>
                <a:gd name="connsiteX229" fmla="*/ 107901 w 338375"/>
                <a:gd name="connsiteY229" fmla="*/ 2389 h 27910"/>
                <a:gd name="connsiteX230" fmla="*/ 108301 w 338375"/>
                <a:gd name="connsiteY230" fmla="*/ 1304 h 27910"/>
                <a:gd name="connsiteX231" fmla="*/ 109518 w 338375"/>
                <a:gd name="connsiteY231" fmla="*/ 858 h 27910"/>
                <a:gd name="connsiteX232" fmla="*/ 110720 w 338375"/>
                <a:gd name="connsiteY232" fmla="*/ 1304 h 27910"/>
                <a:gd name="connsiteX233" fmla="*/ 111150 w 338375"/>
                <a:gd name="connsiteY233" fmla="*/ 2389 h 27910"/>
                <a:gd name="connsiteX234" fmla="*/ 110720 w 338375"/>
                <a:gd name="connsiteY234" fmla="*/ 3446 h 27910"/>
                <a:gd name="connsiteX235" fmla="*/ 109518 w 338375"/>
                <a:gd name="connsiteY235" fmla="*/ 3877 h 27910"/>
                <a:gd name="connsiteX236" fmla="*/ 108301 w 338375"/>
                <a:gd name="connsiteY236" fmla="*/ 3446 h 27910"/>
                <a:gd name="connsiteX237" fmla="*/ 107901 w 338375"/>
                <a:gd name="connsiteY237" fmla="*/ 2389 h 27910"/>
                <a:gd name="connsiteX238" fmla="*/ 120686 w 338375"/>
                <a:gd name="connsiteY238" fmla="*/ 19574 h 27910"/>
                <a:gd name="connsiteX239" fmla="*/ 125077 w 338375"/>
                <a:gd name="connsiteY239" fmla="*/ 6494 h 27910"/>
                <a:gd name="connsiteX240" fmla="*/ 127883 w 338375"/>
                <a:gd name="connsiteY240" fmla="*/ 6494 h 27910"/>
                <a:gd name="connsiteX241" fmla="*/ 122113 w 338375"/>
                <a:gd name="connsiteY241" fmla="*/ 21963 h 27910"/>
                <a:gd name="connsiteX242" fmla="*/ 120272 w 338375"/>
                <a:gd name="connsiteY242" fmla="*/ 21963 h 27910"/>
                <a:gd name="connsiteX243" fmla="*/ 120686 w 338375"/>
                <a:gd name="connsiteY243" fmla="*/ 19574 h 27910"/>
                <a:gd name="connsiteX244" fmla="*/ 117023 w 338375"/>
                <a:gd name="connsiteY244" fmla="*/ 6494 h 27910"/>
                <a:gd name="connsiteX245" fmla="*/ 121547 w 338375"/>
                <a:gd name="connsiteY245" fmla="*/ 19646 h 27910"/>
                <a:gd name="connsiteX246" fmla="*/ 121861 w 338375"/>
                <a:gd name="connsiteY246" fmla="*/ 21963 h 27910"/>
                <a:gd name="connsiteX247" fmla="*/ 120020 w 338375"/>
                <a:gd name="connsiteY247" fmla="*/ 21963 h 27910"/>
                <a:gd name="connsiteX248" fmla="*/ 114204 w 338375"/>
                <a:gd name="connsiteY248" fmla="*/ 6494 h 27910"/>
                <a:gd name="connsiteX249" fmla="*/ 117023 w 338375"/>
                <a:gd name="connsiteY249" fmla="*/ 6494 h 27910"/>
                <a:gd name="connsiteX250" fmla="*/ 137510 w 338375"/>
                <a:gd name="connsiteY250" fmla="*/ 22250 h 27910"/>
                <a:gd name="connsiteX251" fmla="*/ 134468 w 338375"/>
                <a:gd name="connsiteY251" fmla="*/ 21707 h 27910"/>
                <a:gd name="connsiteX252" fmla="*/ 132138 w 338375"/>
                <a:gd name="connsiteY252" fmla="*/ 20148 h 27910"/>
                <a:gd name="connsiteX253" fmla="*/ 130656 w 338375"/>
                <a:gd name="connsiteY253" fmla="*/ 17775 h 27910"/>
                <a:gd name="connsiteX254" fmla="*/ 130135 w 338375"/>
                <a:gd name="connsiteY254" fmla="*/ 14771 h 27910"/>
                <a:gd name="connsiteX255" fmla="*/ 130135 w 338375"/>
                <a:gd name="connsiteY255" fmla="*/ 14172 h 27910"/>
                <a:gd name="connsiteX256" fmla="*/ 130714 w 338375"/>
                <a:gd name="connsiteY256" fmla="*/ 10810 h 27910"/>
                <a:gd name="connsiteX257" fmla="*/ 132287 w 338375"/>
                <a:gd name="connsiteY257" fmla="*/ 8293 h 27910"/>
                <a:gd name="connsiteX258" fmla="*/ 134543 w 338375"/>
                <a:gd name="connsiteY258" fmla="*/ 6737 h 27910"/>
                <a:gd name="connsiteX259" fmla="*/ 137154 w 338375"/>
                <a:gd name="connsiteY259" fmla="*/ 6207 h 27910"/>
                <a:gd name="connsiteX260" fmla="*/ 140122 w 338375"/>
                <a:gd name="connsiteY260" fmla="*/ 6777 h 27910"/>
                <a:gd name="connsiteX261" fmla="*/ 142183 w 338375"/>
                <a:gd name="connsiteY261" fmla="*/ 8380 h 27910"/>
                <a:gd name="connsiteX262" fmla="*/ 143371 w 338375"/>
                <a:gd name="connsiteY262" fmla="*/ 10782 h 27910"/>
                <a:gd name="connsiteX263" fmla="*/ 143756 w 338375"/>
                <a:gd name="connsiteY263" fmla="*/ 13786 h 27910"/>
                <a:gd name="connsiteX264" fmla="*/ 143756 w 338375"/>
                <a:gd name="connsiteY264" fmla="*/ 14971 h 27910"/>
                <a:gd name="connsiteX265" fmla="*/ 131766 w 338375"/>
                <a:gd name="connsiteY265" fmla="*/ 14971 h 27910"/>
                <a:gd name="connsiteX266" fmla="*/ 131766 w 338375"/>
                <a:gd name="connsiteY266" fmla="*/ 12812 h 27910"/>
                <a:gd name="connsiteX267" fmla="*/ 141012 w 338375"/>
                <a:gd name="connsiteY267" fmla="*/ 12812 h 27910"/>
                <a:gd name="connsiteX268" fmla="*/ 141012 w 338375"/>
                <a:gd name="connsiteY268" fmla="*/ 12613 h 27910"/>
                <a:gd name="connsiteX269" fmla="*/ 140565 w 338375"/>
                <a:gd name="connsiteY269" fmla="*/ 10610 h 27910"/>
                <a:gd name="connsiteX270" fmla="*/ 139377 w 338375"/>
                <a:gd name="connsiteY270" fmla="*/ 9010 h 27910"/>
                <a:gd name="connsiteX271" fmla="*/ 137154 w 338375"/>
                <a:gd name="connsiteY271" fmla="*/ 8380 h 27910"/>
                <a:gd name="connsiteX272" fmla="*/ 135433 w 338375"/>
                <a:gd name="connsiteY272" fmla="*/ 8767 h 27910"/>
                <a:gd name="connsiteX273" fmla="*/ 134083 w 338375"/>
                <a:gd name="connsiteY273" fmla="*/ 9881 h 27910"/>
                <a:gd name="connsiteX274" fmla="*/ 133206 w 338375"/>
                <a:gd name="connsiteY274" fmla="*/ 11696 h 27910"/>
                <a:gd name="connsiteX275" fmla="*/ 132895 w 338375"/>
                <a:gd name="connsiteY275" fmla="*/ 14172 h 27910"/>
                <a:gd name="connsiteX276" fmla="*/ 132895 w 338375"/>
                <a:gd name="connsiteY276" fmla="*/ 14771 h 27910"/>
                <a:gd name="connsiteX277" fmla="*/ 133206 w 338375"/>
                <a:gd name="connsiteY277" fmla="*/ 16845 h 27910"/>
                <a:gd name="connsiteX278" fmla="*/ 134141 w 338375"/>
                <a:gd name="connsiteY278" fmla="*/ 18532 h 27910"/>
                <a:gd name="connsiteX279" fmla="*/ 135640 w 338375"/>
                <a:gd name="connsiteY279" fmla="*/ 19677 h 27910"/>
                <a:gd name="connsiteX280" fmla="*/ 137659 w 338375"/>
                <a:gd name="connsiteY280" fmla="*/ 20092 h 27910"/>
                <a:gd name="connsiteX281" fmla="*/ 140122 w 338375"/>
                <a:gd name="connsiteY281" fmla="*/ 19518 h 27910"/>
                <a:gd name="connsiteX282" fmla="*/ 141885 w 338375"/>
                <a:gd name="connsiteY282" fmla="*/ 17990 h 27910"/>
                <a:gd name="connsiteX283" fmla="*/ 143549 w 338375"/>
                <a:gd name="connsiteY283" fmla="*/ 19262 h 27910"/>
                <a:gd name="connsiteX284" fmla="*/ 142228 w 338375"/>
                <a:gd name="connsiteY284" fmla="*/ 20706 h 27910"/>
                <a:gd name="connsiteX285" fmla="*/ 140254 w 338375"/>
                <a:gd name="connsiteY285" fmla="*/ 21820 h 27910"/>
                <a:gd name="connsiteX286" fmla="*/ 137510 w 338375"/>
                <a:gd name="connsiteY286" fmla="*/ 22250 h 27910"/>
                <a:gd name="connsiteX287" fmla="*/ 159062 w 338375"/>
                <a:gd name="connsiteY287" fmla="*/ 21963 h 27910"/>
                <a:gd name="connsiteX288" fmla="*/ 159062 w 338375"/>
                <a:gd name="connsiteY288" fmla="*/ 24137 h 27910"/>
                <a:gd name="connsiteX289" fmla="*/ 145458 w 338375"/>
                <a:gd name="connsiteY289" fmla="*/ 24137 h 27910"/>
                <a:gd name="connsiteX290" fmla="*/ 145458 w 338375"/>
                <a:gd name="connsiteY290" fmla="*/ 21963 h 27910"/>
                <a:gd name="connsiteX291" fmla="*/ 159062 w 338375"/>
                <a:gd name="connsiteY291" fmla="*/ 21963 h 27910"/>
                <a:gd name="connsiteX292" fmla="*/ 171078 w 338375"/>
                <a:gd name="connsiteY292" fmla="*/ 17859 h 27910"/>
                <a:gd name="connsiteX293" fmla="*/ 170812 w 338375"/>
                <a:gd name="connsiteY293" fmla="*/ 16801 h 27910"/>
                <a:gd name="connsiteX294" fmla="*/ 169757 w 338375"/>
                <a:gd name="connsiteY294" fmla="*/ 15900 h 27910"/>
                <a:gd name="connsiteX295" fmla="*/ 167385 w 338375"/>
                <a:gd name="connsiteY295" fmla="*/ 15186 h 27910"/>
                <a:gd name="connsiteX296" fmla="*/ 164965 w 338375"/>
                <a:gd name="connsiteY296" fmla="*/ 14543 h 27910"/>
                <a:gd name="connsiteX297" fmla="*/ 163140 w 338375"/>
                <a:gd name="connsiteY297" fmla="*/ 13642 h 27910"/>
                <a:gd name="connsiteX298" fmla="*/ 161997 w 338375"/>
                <a:gd name="connsiteY298" fmla="*/ 12398 h 27910"/>
                <a:gd name="connsiteX299" fmla="*/ 161599 w 338375"/>
                <a:gd name="connsiteY299" fmla="*/ 10726 h 27910"/>
                <a:gd name="connsiteX300" fmla="*/ 162014 w 338375"/>
                <a:gd name="connsiteY300" fmla="*/ 8995 h 27910"/>
                <a:gd name="connsiteX301" fmla="*/ 163214 w 338375"/>
                <a:gd name="connsiteY301" fmla="*/ 7551 h 27910"/>
                <a:gd name="connsiteX302" fmla="*/ 165101 w 338375"/>
                <a:gd name="connsiteY302" fmla="*/ 6565 h 27910"/>
                <a:gd name="connsiteX303" fmla="*/ 167547 w 338375"/>
                <a:gd name="connsiteY303" fmla="*/ 6207 h 27910"/>
                <a:gd name="connsiteX304" fmla="*/ 170841 w 338375"/>
                <a:gd name="connsiteY304" fmla="*/ 6865 h 27910"/>
                <a:gd name="connsiteX305" fmla="*/ 172932 w 338375"/>
                <a:gd name="connsiteY305" fmla="*/ 8624 h 27910"/>
                <a:gd name="connsiteX306" fmla="*/ 173660 w 338375"/>
                <a:gd name="connsiteY306" fmla="*/ 11041 h 27910"/>
                <a:gd name="connsiteX307" fmla="*/ 170916 w 338375"/>
                <a:gd name="connsiteY307" fmla="*/ 11041 h 27910"/>
                <a:gd name="connsiteX308" fmla="*/ 170515 w 338375"/>
                <a:gd name="connsiteY308" fmla="*/ 9796 h 27910"/>
                <a:gd name="connsiteX309" fmla="*/ 169372 w 338375"/>
                <a:gd name="connsiteY309" fmla="*/ 8780 h 27910"/>
                <a:gd name="connsiteX310" fmla="*/ 167547 w 338375"/>
                <a:gd name="connsiteY310" fmla="*/ 8380 h 27910"/>
                <a:gd name="connsiteX311" fmla="*/ 165693 w 338375"/>
                <a:gd name="connsiteY311" fmla="*/ 8724 h 27910"/>
                <a:gd name="connsiteX312" fmla="*/ 164670 w 338375"/>
                <a:gd name="connsiteY312" fmla="*/ 9566 h 27910"/>
                <a:gd name="connsiteX313" fmla="*/ 164356 w 338375"/>
                <a:gd name="connsiteY313" fmla="*/ 10654 h 27910"/>
                <a:gd name="connsiteX314" fmla="*/ 164505 w 338375"/>
                <a:gd name="connsiteY314" fmla="*/ 11424 h 27910"/>
                <a:gd name="connsiteX315" fmla="*/ 165068 w 338375"/>
                <a:gd name="connsiteY315" fmla="*/ 12039 h 27910"/>
                <a:gd name="connsiteX316" fmla="*/ 166198 w 338375"/>
                <a:gd name="connsiteY316" fmla="*/ 12557 h 27910"/>
                <a:gd name="connsiteX317" fmla="*/ 168052 w 338375"/>
                <a:gd name="connsiteY317" fmla="*/ 13040 h 27910"/>
                <a:gd name="connsiteX318" fmla="*/ 171301 w 338375"/>
                <a:gd name="connsiteY318" fmla="*/ 14069 h 27910"/>
                <a:gd name="connsiteX319" fmla="*/ 173201 w 338375"/>
                <a:gd name="connsiteY319" fmla="*/ 15545 h 27910"/>
                <a:gd name="connsiteX320" fmla="*/ 173822 w 338375"/>
                <a:gd name="connsiteY320" fmla="*/ 17659 h 27910"/>
                <a:gd name="connsiteX321" fmla="*/ 173379 w 338375"/>
                <a:gd name="connsiteY321" fmla="*/ 19518 h 27910"/>
                <a:gd name="connsiteX322" fmla="*/ 172116 w 338375"/>
                <a:gd name="connsiteY322" fmla="*/ 20978 h 27910"/>
                <a:gd name="connsiteX323" fmla="*/ 170159 w 338375"/>
                <a:gd name="connsiteY323" fmla="*/ 21919 h 27910"/>
                <a:gd name="connsiteX324" fmla="*/ 167622 w 338375"/>
                <a:gd name="connsiteY324" fmla="*/ 22250 h 27910"/>
                <a:gd name="connsiteX325" fmla="*/ 164033 w 338375"/>
                <a:gd name="connsiteY325" fmla="*/ 21520 h 27910"/>
                <a:gd name="connsiteX326" fmla="*/ 161806 w 338375"/>
                <a:gd name="connsiteY326" fmla="*/ 19633 h 27910"/>
                <a:gd name="connsiteX327" fmla="*/ 161049 w 338375"/>
                <a:gd name="connsiteY327" fmla="*/ 17188 h 27910"/>
                <a:gd name="connsiteX328" fmla="*/ 163810 w 338375"/>
                <a:gd name="connsiteY328" fmla="*/ 17188 h 27910"/>
                <a:gd name="connsiteX329" fmla="*/ 164460 w 338375"/>
                <a:gd name="connsiteY329" fmla="*/ 18919 h 27910"/>
                <a:gd name="connsiteX330" fmla="*/ 165916 w 338375"/>
                <a:gd name="connsiteY330" fmla="*/ 19817 h 27910"/>
                <a:gd name="connsiteX331" fmla="*/ 167622 w 338375"/>
                <a:gd name="connsiteY331" fmla="*/ 20076 h 27910"/>
                <a:gd name="connsiteX332" fmla="*/ 169505 w 338375"/>
                <a:gd name="connsiteY332" fmla="*/ 19789 h 27910"/>
                <a:gd name="connsiteX333" fmla="*/ 170676 w 338375"/>
                <a:gd name="connsiteY333" fmla="*/ 19003 h 27910"/>
                <a:gd name="connsiteX334" fmla="*/ 171078 w 338375"/>
                <a:gd name="connsiteY334" fmla="*/ 17859 h 27910"/>
                <a:gd name="connsiteX335" fmla="*/ 184682 w 338375"/>
                <a:gd name="connsiteY335" fmla="*/ 6494 h 27910"/>
                <a:gd name="connsiteX336" fmla="*/ 184682 w 338375"/>
                <a:gd name="connsiteY336" fmla="*/ 8524 h 27910"/>
                <a:gd name="connsiteX337" fmla="*/ 176003 w 338375"/>
                <a:gd name="connsiteY337" fmla="*/ 8524 h 27910"/>
                <a:gd name="connsiteX338" fmla="*/ 176003 w 338375"/>
                <a:gd name="connsiteY338" fmla="*/ 6494 h 27910"/>
                <a:gd name="connsiteX339" fmla="*/ 184682 w 338375"/>
                <a:gd name="connsiteY339" fmla="*/ 6494 h 27910"/>
                <a:gd name="connsiteX340" fmla="*/ 178938 w 338375"/>
                <a:gd name="connsiteY340" fmla="*/ 2732 h 27910"/>
                <a:gd name="connsiteX341" fmla="*/ 181682 w 338375"/>
                <a:gd name="connsiteY341" fmla="*/ 2732 h 27910"/>
                <a:gd name="connsiteX342" fmla="*/ 181682 w 338375"/>
                <a:gd name="connsiteY342" fmla="*/ 18130 h 27910"/>
                <a:gd name="connsiteX343" fmla="*/ 181935 w 338375"/>
                <a:gd name="connsiteY343" fmla="*/ 19318 h 27910"/>
                <a:gd name="connsiteX344" fmla="*/ 182588 w 338375"/>
                <a:gd name="connsiteY344" fmla="*/ 19849 h 27910"/>
                <a:gd name="connsiteX345" fmla="*/ 183449 w 338375"/>
                <a:gd name="connsiteY345" fmla="*/ 19976 h 27910"/>
                <a:gd name="connsiteX346" fmla="*/ 184161 w 338375"/>
                <a:gd name="connsiteY346" fmla="*/ 19920 h 27910"/>
                <a:gd name="connsiteX347" fmla="*/ 184740 w 338375"/>
                <a:gd name="connsiteY347" fmla="*/ 19805 h 27910"/>
                <a:gd name="connsiteX348" fmla="*/ 184753 w 338375"/>
                <a:gd name="connsiteY348" fmla="*/ 21963 h 27910"/>
                <a:gd name="connsiteX349" fmla="*/ 183896 w 338375"/>
                <a:gd name="connsiteY349" fmla="*/ 22150 h 27910"/>
                <a:gd name="connsiteX350" fmla="*/ 182634 w 338375"/>
                <a:gd name="connsiteY350" fmla="*/ 22250 h 27910"/>
                <a:gd name="connsiteX351" fmla="*/ 180779 w 338375"/>
                <a:gd name="connsiteY351" fmla="*/ 21863 h 27910"/>
                <a:gd name="connsiteX352" fmla="*/ 179430 w 338375"/>
                <a:gd name="connsiteY352" fmla="*/ 20575 h 27910"/>
                <a:gd name="connsiteX353" fmla="*/ 178938 w 338375"/>
                <a:gd name="connsiteY353" fmla="*/ 18118 h 27910"/>
                <a:gd name="connsiteX354" fmla="*/ 178938 w 338375"/>
                <a:gd name="connsiteY354" fmla="*/ 2732 h 27910"/>
                <a:gd name="connsiteX355" fmla="*/ 197898 w 338375"/>
                <a:gd name="connsiteY355" fmla="*/ 19318 h 27910"/>
                <a:gd name="connsiteX356" fmla="*/ 197898 w 338375"/>
                <a:gd name="connsiteY356" fmla="*/ 11353 h 27910"/>
                <a:gd name="connsiteX357" fmla="*/ 197513 w 338375"/>
                <a:gd name="connsiteY357" fmla="*/ 9768 h 27910"/>
                <a:gd name="connsiteX358" fmla="*/ 196384 w 338375"/>
                <a:gd name="connsiteY358" fmla="*/ 8708 h 27910"/>
                <a:gd name="connsiteX359" fmla="*/ 194513 w 338375"/>
                <a:gd name="connsiteY359" fmla="*/ 8337 h 27910"/>
                <a:gd name="connsiteX360" fmla="*/ 192691 w 338375"/>
                <a:gd name="connsiteY360" fmla="*/ 8680 h 27910"/>
                <a:gd name="connsiteX361" fmla="*/ 191475 w 338375"/>
                <a:gd name="connsiteY361" fmla="*/ 9581 h 27910"/>
                <a:gd name="connsiteX362" fmla="*/ 191044 w 338375"/>
                <a:gd name="connsiteY362" fmla="*/ 10782 h 27910"/>
                <a:gd name="connsiteX363" fmla="*/ 188300 w 338375"/>
                <a:gd name="connsiteY363" fmla="*/ 10782 h 27910"/>
                <a:gd name="connsiteX364" fmla="*/ 188743 w 338375"/>
                <a:gd name="connsiteY364" fmla="*/ 9138 h 27910"/>
                <a:gd name="connsiteX365" fmla="*/ 190018 w 338375"/>
                <a:gd name="connsiteY365" fmla="*/ 7666 h 27910"/>
                <a:gd name="connsiteX366" fmla="*/ 192038 w 338375"/>
                <a:gd name="connsiteY366" fmla="*/ 6606 h 27910"/>
                <a:gd name="connsiteX367" fmla="*/ 194678 w 338375"/>
                <a:gd name="connsiteY367" fmla="*/ 6207 h 27910"/>
                <a:gd name="connsiteX368" fmla="*/ 197762 w 338375"/>
                <a:gd name="connsiteY368" fmla="*/ 6777 h 27910"/>
                <a:gd name="connsiteX369" fmla="*/ 199869 w 338375"/>
                <a:gd name="connsiteY369" fmla="*/ 8508 h 27910"/>
                <a:gd name="connsiteX370" fmla="*/ 200642 w 338375"/>
                <a:gd name="connsiteY370" fmla="*/ 11384 h 27910"/>
                <a:gd name="connsiteX371" fmla="*/ 200642 w 338375"/>
                <a:gd name="connsiteY371" fmla="*/ 18589 h 27910"/>
                <a:gd name="connsiteX372" fmla="*/ 200775 w 338375"/>
                <a:gd name="connsiteY372" fmla="*/ 20232 h 27910"/>
                <a:gd name="connsiteX373" fmla="*/ 201205 w 338375"/>
                <a:gd name="connsiteY373" fmla="*/ 21735 h 27910"/>
                <a:gd name="connsiteX374" fmla="*/ 201205 w 338375"/>
                <a:gd name="connsiteY374" fmla="*/ 21963 h 27910"/>
                <a:gd name="connsiteX375" fmla="*/ 198341 w 338375"/>
                <a:gd name="connsiteY375" fmla="*/ 21963 h 27910"/>
                <a:gd name="connsiteX376" fmla="*/ 198015 w 338375"/>
                <a:gd name="connsiteY376" fmla="*/ 20747 h 27910"/>
                <a:gd name="connsiteX377" fmla="*/ 197898 w 338375"/>
                <a:gd name="connsiteY377" fmla="*/ 19318 h 27910"/>
                <a:gd name="connsiteX378" fmla="*/ 198371 w 338375"/>
                <a:gd name="connsiteY378" fmla="*/ 12585 h 27910"/>
                <a:gd name="connsiteX379" fmla="*/ 198403 w 338375"/>
                <a:gd name="connsiteY379" fmla="*/ 14444 h 27910"/>
                <a:gd name="connsiteX380" fmla="*/ 195626 w 338375"/>
                <a:gd name="connsiteY380" fmla="*/ 14444 h 27910"/>
                <a:gd name="connsiteX381" fmla="*/ 193536 w 338375"/>
                <a:gd name="connsiteY381" fmla="*/ 14628 h 27910"/>
                <a:gd name="connsiteX382" fmla="*/ 191992 w 338375"/>
                <a:gd name="connsiteY382" fmla="*/ 15158 h 27910"/>
                <a:gd name="connsiteX383" fmla="*/ 191044 w 338375"/>
                <a:gd name="connsiteY383" fmla="*/ 16059 h 27910"/>
                <a:gd name="connsiteX384" fmla="*/ 190717 w 338375"/>
                <a:gd name="connsiteY384" fmla="*/ 17304 h 27910"/>
                <a:gd name="connsiteX385" fmla="*/ 191057 w 338375"/>
                <a:gd name="connsiteY385" fmla="*/ 18632 h 27910"/>
                <a:gd name="connsiteX386" fmla="*/ 192083 w 338375"/>
                <a:gd name="connsiteY386" fmla="*/ 19590 h 27910"/>
                <a:gd name="connsiteX387" fmla="*/ 193788 w 338375"/>
                <a:gd name="connsiteY387" fmla="*/ 19933 h 27910"/>
                <a:gd name="connsiteX388" fmla="*/ 196012 w 338375"/>
                <a:gd name="connsiteY388" fmla="*/ 19418 h 27910"/>
                <a:gd name="connsiteX389" fmla="*/ 197542 w 338375"/>
                <a:gd name="connsiteY389" fmla="*/ 18161 h 27910"/>
                <a:gd name="connsiteX390" fmla="*/ 198163 w 338375"/>
                <a:gd name="connsiteY390" fmla="*/ 16717 h 27910"/>
                <a:gd name="connsiteX391" fmla="*/ 199335 w 338375"/>
                <a:gd name="connsiteY391" fmla="*/ 17990 h 27910"/>
                <a:gd name="connsiteX392" fmla="*/ 198772 w 338375"/>
                <a:gd name="connsiteY392" fmla="*/ 19318 h 27910"/>
                <a:gd name="connsiteX393" fmla="*/ 197542 w 338375"/>
                <a:gd name="connsiteY393" fmla="*/ 20719 h 27910"/>
                <a:gd name="connsiteX394" fmla="*/ 195730 w 338375"/>
                <a:gd name="connsiteY394" fmla="*/ 21820 h 27910"/>
                <a:gd name="connsiteX395" fmla="*/ 193387 w 338375"/>
                <a:gd name="connsiteY395" fmla="*/ 22250 h 27910"/>
                <a:gd name="connsiteX396" fmla="*/ 190523 w 338375"/>
                <a:gd name="connsiteY396" fmla="*/ 21636 h 27910"/>
                <a:gd name="connsiteX397" fmla="*/ 188624 w 338375"/>
                <a:gd name="connsiteY397" fmla="*/ 19989 h 27910"/>
                <a:gd name="connsiteX398" fmla="*/ 187957 w 338375"/>
                <a:gd name="connsiteY398" fmla="*/ 17659 h 27910"/>
                <a:gd name="connsiteX399" fmla="*/ 188462 w 338375"/>
                <a:gd name="connsiteY399" fmla="*/ 15473 h 27910"/>
                <a:gd name="connsiteX400" fmla="*/ 189915 w 338375"/>
                <a:gd name="connsiteY400" fmla="*/ 13885 h 27910"/>
                <a:gd name="connsiteX401" fmla="*/ 192199 w 338375"/>
                <a:gd name="connsiteY401" fmla="*/ 12912 h 27910"/>
                <a:gd name="connsiteX402" fmla="*/ 195183 w 338375"/>
                <a:gd name="connsiteY402" fmla="*/ 12585 h 27910"/>
                <a:gd name="connsiteX403" fmla="*/ 198371 w 338375"/>
                <a:gd name="connsiteY403" fmla="*/ 12585 h 27910"/>
                <a:gd name="connsiteX404" fmla="*/ 215609 w 338375"/>
                <a:gd name="connsiteY404" fmla="*/ 18960 h 27910"/>
                <a:gd name="connsiteX405" fmla="*/ 215609 w 338375"/>
                <a:gd name="connsiteY405" fmla="*/ 0 h 27910"/>
                <a:gd name="connsiteX406" fmla="*/ 218369 w 338375"/>
                <a:gd name="connsiteY406" fmla="*/ 0 h 27910"/>
                <a:gd name="connsiteX407" fmla="*/ 218369 w 338375"/>
                <a:gd name="connsiteY407" fmla="*/ 21963 h 27910"/>
                <a:gd name="connsiteX408" fmla="*/ 215845 w 338375"/>
                <a:gd name="connsiteY408" fmla="*/ 21963 h 27910"/>
                <a:gd name="connsiteX409" fmla="*/ 215609 w 338375"/>
                <a:gd name="connsiteY409" fmla="*/ 18960 h 27910"/>
                <a:gd name="connsiteX410" fmla="*/ 204810 w 338375"/>
                <a:gd name="connsiteY410" fmla="*/ 14400 h 27910"/>
                <a:gd name="connsiteX411" fmla="*/ 204810 w 338375"/>
                <a:gd name="connsiteY411" fmla="*/ 14100 h 27910"/>
                <a:gd name="connsiteX412" fmla="*/ 205254 w 338375"/>
                <a:gd name="connsiteY412" fmla="*/ 10882 h 27910"/>
                <a:gd name="connsiteX413" fmla="*/ 206545 w 338375"/>
                <a:gd name="connsiteY413" fmla="*/ 8380 h 27910"/>
                <a:gd name="connsiteX414" fmla="*/ 208548 w 338375"/>
                <a:gd name="connsiteY414" fmla="*/ 6777 h 27910"/>
                <a:gd name="connsiteX415" fmla="*/ 211160 w 338375"/>
                <a:gd name="connsiteY415" fmla="*/ 6207 h 27910"/>
                <a:gd name="connsiteX416" fmla="*/ 213800 w 338375"/>
                <a:gd name="connsiteY416" fmla="*/ 6721 h 27910"/>
                <a:gd name="connsiteX417" fmla="*/ 215729 w 338375"/>
                <a:gd name="connsiteY417" fmla="*/ 8193 h 27910"/>
                <a:gd name="connsiteX418" fmla="*/ 216988 w 338375"/>
                <a:gd name="connsiteY418" fmla="*/ 10511 h 27910"/>
                <a:gd name="connsiteX419" fmla="*/ 217625 w 338375"/>
                <a:gd name="connsiteY419" fmla="*/ 13586 h 27910"/>
                <a:gd name="connsiteX420" fmla="*/ 217625 w 338375"/>
                <a:gd name="connsiteY420" fmla="*/ 14899 h 27910"/>
                <a:gd name="connsiteX421" fmla="*/ 216988 w 338375"/>
                <a:gd name="connsiteY421" fmla="*/ 17959 h 27910"/>
                <a:gd name="connsiteX422" fmla="*/ 215729 w 338375"/>
                <a:gd name="connsiteY422" fmla="*/ 20276 h 27910"/>
                <a:gd name="connsiteX423" fmla="*/ 213800 w 338375"/>
                <a:gd name="connsiteY423" fmla="*/ 21748 h 27910"/>
                <a:gd name="connsiteX424" fmla="*/ 211127 w 338375"/>
                <a:gd name="connsiteY424" fmla="*/ 22250 h 27910"/>
                <a:gd name="connsiteX425" fmla="*/ 208548 w 338375"/>
                <a:gd name="connsiteY425" fmla="*/ 21664 h 27910"/>
                <a:gd name="connsiteX426" fmla="*/ 206545 w 338375"/>
                <a:gd name="connsiteY426" fmla="*/ 20020 h 27910"/>
                <a:gd name="connsiteX427" fmla="*/ 205254 w 338375"/>
                <a:gd name="connsiteY427" fmla="*/ 17531 h 27910"/>
                <a:gd name="connsiteX428" fmla="*/ 204810 w 338375"/>
                <a:gd name="connsiteY428" fmla="*/ 14400 h 27910"/>
                <a:gd name="connsiteX429" fmla="*/ 207567 w 338375"/>
                <a:gd name="connsiteY429" fmla="*/ 14100 h 27910"/>
                <a:gd name="connsiteX430" fmla="*/ 207567 w 338375"/>
                <a:gd name="connsiteY430" fmla="*/ 14400 h 27910"/>
                <a:gd name="connsiteX431" fmla="*/ 207807 w 338375"/>
                <a:gd name="connsiteY431" fmla="*/ 16574 h 27910"/>
                <a:gd name="connsiteX432" fmla="*/ 208577 w 338375"/>
                <a:gd name="connsiteY432" fmla="*/ 18361 h 27910"/>
                <a:gd name="connsiteX433" fmla="*/ 209897 w 338375"/>
                <a:gd name="connsiteY433" fmla="*/ 19574 h 27910"/>
                <a:gd name="connsiteX434" fmla="*/ 211810 w 338375"/>
                <a:gd name="connsiteY434" fmla="*/ 20005 h 27910"/>
                <a:gd name="connsiteX435" fmla="*/ 214053 w 338375"/>
                <a:gd name="connsiteY435" fmla="*/ 19446 h 27910"/>
                <a:gd name="connsiteX436" fmla="*/ 215476 w 338375"/>
                <a:gd name="connsiteY436" fmla="*/ 17974 h 27910"/>
                <a:gd name="connsiteX437" fmla="*/ 216305 w 338375"/>
                <a:gd name="connsiteY437" fmla="*/ 15987 h 27910"/>
                <a:gd name="connsiteX438" fmla="*/ 216305 w 338375"/>
                <a:gd name="connsiteY438" fmla="*/ 12541 h 27910"/>
                <a:gd name="connsiteX439" fmla="*/ 215787 w 338375"/>
                <a:gd name="connsiteY439" fmla="*/ 11025 h 27910"/>
                <a:gd name="connsiteX440" fmla="*/ 214926 w 338375"/>
                <a:gd name="connsiteY440" fmla="*/ 9709 h 27910"/>
                <a:gd name="connsiteX441" fmla="*/ 213635 w 338375"/>
                <a:gd name="connsiteY441" fmla="*/ 8780 h 27910"/>
                <a:gd name="connsiteX442" fmla="*/ 211842 w 338375"/>
                <a:gd name="connsiteY442" fmla="*/ 8437 h 27910"/>
                <a:gd name="connsiteX443" fmla="*/ 209897 w 338375"/>
                <a:gd name="connsiteY443" fmla="*/ 8895 h 27910"/>
                <a:gd name="connsiteX444" fmla="*/ 208577 w 338375"/>
                <a:gd name="connsiteY444" fmla="*/ 10124 h 27910"/>
                <a:gd name="connsiteX445" fmla="*/ 207807 w 338375"/>
                <a:gd name="connsiteY445" fmla="*/ 11927 h 27910"/>
                <a:gd name="connsiteX446" fmla="*/ 207567 w 338375"/>
                <a:gd name="connsiteY446" fmla="*/ 14100 h 27910"/>
                <a:gd name="connsiteX447" fmla="*/ 226155 w 338375"/>
                <a:gd name="connsiteY447" fmla="*/ 6494 h 27910"/>
                <a:gd name="connsiteX448" fmla="*/ 226155 w 338375"/>
                <a:gd name="connsiteY448" fmla="*/ 21963 h 27910"/>
                <a:gd name="connsiteX449" fmla="*/ 223395 w 338375"/>
                <a:gd name="connsiteY449" fmla="*/ 21963 h 27910"/>
                <a:gd name="connsiteX450" fmla="*/ 223395 w 338375"/>
                <a:gd name="connsiteY450" fmla="*/ 6494 h 27910"/>
                <a:gd name="connsiteX451" fmla="*/ 226155 w 338375"/>
                <a:gd name="connsiteY451" fmla="*/ 6494 h 27910"/>
                <a:gd name="connsiteX452" fmla="*/ 223188 w 338375"/>
                <a:gd name="connsiteY452" fmla="*/ 2389 h 27910"/>
                <a:gd name="connsiteX453" fmla="*/ 223589 w 338375"/>
                <a:gd name="connsiteY453" fmla="*/ 1304 h 27910"/>
                <a:gd name="connsiteX454" fmla="*/ 224806 w 338375"/>
                <a:gd name="connsiteY454" fmla="*/ 858 h 27910"/>
                <a:gd name="connsiteX455" fmla="*/ 226007 w 338375"/>
                <a:gd name="connsiteY455" fmla="*/ 1304 h 27910"/>
                <a:gd name="connsiteX456" fmla="*/ 226437 w 338375"/>
                <a:gd name="connsiteY456" fmla="*/ 2389 h 27910"/>
                <a:gd name="connsiteX457" fmla="*/ 226007 w 338375"/>
                <a:gd name="connsiteY457" fmla="*/ 3446 h 27910"/>
                <a:gd name="connsiteX458" fmla="*/ 224806 w 338375"/>
                <a:gd name="connsiteY458" fmla="*/ 3877 h 27910"/>
                <a:gd name="connsiteX459" fmla="*/ 223589 w 338375"/>
                <a:gd name="connsiteY459" fmla="*/ 3446 h 27910"/>
                <a:gd name="connsiteX460" fmla="*/ 223188 w 338375"/>
                <a:gd name="connsiteY460" fmla="*/ 2389 h 27910"/>
                <a:gd name="connsiteX461" fmla="*/ 240915 w 338375"/>
                <a:gd name="connsiteY461" fmla="*/ 18389 h 27910"/>
                <a:gd name="connsiteX462" fmla="*/ 240915 w 338375"/>
                <a:gd name="connsiteY462" fmla="*/ 6494 h 27910"/>
                <a:gd name="connsiteX463" fmla="*/ 243675 w 338375"/>
                <a:gd name="connsiteY463" fmla="*/ 6494 h 27910"/>
                <a:gd name="connsiteX464" fmla="*/ 243675 w 338375"/>
                <a:gd name="connsiteY464" fmla="*/ 21963 h 27910"/>
                <a:gd name="connsiteX465" fmla="*/ 241048 w 338375"/>
                <a:gd name="connsiteY465" fmla="*/ 21963 h 27910"/>
                <a:gd name="connsiteX466" fmla="*/ 240915 w 338375"/>
                <a:gd name="connsiteY466" fmla="*/ 18389 h 27910"/>
                <a:gd name="connsiteX467" fmla="*/ 241433 w 338375"/>
                <a:gd name="connsiteY467" fmla="*/ 15130 h 27910"/>
                <a:gd name="connsiteX468" fmla="*/ 242575 w 338375"/>
                <a:gd name="connsiteY468" fmla="*/ 15102 h 27910"/>
                <a:gd name="connsiteX469" fmla="*/ 242235 w 338375"/>
                <a:gd name="connsiteY469" fmla="*/ 17959 h 27910"/>
                <a:gd name="connsiteX470" fmla="*/ 241167 w 338375"/>
                <a:gd name="connsiteY470" fmla="*/ 20220 h 27910"/>
                <a:gd name="connsiteX471" fmla="*/ 239223 w 338375"/>
                <a:gd name="connsiteY471" fmla="*/ 21720 h 27910"/>
                <a:gd name="connsiteX472" fmla="*/ 236300 w 338375"/>
                <a:gd name="connsiteY472" fmla="*/ 22250 h 27910"/>
                <a:gd name="connsiteX473" fmla="*/ 234148 w 338375"/>
                <a:gd name="connsiteY473" fmla="*/ 21919 h 27910"/>
                <a:gd name="connsiteX474" fmla="*/ 232488 w 338375"/>
                <a:gd name="connsiteY474" fmla="*/ 20906 h 27910"/>
                <a:gd name="connsiteX475" fmla="*/ 231404 w 338375"/>
                <a:gd name="connsiteY475" fmla="*/ 19119 h 27910"/>
                <a:gd name="connsiteX476" fmla="*/ 231035 w 338375"/>
                <a:gd name="connsiteY476" fmla="*/ 16474 h 27910"/>
                <a:gd name="connsiteX477" fmla="*/ 231035 w 338375"/>
                <a:gd name="connsiteY477" fmla="*/ 6494 h 27910"/>
                <a:gd name="connsiteX478" fmla="*/ 233780 w 338375"/>
                <a:gd name="connsiteY478" fmla="*/ 6494 h 27910"/>
                <a:gd name="connsiteX479" fmla="*/ 233780 w 338375"/>
                <a:gd name="connsiteY479" fmla="*/ 16502 h 27910"/>
                <a:gd name="connsiteX480" fmla="*/ 234016 w 338375"/>
                <a:gd name="connsiteY480" fmla="*/ 18233 h 27910"/>
                <a:gd name="connsiteX481" fmla="*/ 234682 w 338375"/>
                <a:gd name="connsiteY481" fmla="*/ 19303 h 27910"/>
                <a:gd name="connsiteX482" fmla="*/ 235634 w 338375"/>
                <a:gd name="connsiteY482" fmla="*/ 19849 h 27910"/>
                <a:gd name="connsiteX483" fmla="*/ 236731 w 338375"/>
                <a:gd name="connsiteY483" fmla="*/ 20005 h 27910"/>
                <a:gd name="connsiteX484" fmla="*/ 239504 w 338375"/>
                <a:gd name="connsiteY484" fmla="*/ 19362 h 27910"/>
                <a:gd name="connsiteX485" fmla="*/ 240973 w 338375"/>
                <a:gd name="connsiteY485" fmla="*/ 17603 h 27910"/>
                <a:gd name="connsiteX486" fmla="*/ 241433 w 338375"/>
                <a:gd name="connsiteY486" fmla="*/ 15130 h 27910"/>
                <a:gd name="connsiteX487" fmla="*/ 251118 w 338375"/>
                <a:gd name="connsiteY487" fmla="*/ 9566 h 27910"/>
                <a:gd name="connsiteX488" fmla="*/ 251118 w 338375"/>
                <a:gd name="connsiteY488" fmla="*/ 21963 h 27910"/>
                <a:gd name="connsiteX489" fmla="*/ 248361 w 338375"/>
                <a:gd name="connsiteY489" fmla="*/ 21963 h 27910"/>
                <a:gd name="connsiteX490" fmla="*/ 248361 w 338375"/>
                <a:gd name="connsiteY490" fmla="*/ 6494 h 27910"/>
                <a:gd name="connsiteX491" fmla="*/ 250973 w 338375"/>
                <a:gd name="connsiteY491" fmla="*/ 6494 h 27910"/>
                <a:gd name="connsiteX492" fmla="*/ 251118 w 338375"/>
                <a:gd name="connsiteY492" fmla="*/ 9566 h 27910"/>
                <a:gd name="connsiteX493" fmla="*/ 250555 w 338375"/>
                <a:gd name="connsiteY493" fmla="*/ 13642 h 27910"/>
                <a:gd name="connsiteX494" fmla="*/ 249280 w 338375"/>
                <a:gd name="connsiteY494" fmla="*/ 13598 h 27910"/>
                <a:gd name="connsiteX495" fmla="*/ 249711 w 338375"/>
                <a:gd name="connsiteY495" fmla="*/ 10667 h 27910"/>
                <a:gd name="connsiteX496" fmla="*/ 250940 w 338375"/>
                <a:gd name="connsiteY496" fmla="*/ 8309 h 27910"/>
                <a:gd name="connsiteX497" fmla="*/ 252976 w 338375"/>
                <a:gd name="connsiteY497" fmla="*/ 6765 h 27910"/>
                <a:gd name="connsiteX498" fmla="*/ 255794 w 338375"/>
                <a:gd name="connsiteY498" fmla="*/ 6207 h 27910"/>
                <a:gd name="connsiteX499" fmla="*/ 257869 w 338375"/>
                <a:gd name="connsiteY499" fmla="*/ 6522 h 27910"/>
                <a:gd name="connsiteX500" fmla="*/ 259516 w 338375"/>
                <a:gd name="connsiteY500" fmla="*/ 7479 h 27910"/>
                <a:gd name="connsiteX501" fmla="*/ 260600 w 338375"/>
                <a:gd name="connsiteY501" fmla="*/ 9166 h 27910"/>
                <a:gd name="connsiteX502" fmla="*/ 260985 w 338375"/>
                <a:gd name="connsiteY502" fmla="*/ 11655 h 27910"/>
                <a:gd name="connsiteX503" fmla="*/ 260985 w 338375"/>
                <a:gd name="connsiteY503" fmla="*/ 21963 h 27910"/>
                <a:gd name="connsiteX504" fmla="*/ 258241 w 338375"/>
                <a:gd name="connsiteY504" fmla="*/ 21963 h 27910"/>
                <a:gd name="connsiteX505" fmla="*/ 258241 w 338375"/>
                <a:gd name="connsiteY505" fmla="*/ 11783 h 27910"/>
                <a:gd name="connsiteX506" fmla="*/ 257811 w 338375"/>
                <a:gd name="connsiteY506" fmla="*/ 9837 h 27910"/>
                <a:gd name="connsiteX507" fmla="*/ 256623 w 338375"/>
                <a:gd name="connsiteY507" fmla="*/ 8780 h 27910"/>
                <a:gd name="connsiteX508" fmla="*/ 254814 w 338375"/>
                <a:gd name="connsiteY508" fmla="*/ 8437 h 27910"/>
                <a:gd name="connsiteX509" fmla="*/ 252782 w 338375"/>
                <a:gd name="connsiteY509" fmla="*/ 8851 h 27910"/>
                <a:gd name="connsiteX510" fmla="*/ 251474 w 338375"/>
                <a:gd name="connsiteY510" fmla="*/ 9996 h 27910"/>
                <a:gd name="connsiteX511" fmla="*/ 250762 w 338375"/>
                <a:gd name="connsiteY511" fmla="*/ 11668 h 27910"/>
                <a:gd name="connsiteX512" fmla="*/ 250555 w 338375"/>
                <a:gd name="connsiteY512" fmla="*/ 13642 h 27910"/>
                <a:gd name="connsiteX513" fmla="*/ 260956 w 338375"/>
                <a:gd name="connsiteY513" fmla="*/ 12182 h 27910"/>
                <a:gd name="connsiteX514" fmla="*/ 259115 w 338375"/>
                <a:gd name="connsiteY514" fmla="*/ 12728 h 27910"/>
                <a:gd name="connsiteX515" fmla="*/ 259545 w 338375"/>
                <a:gd name="connsiteY515" fmla="*/ 10283 h 27910"/>
                <a:gd name="connsiteX516" fmla="*/ 260778 w 338375"/>
                <a:gd name="connsiteY516" fmla="*/ 8193 h 27910"/>
                <a:gd name="connsiteX517" fmla="*/ 262781 w 338375"/>
                <a:gd name="connsiteY517" fmla="*/ 6749 h 27910"/>
                <a:gd name="connsiteX518" fmla="*/ 265496 w 338375"/>
                <a:gd name="connsiteY518" fmla="*/ 6207 h 27910"/>
                <a:gd name="connsiteX519" fmla="*/ 267781 w 338375"/>
                <a:gd name="connsiteY519" fmla="*/ 6534 h 27910"/>
                <a:gd name="connsiteX520" fmla="*/ 269470 w 338375"/>
                <a:gd name="connsiteY520" fmla="*/ 7551 h 27910"/>
                <a:gd name="connsiteX521" fmla="*/ 270525 w 338375"/>
                <a:gd name="connsiteY521" fmla="*/ 9282 h 27910"/>
                <a:gd name="connsiteX522" fmla="*/ 270881 w 338375"/>
                <a:gd name="connsiteY522" fmla="*/ 11799 h 27910"/>
                <a:gd name="connsiteX523" fmla="*/ 270881 w 338375"/>
                <a:gd name="connsiteY523" fmla="*/ 21963 h 27910"/>
                <a:gd name="connsiteX524" fmla="*/ 268121 w 338375"/>
                <a:gd name="connsiteY524" fmla="*/ 21963 h 27910"/>
                <a:gd name="connsiteX525" fmla="*/ 268121 w 338375"/>
                <a:gd name="connsiteY525" fmla="*/ 11768 h 27910"/>
                <a:gd name="connsiteX526" fmla="*/ 267690 w 338375"/>
                <a:gd name="connsiteY526" fmla="*/ 9753 h 27910"/>
                <a:gd name="connsiteX527" fmla="*/ 266506 w 338375"/>
                <a:gd name="connsiteY527" fmla="*/ 8736 h 27910"/>
                <a:gd name="connsiteX528" fmla="*/ 264694 w 338375"/>
                <a:gd name="connsiteY528" fmla="*/ 8437 h 27910"/>
                <a:gd name="connsiteX529" fmla="*/ 263092 w 338375"/>
                <a:gd name="connsiteY529" fmla="*/ 8736 h 27910"/>
                <a:gd name="connsiteX530" fmla="*/ 261920 w 338375"/>
                <a:gd name="connsiteY530" fmla="*/ 9566 h 27910"/>
                <a:gd name="connsiteX531" fmla="*/ 261192 w 338375"/>
                <a:gd name="connsiteY531" fmla="*/ 10754 h 27910"/>
                <a:gd name="connsiteX532" fmla="*/ 260956 w 338375"/>
                <a:gd name="connsiteY532" fmla="*/ 12182 h 27910"/>
                <a:gd name="connsiteX533" fmla="*/ 287139 w 338375"/>
                <a:gd name="connsiteY533" fmla="*/ 21963 h 27910"/>
                <a:gd name="connsiteX534" fmla="*/ 287139 w 338375"/>
                <a:gd name="connsiteY534" fmla="*/ 24137 h 27910"/>
                <a:gd name="connsiteX535" fmla="*/ 273535 w 338375"/>
                <a:gd name="connsiteY535" fmla="*/ 24137 h 27910"/>
                <a:gd name="connsiteX536" fmla="*/ 273535 w 338375"/>
                <a:gd name="connsiteY536" fmla="*/ 21963 h 27910"/>
                <a:gd name="connsiteX537" fmla="*/ 287139 w 338375"/>
                <a:gd name="connsiteY537" fmla="*/ 21963 h 27910"/>
                <a:gd name="connsiteX538" fmla="*/ 304109 w 338375"/>
                <a:gd name="connsiteY538" fmla="*/ 14958 h 27910"/>
                <a:gd name="connsiteX539" fmla="*/ 304109 w 338375"/>
                <a:gd name="connsiteY539" fmla="*/ 17132 h 27910"/>
                <a:gd name="connsiteX540" fmla="*/ 288501 w 338375"/>
                <a:gd name="connsiteY540" fmla="*/ 17132 h 27910"/>
                <a:gd name="connsiteX541" fmla="*/ 288501 w 338375"/>
                <a:gd name="connsiteY541" fmla="*/ 15573 h 27910"/>
                <a:gd name="connsiteX542" fmla="*/ 298174 w 338375"/>
                <a:gd name="connsiteY542" fmla="*/ 1145 h 27910"/>
                <a:gd name="connsiteX543" fmla="*/ 300413 w 338375"/>
                <a:gd name="connsiteY543" fmla="*/ 1145 h 27910"/>
                <a:gd name="connsiteX544" fmla="*/ 298012 w 338375"/>
                <a:gd name="connsiteY544" fmla="*/ 5321 h 27910"/>
                <a:gd name="connsiteX545" fmla="*/ 291618 w 338375"/>
                <a:gd name="connsiteY545" fmla="*/ 14958 h 27910"/>
                <a:gd name="connsiteX546" fmla="*/ 304109 w 338375"/>
                <a:gd name="connsiteY546" fmla="*/ 14958 h 27910"/>
                <a:gd name="connsiteX547" fmla="*/ 301096 w 338375"/>
                <a:gd name="connsiteY547" fmla="*/ 1145 h 27910"/>
                <a:gd name="connsiteX548" fmla="*/ 301096 w 338375"/>
                <a:gd name="connsiteY548" fmla="*/ 21963 h 27910"/>
                <a:gd name="connsiteX549" fmla="*/ 298352 w 338375"/>
                <a:gd name="connsiteY549" fmla="*/ 21963 h 27910"/>
                <a:gd name="connsiteX550" fmla="*/ 298352 w 338375"/>
                <a:gd name="connsiteY550" fmla="*/ 1145 h 27910"/>
                <a:gd name="connsiteX551" fmla="*/ 301096 w 338375"/>
                <a:gd name="connsiteY551" fmla="*/ 1145 h 27910"/>
                <a:gd name="connsiteX552" fmla="*/ 320694 w 338375"/>
                <a:gd name="connsiteY552" fmla="*/ 9896 h 27910"/>
                <a:gd name="connsiteX553" fmla="*/ 320694 w 338375"/>
                <a:gd name="connsiteY553" fmla="*/ 13071 h 27910"/>
                <a:gd name="connsiteX554" fmla="*/ 320218 w 338375"/>
                <a:gd name="connsiteY554" fmla="*/ 17388 h 27910"/>
                <a:gd name="connsiteX555" fmla="*/ 318852 w 338375"/>
                <a:gd name="connsiteY555" fmla="*/ 20220 h 27910"/>
                <a:gd name="connsiteX556" fmla="*/ 316703 w 338375"/>
                <a:gd name="connsiteY556" fmla="*/ 21776 h 27910"/>
                <a:gd name="connsiteX557" fmla="*/ 313885 w 338375"/>
                <a:gd name="connsiteY557" fmla="*/ 22250 h 27910"/>
                <a:gd name="connsiteX558" fmla="*/ 311584 w 338375"/>
                <a:gd name="connsiteY558" fmla="*/ 21948 h 27910"/>
                <a:gd name="connsiteX559" fmla="*/ 309685 w 338375"/>
                <a:gd name="connsiteY559" fmla="*/ 20990 h 27910"/>
                <a:gd name="connsiteX560" fmla="*/ 308261 w 338375"/>
                <a:gd name="connsiteY560" fmla="*/ 19247 h 27910"/>
                <a:gd name="connsiteX561" fmla="*/ 307355 w 338375"/>
                <a:gd name="connsiteY561" fmla="*/ 16646 h 27910"/>
                <a:gd name="connsiteX562" fmla="*/ 307044 w 338375"/>
                <a:gd name="connsiteY562" fmla="*/ 13071 h 27910"/>
                <a:gd name="connsiteX563" fmla="*/ 307044 w 338375"/>
                <a:gd name="connsiteY563" fmla="*/ 9896 h 27910"/>
                <a:gd name="connsiteX564" fmla="*/ 307520 w 338375"/>
                <a:gd name="connsiteY564" fmla="*/ 5608 h 27910"/>
                <a:gd name="connsiteX565" fmla="*/ 308898 w 338375"/>
                <a:gd name="connsiteY565" fmla="*/ 2832 h 27910"/>
                <a:gd name="connsiteX566" fmla="*/ 311034 w 338375"/>
                <a:gd name="connsiteY566" fmla="*/ 1316 h 27910"/>
                <a:gd name="connsiteX567" fmla="*/ 313853 w 338375"/>
                <a:gd name="connsiteY567" fmla="*/ 858 h 27910"/>
                <a:gd name="connsiteX568" fmla="*/ 316170 w 338375"/>
                <a:gd name="connsiteY568" fmla="*/ 1160 h 27910"/>
                <a:gd name="connsiteX569" fmla="*/ 318066 w 338375"/>
                <a:gd name="connsiteY569" fmla="*/ 2090 h 27910"/>
                <a:gd name="connsiteX570" fmla="*/ 319477 w 338375"/>
                <a:gd name="connsiteY570" fmla="*/ 3777 h 27910"/>
                <a:gd name="connsiteX571" fmla="*/ 320383 w 338375"/>
                <a:gd name="connsiteY571" fmla="*/ 6334 h 27910"/>
                <a:gd name="connsiteX572" fmla="*/ 320694 w 338375"/>
                <a:gd name="connsiteY572" fmla="*/ 9896 h 27910"/>
                <a:gd name="connsiteX573" fmla="*/ 317933 w 338375"/>
                <a:gd name="connsiteY573" fmla="*/ 13499 h 27910"/>
                <a:gd name="connsiteX574" fmla="*/ 317933 w 338375"/>
                <a:gd name="connsiteY574" fmla="*/ 9453 h 27910"/>
                <a:gd name="connsiteX575" fmla="*/ 317755 w 338375"/>
                <a:gd name="connsiteY575" fmla="*/ 6993 h 27910"/>
                <a:gd name="connsiteX576" fmla="*/ 317267 w 338375"/>
                <a:gd name="connsiteY576" fmla="*/ 5162 h 27910"/>
                <a:gd name="connsiteX577" fmla="*/ 316435 w 338375"/>
                <a:gd name="connsiteY577" fmla="*/ 3933 h 27910"/>
                <a:gd name="connsiteX578" fmla="*/ 315293 w 338375"/>
                <a:gd name="connsiteY578" fmla="*/ 3247 h 27910"/>
                <a:gd name="connsiteX579" fmla="*/ 313853 w 338375"/>
                <a:gd name="connsiteY579" fmla="*/ 3019 h 27910"/>
                <a:gd name="connsiteX580" fmla="*/ 312118 w 338375"/>
                <a:gd name="connsiteY580" fmla="*/ 3375 h 27910"/>
                <a:gd name="connsiteX581" fmla="*/ 310843 w 338375"/>
                <a:gd name="connsiteY581" fmla="*/ 4476 h 27910"/>
                <a:gd name="connsiteX582" fmla="*/ 310070 w 338375"/>
                <a:gd name="connsiteY582" fmla="*/ 6465 h 27910"/>
                <a:gd name="connsiteX583" fmla="*/ 309804 w 338375"/>
                <a:gd name="connsiteY583" fmla="*/ 9453 h 27910"/>
                <a:gd name="connsiteX584" fmla="*/ 309804 w 338375"/>
                <a:gd name="connsiteY584" fmla="*/ 13499 h 27910"/>
                <a:gd name="connsiteX585" fmla="*/ 309966 w 338375"/>
                <a:gd name="connsiteY585" fmla="*/ 15972 h 27910"/>
                <a:gd name="connsiteX586" fmla="*/ 310487 w 338375"/>
                <a:gd name="connsiteY586" fmla="*/ 17831 h 27910"/>
                <a:gd name="connsiteX587" fmla="*/ 311315 w 338375"/>
                <a:gd name="connsiteY587" fmla="*/ 19103 h 27910"/>
                <a:gd name="connsiteX588" fmla="*/ 312445 w 338375"/>
                <a:gd name="connsiteY588" fmla="*/ 19849 h 27910"/>
                <a:gd name="connsiteX589" fmla="*/ 313885 w 338375"/>
                <a:gd name="connsiteY589" fmla="*/ 20076 h 27910"/>
                <a:gd name="connsiteX590" fmla="*/ 315649 w 338375"/>
                <a:gd name="connsiteY590" fmla="*/ 19705 h 27910"/>
                <a:gd name="connsiteX591" fmla="*/ 316911 w 338375"/>
                <a:gd name="connsiteY591" fmla="*/ 18545 h 27910"/>
                <a:gd name="connsiteX592" fmla="*/ 317681 w 338375"/>
                <a:gd name="connsiteY592" fmla="*/ 16502 h 27910"/>
                <a:gd name="connsiteX593" fmla="*/ 317933 w 338375"/>
                <a:gd name="connsiteY593" fmla="*/ 13499 h 27910"/>
                <a:gd name="connsiteX594" fmla="*/ 338375 w 338375"/>
                <a:gd name="connsiteY594" fmla="*/ 16330 h 27910"/>
                <a:gd name="connsiteX595" fmla="*/ 337456 w 338375"/>
                <a:gd name="connsiteY595" fmla="*/ 19562 h 27910"/>
                <a:gd name="connsiteX596" fmla="*/ 334994 w 338375"/>
                <a:gd name="connsiteY596" fmla="*/ 21564 h 27910"/>
                <a:gd name="connsiteX597" fmla="*/ 331505 w 338375"/>
                <a:gd name="connsiteY597" fmla="*/ 22250 h 27910"/>
                <a:gd name="connsiteX598" fmla="*/ 328004 w 338375"/>
                <a:gd name="connsiteY598" fmla="*/ 21564 h 27910"/>
                <a:gd name="connsiteX599" fmla="*/ 325541 w 338375"/>
                <a:gd name="connsiteY599" fmla="*/ 19562 h 27910"/>
                <a:gd name="connsiteX600" fmla="*/ 324638 w 338375"/>
                <a:gd name="connsiteY600" fmla="*/ 16330 h 27910"/>
                <a:gd name="connsiteX601" fmla="*/ 325127 w 338375"/>
                <a:gd name="connsiteY601" fmla="*/ 14057 h 27910"/>
                <a:gd name="connsiteX602" fmla="*/ 326538 w 338375"/>
                <a:gd name="connsiteY602" fmla="*/ 12242 h 27910"/>
                <a:gd name="connsiteX603" fmla="*/ 328703 w 338375"/>
                <a:gd name="connsiteY603" fmla="*/ 11053 h 27910"/>
                <a:gd name="connsiteX604" fmla="*/ 331476 w 338375"/>
                <a:gd name="connsiteY604" fmla="*/ 10626 h 27910"/>
                <a:gd name="connsiteX605" fmla="*/ 335023 w 338375"/>
                <a:gd name="connsiteY605" fmla="*/ 11368 h 27910"/>
                <a:gd name="connsiteX606" fmla="*/ 337469 w 338375"/>
                <a:gd name="connsiteY606" fmla="*/ 13383 h 27910"/>
                <a:gd name="connsiteX607" fmla="*/ 338375 w 338375"/>
                <a:gd name="connsiteY607" fmla="*/ 16330 h 27910"/>
                <a:gd name="connsiteX608" fmla="*/ 335615 w 338375"/>
                <a:gd name="connsiteY608" fmla="*/ 16271 h 27910"/>
                <a:gd name="connsiteX609" fmla="*/ 335097 w 338375"/>
                <a:gd name="connsiteY609" fmla="*/ 14228 h 27910"/>
                <a:gd name="connsiteX610" fmla="*/ 333641 w 338375"/>
                <a:gd name="connsiteY610" fmla="*/ 12828 h 27910"/>
                <a:gd name="connsiteX611" fmla="*/ 331476 w 338375"/>
                <a:gd name="connsiteY611" fmla="*/ 12326 h 27910"/>
                <a:gd name="connsiteX612" fmla="*/ 329295 w 338375"/>
                <a:gd name="connsiteY612" fmla="*/ 12828 h 27910"/>
                <a:gd name="connsiteX613" fmla="*/ 327887 w 338375"/>
                <a:gd name="connsiteY613" fmla="*/ 14228 h 27910"/>
                <a:gd name="connsiteX614" fmla="*/ 327382 w 338375"/>
                <a:gd name="connsiteY614" fmla="*/ 16271 h 27910"/>
                <a:gd name="connsiteX615" fmla="*/ 327871 w 338375"/>
                <a:gd name="connsiteY615" fmla="*/ 18333 h 27910"/>
                <a:gd name="connsiteX616" fmla="*/ 329295 w 338375"/>
                <a:gd name="connsiteY616" fmla="*/ 19633 h 27910"/>
                <a:gd name="connsiteX617" fmla="*/ 331505 w 338375"/>
                <a:gd name="connsiteY617" fmla="*/ 20076 h 27910"/>
                <a:gd name="connsiteX618" fmla="*/ 333703 w 338375"/>
                <a:gd name="connsiteY618" fmla="*/ 19633 h 27910"/>
                <a:gd name="connsiteX619" fmla="*/ 335110 w 338375"/>
                <a:gd name="connsiteY619" fmla="*/ 18333 h 27910"/>
                <a:gd name="connsiteX620" fmla="*/ 335615 w 338375"/>
                <a:gd name="connsiteY620" fmla="*/ 16271 h 27910"/>
                <a:gd name="connsiteX621" fmla="*/ 337871 w 338375"/>
                <a:gd name="connsiteY621" fmla="*/ 6565 h 27910"/>
                <a:gd name="connsiteX622" fmla="*/ 337039 w 338375"/>
                <a:gd name="connsiteY622" fmla="*/ 9294 h 27910"/>
                <a:gd name="connsiteX623" fmla="*/ 334770 w 338375"/>
                <a:gd name="connsiteY623" fmla="*/ 11212 h 27910"/>
                <a:gd name="connsiteX624" fmla="*/ 331505 w 338375"/>
                <a:gd name="connsiteY624" fmla="*/ 11911 h 27910"/>
                <a:gd name="connsiteX625" fmla="*/ 328198 w 338375"/>
                <a:gd name="connsiteY625" fmla="*/ 11212 h 27910"/>
                <a:gd name="connsiteX626" fmla="*/ 325942 w 338375"/>
                <a:gd name="connsiteY626" fmla="*/ 9294 h 27910"/>
                <a:gd name="connsiteX627" fmla="*/ 325127 w 338375"/>
                <a:gd name="connsiteY627" fmla="*/ 6565 h 27910"/>
                <a:gd name="connsiteX628" fmla="*/ 325942 w 338375"/>
                <a:gd name="connsiteY628" fmla="*/ 3474 h 27910"/>
                <a:gd name="connsiteX629" fmla="*/ 328214 w 338375"/>
                <a:gd name="connsiteY629" fmla="*/ 1531 h 27910"/>
                <a:gd name="connsiteX630" fmla="*/ 331492 w 338375"/>
                <a:gd name="connsiteY630" fmla="*/ 858 h 27910"/>
                <a:gd name="connsiteX631" fmla="*/ 334783 w 338375"/>
                <a:gd name="connsiteY631" fmla="*/ 1531 h 27910"/>
                <a:gd name="connsiteX632" fmla="*/ 337039 w 338375"/>
                <a:gd name="connsiteY632" fmla="*/ 3474 h 27910"/>
                <a:gd name="connsiteX633" fmla="*/ 337871 w 338375"/>
                <a:gd name="connsiteY633" fmla="*/ 6565 h 27910"/>
                <a:gd name="connsiteX634" fmla="*/ 335126 w 338375"/>
                <a:gd name="connsiteY634" fmla="*/ 6606 h 27910"/>
                <a:gd name="connsiteX635" fmla="*/ 334667 w 338375"/>
                <a:gd name="connsiteY635" fmla="*/ 4763 h 27910"/>
                <a:gd name="connsiteX636" fmla="*/ 333392 w 338375"/>
                <a:gd name="connsiteY636" fmla="*/ 3506 h 27910"/>
                <a:gd name="connsiteX637" fmla="*/ 331492 w 338375"/>
                <a:gd name="connsiteY637" fmla="*/ 3032 h 27910"/>
                <a:gd name="connsiteX638" fmla="*/ 329593 w 338375"/>
                <a:gd name="connsiteY638" fmla="*/ 3474 h 27910"/>
                <a:gd name="connsiteX639" fmla="*/ 328331 w 338375"/>
                <a:gd name="connsiteY639" fmla="*/ 4706 h 27910"/>
                <a:gd name="connsiteX640" fmla="*/ 327887 w 338375"/>
                <a:gd name="connsiteY640" fmla="*/ 6606 h 27910"/>
                <a:gd name="connsiteX641" fmla="*/ 328331 w 338375"/>
                <a:gd name="connsiteY641" fmla="*/ 8480 h 27910"/>
                <a:gd name="connsiteX642" fmla="*/ 329606 w 338375"/>
                <a:gd name="connsiteY642" fmla="*/ 9725 h 27910"/>
                <a:gd name="connsiteX643" fmla="*/ 331505 w 338375"/>
                <a:gd name="connsiteY643" fmla="*/ 10168 h 27910"/>
                <a:gd name="connsiteX644" fmla="*/ 333392 w 338375"/>
                <a:gd name="connsiteY644" fmla="*/ 9725 h 27910"/>
                <a:gd name="connsiteX645" fmla="*/ 334667 w 338375"/>
                <a:gd name="connsiteY645" fmla="*/ 8480 h 27910"/>
                <a:gd name="connsiteX646" fmla="*/ 335126 w 338375"/>
                <a:gd name="connsiteY646" fmla="*/ 6606 h 2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</a:cxnLst>
              <a:rect l="l" t="t" r="r" b="b"/>
              <a:pathLst>
                <a:path w="338375" h="27910">
                  <a:moveTo>
                    <a:pt x="2759" y="9466"/>
                  </a:moveTo>
                  <a:lnTo>
                    <a:pt x="2759" y="27911"/>
                  </a:lnTo>
                  <a:lnTo>
                    <a:pt x="0" y="27911"/>
                  </a:lnTo>
                  <a:lnTo>
                    <a:pt x="0" y="6494"/>
                  </a:lnTo>
                  <a:lnTo>
                    <a:pt x="2522" y="6494"/>
                  </a:lnTo>
                  <a:lnTo>
                    <a:pt x="2759" y="9466"/>
                  </a:lnTo>
                  <a:close/>
                  <a:moveTo>
                    <a:pt x="13574" y="14100"/>
                  </a:moveTo>
                  <a:lnTo>
                    <a:pt x="13574" y="14400"/>
                  </a:lnTo>
                  <a:cubicBezTo>
                    <a:pt x="13574" y="15526"/>
                    <a:pt x="13436" y="16568"/>
                    <a:pt x="13159" y="17531"/>
                  </a:cubicBezTo>
                  <a:cubicBezTo>
                    <a:pt x="12882" y="18486"/>
                    <a:pt x="12477" y="19312"/>
                    <a:pt x="11943" y="20020"/>
                  </a:cubicBezTo>
                  <a:cubicBezTo>
                    <a:pt x="11418" y="20725"/>
                    <a:pt x="10771" y="21274"/>
                    <a:pt x="9999" y="21664"/>
                  </a:cubicBezTo>
                  <a:cubicBezTo>
                    <a:pt x="9228" y="22054"/>
                    <a:pt x="8343" y="22250"/>
                    <a:pt x="7344" y="22250"/>
                  </a:cubicBezTo>
                  <a:cubicBezTo>
                    <a:pt x="6325" y="22250"/>
                    <a:pt x="5425" y="22088"/>
                    <a:pt x="4643" y="21764"/>
                  </a:cubicBezTo>
                  <a:cubicBezTo>
                    <a:pt x="3862" y="21439"/>
                    <a:pt x="3199" y="20968"/>
                    <a:pt x="2656" y="20348"/>
                  </a:cubicBezTo>
                  <a:cubicBezTo>
                    <a:pt x="2112" y="19727"/>
                    <a:pt x="1676" y="18985"/>
                    <a:pt x="1350" y="18118"/>
                  </a:cubicBezTo>
                  <a:cubicBezTo>
                    <a:pt x="1034" y="17251"/>
                    <a:pt x="816" y="16271"/>
                    <a:pt x="697" y="15186"/>
                  </a:cubicBezTo>
                  <a:lnTo>
                    <a:pt x="697" y="13586"/>
                  </a:lnTo>
                  <a:cubicBezTo>
                    <a:pt x="816" y="12441"/>
                    <a:pt x="1038" y="11415"/>
                    <a:pt x="1365" y="10511"/>
                  </a:cubicBezTo>
                  <a:cubicBezTo>
                    <a:pt x="1691" y="9606"/>
                    <a:pt x="2122" y="8833"/>
                    <a:pt x="2656" y="8193"/>
                  </a:cubicBezTo>
                  <a:cubicBezTo>
                    <a:pt x="3199" y="7545"/>
                    <a:pt x="3857" y="7055"/>
                    <a:pt x="4629" y="6721"/>
                  </a:cubicBezTo>
                  <a:cubicBezTo>
                    <a:pt x="5400" y="6378"/>
                    <a:pt x="6290" y="6207"/>
                    <a:pt x="7299" y="6207"/>
                  </a:cubicBezTo>
                  <a:cubicBezTo>
                    <a:pt x="8308" y="6207"/>
                    <a:pt x="9203" y="6397"/>
                    <a:pt x="9984" y="6777"/>
                  </a:cubicBezTo>
                  <a:cubicBezTo>
                    <a:pt x="10766" y="7152"/>
                    <a:pt x="11423" y="7685"/>
                    <a:pt x="11957" y="8380"/>
                  </a:cubicBezTo>
                  <a:cubicBezTo>
                    <a:pt x="12492" y="9076"/>
                    <a:pt x="12892" y="9909"/>
                    <a:pt x="13159" y="10882"/>
                  </a:cubicBezTo>
                  <a:cubicBezTo>
                    <a:pt x="13436" y="11846"/>
                    <a:pt x="13574" y="12918"/>
                    <a:pt x="13574" y="14100"/>
                  </a:cubicBezTo>
                  <a:close/>
                  <a:moveTo>
                    <a:pt x="10815" y="14400"/>
                  </a:moveTo>
                  <a:lnTo>
                    <a:pt x="10815" y="14100"/>
                  </a:lnTo>
                  <a:cubicBezTo>
                    <a:pt x="10815" y="13327"/>
                    <a:pt x="10731" y="12603"/>
                    <a:pt x="10563" y="11927"/>
                  </a:cubicBezTo>
                  <a:cubicBezTo>
                    <a:pt x="10395" y="11240"/>
                    <a:pt x="10133" y="10639"/>
                    <a:pt x="9776" y="10124"/>
                  </a:cubicBezTo>
                  <a:cubicBezTo>
                    <a:pt x="9431" y="9600"/>
                    <a:pt x="8985" y="9191"/>
                    <a:pt x="8441" y="8895"/>
                  </a:cubicBezTo>
                  <a:cubicBezTo>
                    <a:pt x="7897" y="8589"/>
                    <a:pt x="7250" y="8437"/>
                    <a:pt x="6498" y="8437"/>
                  </a:cubicBezTo>
                  <a:cubicBezTo>
                    <a:pt x="5805" y="8437"/>
                    <a:pt x="5202" y="8552"/>
                    <a:pt x="4688" y="8780"/>
                  </a:cubicBezTo>
                  <a:cubicBezTo>
                    <a:pt x="4184" y="9010"/>
                    <a:pt x="3754" y="9319"/>
                    <a:pt x="3397" y="9709"/>
                  </a:cubicBezTo>
                  <a:cubicBezTo>
                    <a:pt x="3041" y="10090"/>
                    <a:pt x="2749" y="10529"/>
                    <a:pt x="2522" y="11025"/>
                  </a:cubicBezTo>
                  <a:cubicBezTo>
                    <a:pt x="2304" y="11512"/>
                    <a:pt x="2141" y="12017"/>
                    <a:pt x="2033" y="12541"/>
                  </a:cubicBezTo>
                  <a:lnTo>
                    <a:pt x="2033" y="16243"/>
                  </a:lnTo>
                  <a:cubicBezTo>
                    <a:pt x="2230" y="16911"/>
                    <a:pt x="2507" y="17541"/>
                    <a:pt x="2863" y="18130"/>
                  </a:cubicBezTo>
                  <a:cubicBezTo>
                    <a:pt x="3219" y="18713"/>
                    <a:pt x="3694" y="19184"/>
                    <a:pt x="4287" y="19546"/>
                  </a:cubicBezTo>
                  <a:cubicBezTo>
                    <a:pt x="4881" y="19899"/>
                    <a:pt x="5627" y="20076"/>
                    <a:pt x="6527" y="20076"/>
                  </a:cubicBezTo>
                  <a:cubicBezTo>
                    <a:pt x="7269" y="20076"/>
                    <a:pt x="7907" y="19930"/>
                    <a:pt x="8441" y="19633"/>
                  </a:cubicBezTo>
                  <a:cubicBezTo>
                    <a:pt x="8985" y="19328"/>
                    <a:pt x="9431" y="18913"/>
                    <a:pt x="9776" y="18389"/>
                  </a:cubicBezTo>
                  <a:cubicBezTo>
                    <a:pt x="10133" y="17865"/>
                    <a:pt x="10395" y="17263"/>
                    <a:pt x="10563" y="16586"/>
                  </a:cubicBezTo>
                  <a:cubicBezTo>
                    <a:pt x="10731" y="15900"/>
                    <a:pt x="10815" y="15170"/>
                    <a:pt x="10815" y="14400"/>
                  </a:cubicBezTo>
                  <a:close/>
                  <a:moveTo>
                    <a:pt x="20353" y="8923"/>
                  </a:moveTo>
                  <a:lnTo>
                    <a:pt x="20353" y="21963"/>
                  </a:lnTo>
                  <a:lnTo>
                    <a:pt x="17608" y="21963"/>
                  </a:lnTo>
                  <a:lnTo>
                    <a:pt x="17608" y="6494"/>
                  </a:lnTo>
                  <a:lnTo>
                    <a:pt x="20278" y="6494"/>
                  </a:lnTo>
                  <a:lnTo>
                    <a:pt x="20353" y="8923"/>
                  </a:lnTo>
                  <a:close/>
                  <a:moveTo>
                    <a:pt x="25367" y="6406"/>
                  </a:moveTo>
                  <a:lnTo>
                    <a:pt x="25352" y="8867"/>
                  </a:lnTo>
                  <a:cubicBezTo>
                    <a:pt x="25124" y="8817"/>
                    <a:pt x="24907" y="8789"/>
                    <a:pt x="24699" y="8780"/>
                  </a:cubicBezTo>
                  <a:cubicBezTo>
                    <a:pt x="24501" y="8761"/>
                    <a:pt x="24274" y="8752"/>
                    <a:pt x="24017" y="8752"/>
                  </a:cubicBezTo>
                  <a:cubicBezTo>
                    <a:pt x="23384" y="8752"/>
                    <a:pt x="22825" y="8848"/>
                    <a:pt x="22340" y="9039"/>
                  </a:cubicBezTo>
                  <a:cubicBezTo>
                    <a:pt x="21856" y="9229"/>
                    <a:pt x="21445" y="9494"/>
                    <a:pt x="21109" y="9837"/>
                  </a:cubicBezTo>
                  <a:cubicBezTo>
                    <a:pt x="20773" y="10183"/>
                    <a:pt x="20506" y="10592"/>
                    <a:pt x="20308" y="11069"/>
                  </a:cubicBezTo>
                  <a:cubicBezTo>
                    <a:pt x="20120" y="11537"/>
                    <a:pt x="19997" y="12051"/>
                    <a:pt x="19937" y="12613"/>
                  </a:cubicBezTo>
                  <a:lnTo>
                    <a:pt x="19166" y="13040"/>
                  </a:lnTo>
                  <a:cubicBezTo>
                    <a:pt x="19166" y="12107"/>
                    <a:pt x="19260" y="11231"/>
                    <a:pt x="19447" y="10411"/>
                  </a:cubicBezTo>
                  <a:cubicBezTo>
                    <a:pt x="19645" y="9591"/>
                    <a:pt x="19947" y="8867"/>
                    <a:pt x="20353" y="8237"/>
                  </a:cubicBezTo>
                  <a:cubicBezTo>
                    <a:pt x="20758" y="7598"/>
                    <a:pt x="21272" y="7102"/>
                    <a:pt x="21895" y="6749"/>
                  </a:cubicBezTo>
                  <a:cubicBezTo>
                    <a:pt x="22528" y="6387"/>
                    <a:pt x="23280" y="6207"/>
                    <a:pt x="24150" y="6207"/>
                  </a:cubicBezTo>
                  <a:cubicBezTo>
                    <a:pt x="24348" y="6207"/>
                    <a:pt x="24576" y="6231"/>
                    <a:pt x="24833" y="6278"/>
                  </a:cubicBezTo>
                  <a:cubicBezTo>
                    <a:pt x="25090" y="6316"/>
                    <a:pt x="25268" y="6359"/>
                    <a:pt x="25367" y="6406"/>
                  </a:cubicBezTo>
                  <a:close/>
                  <a:moveTo>
                    <a:pt x="27412" y="14400"/>
                  </a:moveTo>
                  <a:lnTo>
                    <a:pt x="27412" y="14069"/>
                  </a:lnTo>
                  <a:cubicBezTo>
                    <a:pt x="27412" y="12956"/>
                    <a:pt x="27581" y="11920"/>
                    <a:pt x="27917" y="10969"/>
                  </a:cubicBezTo>
                  <a:cubicBezTo>
                    <a:pt x="28253" y="10005"/>
                    <a:pt x="28738" y="9173"/>
                    <a:pt x="29371" y="8465"/>
                  </a:cubicBezTo>
                  <a:cubicBezTo>
                    <a:pt x="30004" y="7750"/>
                    <a:pt x="30770" y="7198"/>
                    <a:pt x="31670" y="6809"/>
                  </a:cubicBezTo>
                  <a:cubicBezTo>
                    <a:pt x="32570" y="6406"/>
                    <a:pt x="33579" y="6207"/>
                    <a:pt x="34697" y="6207"/>
                  </a:cubicBezTo>
                  <a:cubicBezTo>
                    <a:pt x="35824" y="6207"/>
                    <a:pt x="36838" y="6406"/>
                    <a:pt x="37738" y="6809"/>
                  </a:cubicBezTo>
                  <a:cubicBezTo>
                    <a:pt x="38648" y="7198"/>
                    <a:pt x="39419" y="7750"/>
                    <a:pt x="40052" y="8465"/>
                  </a:cubicBezTo>
                  <a:cubicBezTo>
                    <a:pt x="40695" y="9173"/>
                    <a:pt x="41185" y="10005"/>
                    <a:pt x="41521" y="10969"/>
                  </a:cubicBezTo>
                  <a:cubicBezTo>
                    <a:pt x="41857" y="11920"/>
                    <a:pt x="42025" y="12956"/>
                    <a:pt x="42025" y="14069"/>
                  </a:cubicBezTo>
                  <a:lnTo>
                    <a:pt x="42025" y="14400"/>
                  </a:lnTo>
                  <a:cubicBezTo>
                    <a:pt x="42025" y="15516"/>
                    <a:pt x="41857" y="16549"/>
                    <a:pt x="41521" y="17503"/>
                  </a:cubicBezTo>
                  <a:cubicBezTo>
                    <a:pt x="41185" y="18454"/>
                    <a:pt x="40695" y="19290"/>
                    <a:pt x="40052" y="20005"/>
                  </a:cubicBezTo>
                  <a:cubicBezTo>
                    <a:pt x="39419" y="20709"/>
                    <a:pt x="38653" y="21261"/>
                    <a:pt x="37753" y="21664"/>
                  </a:cubicBezTo>
                  <a:cubicBezTo>
                    <a:pt x="36863" y="22054"/>
                    <a:pt x="35854" y="22250"/>
                    <a:pt x="34726" y="22250"/>
                  </a:cubicBezTo>
                  <a:cubicBezTo>
                    <a:pt x="33599" y="22250"/>
                    <a:pt x="32585" y="22054"/>
                    <a:pt x="31685" y="21664"/>
                  </a:cubicBezTo>
                  <a:cubicBezTo>
                    <a:pt x="30785" y="21261"/>
                    <a:pt x="30013" y="20709"/>
                    <a:pt x="29371" y="20005"/>
                  </a:cubicBezTo>
                  <a:cubicBezTo>
                    <a:pt x="28738" y="19290"/>
                    <a:pt x="28253" y="18454"/>
                    <a:pt x="27917" y="17503"/>
                  </a:cubicBezTo>
                  <a:cubicBezTo>
                    <a:pt x="27581" y="16549"/>
                    <a:pt x="27412" y="15516"/>
                    <a:pt x="27412" y="14400"/>
                  </a:cubicBezTo>
                  <a:close/>
                  <a:moveTo>
                    <a:pt x="30157" y="14069"/>
                  </a:moveTo>
                  <a:lnTo>
                    <a:pt x="30157" y="14400"/>
                  </a:lnTo>
                  <a:cubicBezTo>
                    <a:pt x="30157" y="15170"/>
                    <a:pt x="30251" y="15900"/>
                    <a:pt x="30439" y="16586"/>
                  </a:cubicBezTo>
                  <a:cubicBezTo>
                    <a:pt x="30627" y="17263"/>
                    <a:pt x="30909" y="17865"/>
                    <a:pt x="31285" y="18389"/>
                  </a:cubicBezTo>
                  <a:cubicBezTo>
                    <a:pt x="31670" y="18913"/>
                    <a:pt x="32150" y="19328"/>
                    <a:pt x="32724" y="19633"/>
                  </a:cubicBezTo>
                  <a:cubicBezTo>
                    <a:pt x="33297" y="19930"/>
                    <a:pt x="33965" y="20076"/>
                    <a:pt x="34726" y="20076"/>
                  </a:cubicBezTo>
                  <a:cubicBezTo>
                    <a:pt x="35478" y="20076"/>
                    <a:pt x="36136" y="19930"/>
                    <a:pt x="36699" y="19633"/>
                  </a:cubicBezTo>
                  <a:cubicBezTo>
                    <a:pt x="37273" y="19328"/>
                    <a:pt x="37748" y="18913"/>
                    <a:pt x="38124" y="18389"/>
                  </a:cubicBezTo>
                  <a:cubicBezTo>
                    <a:pt x="38499" y="17865"/>
                    <a:pt x="38781" y="17263"/>
                    <a:pt x="38969" y="16586"/>
                  </a:cubicBezTo>
                  <a:cubicBezTo>
                    <a:pt x="39167" y="15900"/>
                    <a:pt x="39266" y="15170"/>
                    <a:pt x="39266" y="14400"/>
                  </a:cubicBezTo>
                  <a:lnTo>
                    <a:pt x="39266" y="14069"/>
                  </a:lnTo>
                  <a:cubicBezTo>
                    <a:pt x="39266" y="13308"/>
                    <a:pt x="39167" y="12588"/>
                    <a:pt x="38969" y="11911"/>
                  </a:cubicBezTo>
                  <a:cubicBezTo>
                    <a:pt x="38781" y="11225"/>
                    <a:pt x="38495" y="10620"/>
                    <a:pt x="38109" y="10096"/>
                  </a:cubicBezTo>
                  <a:cubicBezTo>
                    <a:pt x="37733" y="9563"/>
                    <a:pt x="37258" y="9141"/>
                    <a:pt x="36685" y="8839"/>
                  </a:cubicBezTo>
                  <a:cubicBezTo>
                    <a:pt x="36121" y="8533"/>
                    <a:pt x="35458" y="8380"/>
                    <a:pt x="34697" y="8380"/>
                  </a:cubicBezTo>
                  <a:cubicBezTo>
                    <a:pt x="33945" y="8380"/>
                    <a:pt x="33282" y="8533"/>
                    <a:pt x="32709" y="8839"/>
                  </a:cubicBezTo>
                  <a:cubicBezTo>
                    <a:pt x="32145" y="9141"/>
                    <a:pt x="31670" y="9563"/>
                    <a:pt x="31285" y="10096"/>
                  </a:cubicBezTo>
                  <a:cubicBezTo>
                    <a:pt x="30909" y="10620"/>
                    <a:pt x="30627" y="11225"/>
                    <a:pt x="30439" y="11911"/>
                  </a:cubicBezTo>
                  <a:cubicBezTo>
                    <a:pt x="30251" y="12588"/>
                    <a:pt x="30157" y="13308"/>
                    <a:pt x="30157" y="14069"/>
                  </a:cubicBezTo>
                  <a:close/>
                  <a:moveTo>
                    <a:pt x="56117" y="18960"/>
                  </a:moveTo>
                  <a:lnTo>
                    <a:pt x="56117" y="0"/>
                  </a:lnTo>
                  <a:lnTo>
                    <a:pt x="58877" y="0"/>
                  </a:lnTo>
                  <a:lnTo>
                    <a:pt x="58877" y="21963"/>
                  </a:lnTo>
                  <a:lnTo>
                    <a:pt x="56355" y="21963"/>
                  </a:lnTo>
                  <a:lnTo>
                    <a:pt x="56117" y="18960"/>
                  </a:lnTo>
                  <a:close/>
                  <a:moveTo>
                    <a:pt x="45317" y="14400"/>
                  </a:moveTo>
                  <a:lnTo>
                    <a:pt x="45317" y="14100"/>
                  </a:lnTo>
                  <a:cubicBezTo>
                    <a:pt x="45317" y="12918"/>
                    <a:pt x="45465" y="11846"/>
                    <a:pt x="45762" y="10882"/>
                  </a:cubicBezTo>
                  <a:cubicBezTo>
                    <a:pt x="46069" y="9909"/>
                    <a:pt x="46499" y="9076"/>
                    <a:pt x="47053" y="8380"/>
                  </a:cubicBezTo>
                  <a:cubicBezTo>
                    <a:pt x="47617" y="7685"/>
                    <a:pt x="48284" y="7152"/>
                    <a:pt x="49056" y="6777"/>
                  </a:cubicBezTo>
                  <a:cubicBezTo>
                    <a:pt x="49837" y="6397"/>
                    <a:pt x="50707" y="6207"/>
                    <a:pt x="51667" y="6207"/>
                  </a:cubicBezTo>
                  <a:cubicBezTo>
                    <a:pt x="52676" y="6207"/>
                    <a:pt x="53556" y="6378"/>
                    <a:pt x="54307" y="6721"/>
                  </a:cubicBezTo>
                  <a:cubicBezTo>
                    <a:pt x="55069" y="7055"/>
                    <a:pt x="55712" y="7545"/>
                    <a:pt x="56236" y="8193"/>
                  </a:cubicBezTo>
                  <a:cubicBezTo>
                    <a:pt x="56770" y="8833"/>
                    <a:pt x="57191" y="9606"/>
                    <a:pt x="57497" y="10511"/>
                  </a:cubicBezTo>
                  <a:cubicBezTo>
                    <a:pt x="57804" y="11415"/>
                    <a:pt x="58016" y="12441"/>
                    <a:pt x="58135" y="13586"/>
                  </a:cubicBezTo>
                  <a:lnTo>
                    <a:pt x="58135" y="14899"/>
                  </a:lnTo>
                  <a:cubicBezTo>
                    <a:pt x="58026" y="16034"/>
                    <a:pt x="57813" y="17054"/>
                    <a:pt x="57497" y="17959"/>
                  </a:cubicBezTo>
                  <a:cubicBezTo>
                    <a:pt x="57191" y="18866"/>
                    <a:pt x="56770" y="19636"/>
                    <a:pt x="56236" y="20276"/>
                  </a:cubicBezTo>
                  <a:cubicBezTo>
                    <a:pt x="55712" y="20915"/>
                    <a:pt x="55069" y="21405"/>
                    <a:pt x="54307" y="21748"/>
                  </a:cubicBezTo>
                  <a:cubicBezTo>
                    <a:pt x="53546" y="22082"/>
                    <a:pt x="52656" y="22250"/>
                    <a:pt x="51637" y="22250"/>
                  </a:cubicBezTo>
                  <a:cubicBezTo>
                    <a:pt x="50697" y="22250"/>
                    <a:pt x="49837" y="22054"/>
                    <a:pt x="49056" y="21664"/>
                  </a:cubicBezTo>
                  <a:cubicBezTo>
                    <a:pt x="48284" y="21274"/>
                    <a:pt x="47617" y="20725"/>
                    <a:pt x="47053" y="20020"/>
                  </a:cubicBezTo>
                  <a:cubicBezTo>
                    <a:pt x="46499" y="19312"/>
                    <a:pt x="46069" y="18486"/>
                    <a:pt x="45762" y="17531"/>
                  </a:cubicBezTo>
                  <a:cubicBezTo>
                    <a:pt x="45465" y="16568"/>
                    <a:pt x="45317" y="15526"/>
                    <a:pt x="45317" y="14400"/>
                  </a:cubicBezTo>
                  <a:close/>
                  <a:moveTo>
                    <a:pt x="48076" y="14100"/>
                  </a:moveTo>
                  <a:lnTo>
                    <a:pt x="48076" y="14400"/>
                  </a:lnTo>
                  <a:cubicBezTo>
                    <a:pt x="48076" y="15170"/>
                    <a:pt x="48156" y="15897"/>
                    <a:pt x="48314" y="16574"/>
                  </a:cubicBezTo>
                  <a:cubicBezTo>
                    <a:pt x="48482" y="17251"/>
                    <a:pt x="48739" y="17846"/>
                    <a:pt x="49085" y="18361"/>
                  </a:cubicBezTo>
                  <a:cubicBezTo>
                    <a:pt x="49431" y="18876"/>
                    <a:pt x="49872" y="19281"/>
                    <a:pt x="50406" y="19574"/>
                  </a:cubicBezTo>
                  <a:cubicBezTo>
                    <a:pt x="50940" y="19861"/>
                    <a:pt x="51578" y="20005"/>
                    <a:pt x="52319" y="20005"/>
                  </a:cubicBezTo>
                  <a:cubicBezTo>
                    <a:pt x="53229" y="20005"/>
                    <a:pt x="53976" y="19817"/>
                    <a:pt x="54560" y="19446"/>
                  </a:cubicBezTo>
                  <a:cubicBezTo>
                    <a:pt x="55153" y="19075"/>
                    <a:pt x="55628" y="18585"/>
                    <a:pt x="55984" y="17974"/>
                  </a:cubicBezTo>
                  <a:cubicBezTo>
                    <a:pt x="56340" y="17363"/>
                    <a:pt x="56617" y="16702"/>
                    <a:pt x="56814" y="15987"/>
                  </a:cubicBezTo>
                  <a:lnTo>
                    <a:pt x="56814" y="12541"/>
                  </a:lnTo>
                  <a:cubicBezTo>
                    <a:pt x="56696" y="12017"/>
                    <a:pt x="56523" y="11512"/>
                    <a:pt x="56295" y="11025"/>
                  </a:cubicBezTo>
                  <a:cubicBezTo>
                    <a:pt x="56078" y="10529"/>
                    <a:pt x="55791" y="10090"/>
                    <a:pt x="55435" y="9709"/>
                  </a:cubicBezTo>
                  <a:cubicBezTo>
                    <a:pt x="55089" y="9319"/>
                    <a:pt x="54659" y="9010"/>
                    <a:pt x="54144" y="8780"/>
                  </a:cubicBezTo>
                  <a:cubicBezTo>
                    <a:pt x="53640" y="8552"/>
                    <a:pt x="53042" y="8437"/>
                    <a:pt x="52349" y="8437"/>
                  </a:cubicBezTo>
                  <a:cubicBezTo>
                    <a:pt x="51597" y="8437"/>
                    <a:pt x="50950" y="8589"/>
                    <a:pt x="50406" y="8895"/>
                  </a:cubicBezTo>
                  <a:cubicBezTo>
                    <a:pt x="49872" y="9191"/>
                    <a:pt x="49431" y="9600"/>
                    <a:pt x="49085" y="10124"/>
                  </a:cubicBezTo>
                  <a:cubicBezTo>
                    <a:pt x="48739" y="10639"/>
                    <a:pt x="48482" y="11240"/>
                    <a:pt x="48314" y="11927"/>
                  </a:cubicBezTo>
                  <a:cubicBezTo>
                    <a:pt x="48156" y="12603"/>
                    <a:pt x="48076" y="13327"/>
                    <a:pt x="48076" y="14100"/>
                  </a:cubicBezTo>
                  <a:close/>
                  <a:moveTo>
                    <a:pt x="73503" y="18389"/>
                  </a:moveTo>
                  <a:lnTo>
                    <a:pt x="73503" y="6494"/>
                  </a:lnTo>
                  <a:lnTo>
                    <a:pt x="76262" y="6494"/>
                  </a:lnTo>
                  <a:lnTo>
                    <a:pt x="76262" y="21963"/>
                  </a:lnTo>
                  <a:lnTo>
                    <a:pt x="73636" y="21963"/>
                  </a:lnTo>
                  <a:lnTo>
                    <a:pt x="73503" y="18389"/>
                  </a:lnTo>
                  <a:close/>
                  <a:moveTo>
                    <a:pt x="74022" y="15130"/>
                  </a:moveTo>
                  <a:lnTo>
                    <a:pt x="75164" y="15102"/>
                  </a:lnTo>
                  <a:cubicBezTo>
                    <a:pt x="75164" y="16131"/>
                    <a:pt x="75051" y="17082"/>
                    <a:pt x="74823" y="17959"/>
                  </a:cubicBezTo>
                  <a:cubicBezTo>
                    <a:pt x="74605" y="18829"/>
                    <a:pt x="74249" y="19580"/>
                    <a:pt x="73755" y="20220"/>
                  </a:cubicBezTo>
                  <a:cubicBezTo>
                    <a:pt x="73260" y="20859"/>
                    <a:pt x="72613" y="21358"/>
                    <a:pt x="71811" y="21720"/>
                  </a:cubicBezTo>
                  <a:cubicBezTo>
                    <a:pt x="71010" y="22072"/>
                    <a:pt x="70036" y="22250"/>
                    <a:pt x="68889" y="22250"/>
                  </a:cubicBezTo>
                  <a:cubicBezTo>
                    <a:pt x="68108" y="22250"/>
                    <a:pt x="67391" y="22141"/>
                    <a:pt x="66738" y="21919"/>
                  </a:cubicBezTo>
                  <a:cubicBezTo>
                    <a:pt x="66095" y="21701"/>
                    <a:pt x="65541" y="21364"/>
                    <a:pt x="65076" y="20906"/>
                  </a:cubicBezTo>
                  <a:cubicBezTo>
                    <a:pt x="64611" y="20447"/>
                    <a:pt x="64250" y="19852"/>
                    <a:pt x="63993" y="19119"/>
                  </a:cubicBezTo>
                  <a:cubicBezTo>
                    <a:pt x="63746" y="18383"/>
                    <a:pt x="63622" y="17503"/>
                    <a:pt x="63622" y="16474"/>
                  </a:cubicBezTo>
                  <a:lnTo>
                    <a:pt x="63622" y="6494"/>
                  </a:lnTo>
                  <a:lnTo>
                    <a:pt x="66367" y="6494"/>
                  </a:lnTo>
                  <a:lnTo>
                    <a:pt x="66367" y="16502"/>
                  </a:lnTo>
                  <a:cubicBezTo>
                    <a:pt x="66367" y="17198"/>
                    <a:pt x="66446" y="17775"/>
                    <a:pt x="66604" y="18233"/>
                  </a:cubicBezTo>
                  <a:cubicBezTo>
                    <a:pt x="66772" y="18679"/>
                    <a:pt x="66995" y="19038"/>
                    <a:pt x="67272" y="19303"/>
                  </a:cubicBezTo>
                  <a:cubicBezTo>
                    <a:pt x="67559" y="19562"/>
                    <a:pt x="67875" y="19743"/>
                    <a:pt x="68221" y="19849"/>
                  </a:cubicBezTo>
                  <a:cubicBezTo>
                    <a:pt x="68577" y="19952"/>
                    <a:pt x="68943" y="20005"/>
                    <a:pt x="69319" y="20005"/>
                  </a:cubicBezTo>
                  <a:cubicBezTo>
                    <a:pt x="70486" y="20005"/>
                    <a:pt x="71411" y="19789"/>
                    <a:pt x="72093" y="19362"/>
                  </a:cubicBezTo>
                  <a:cubicBezTo>
                    <a:pt x="72776" y="18922"/>
                    <a:pt x="73265" y="18336"/>
                    <a:pt x="73562" y="17603"/>
                  </a:cubicBezTo>
                  <a:cubicBezTo>
                    <a:pt x="73868" y="16858"/>
                    <a:pt x="74022" y="16034"/>
                    <a:pt x="74022" y="15130"/>
                  </a:cubicBezTo>
                  <a:close/>
                  <a:moveTo>
                    <a:pt x="87402" y="20076"/>
                  </a:moveTo>
                  <a:cubicBezTo>
                    <a:pt x="88054" y="20076"/>
                    <a:pt x="88658" y="19948"/>
                    <a:pt x="89212" y="19689"/>
                  </a:cubicBezTo>
                  <a:cubicBezTo>
                    <a:pt x="89766" y="19434"/>
                    <a:pt x="90221" y="19081"/>
                    <a:pt x="90577" y="18632"/>
                  </a:cubicBezTo>
                  <a:cubicBezTo>
                    <a:pt x="90933" y="18174"/>
                    <a:pt x="91135" y="17656"/>
                    <a:pt x="91185" y="17073"/>
                  </a:cubicBezTo>
                  <a:lnTo>
                    <a:pt x="93796" y="17073"/>
                  </a:lnTo>
                  <a:cubicBezTo>
                    <a:pt x="93746" y="17990"/>
                    <a:pt x="93425" y="18841"/>
                    <a:pt x="92831" y="19633"/>
                  </a:cubicBezTo>
                  <a:cubicBezTo>
                    <a:pt x="92248" y="20413"/>
                    <a:pt x="91481" y="21049"/>
                    <a:pt x="90532" y="21536"/>
                  </a:cubicBezTo>
                  <a:cubicBezTo>
                    <a:pt x="89582" y="22010"/>
                    <a:pt x="88539" y="22250"/>
                    <a:pt x="87402" y="22250"/>
                  </a:cubicBezTo>
                  <a:cubicBezTo>
                    <a:pt x="86195" y="22250"/>
                    <a:pt x="85142" y="22044"/>
                    <a:pt x="84242" y="21636"/>
                  </a:cubicBezTo>
                  <a:cubicBezTo>
                    <a:pt x="83352" y="21224"/>
                    <a:pt x="82610" y="20663"/>
                    <a:pt x="82017" y="19948"/>
                  </a:cubicBezTo>
                  <a:cubicBezTo>
                    <a:pt x="81433" y="19231"/>
                    <a:pt x="80993" y="18414"/>
                    <a:pt x="80696" y="17488"/>
                  </a:cubicBezTo>
                  <a:cubicBezTo>
                    <a:pt x="80409" y="16555"/>
                    <a:pt x="80266" y="15566"/>
                    <a:pt x="80266" y="14528"/>
                  </a:cubicBezTo>
                  <a:lnTo>
                    <a:pt x="80266" y="13929"/>
                  </a:lnTo>
                  <a:cubicBezTo>
                    <a:pt x="80266" y="12890"/>
                    <a:pt x="80409" y="11908"/>
                    <a:pt x="80696" y="10982"/>
                  </a:cubicBezTo>
                  <a:cubicBezTo>
                    <a:pt x="80993" y="10049"/>
                    <a:pt x="81433" y="9223"/>
                    <a:pt x="82017" y="8508"/>
                  </a:cubicBezTo>
                  <a:cubicBezTo>
                    <a:pt x="82610" y="7794"/>
                    <a:pt x="83352" y="7233"/>
                    <a:pt x="84242" y="6821"/>
                  </a:cubicBezTo>
                  <a:cubicBezTo>
                    <a:pt x="85142" y="6412"/>
                    <a:pt x="86195" y="6207"/>
                    <a:pt x="87402" y="6207"/>
                  </a:cubicBezTo>
                  <a:cubicBezTo>
                    <a:pt x="88658" y="6207"/>
                    <a:pt x="89756" y="6456"/>
                    <a:pt x="90695" y="6949"/>
                  </a:cubicBezTo>
                  <a:cubicBezTo>
                    <a:pt x="91635" y="7435"/>
                    <a:pt x="92372" y="8103"/>
                    <a:pt x="92906" y="8951"/>
                  </a:cubicBezTo>
                  <a:cubicBezTo>
                    <a:pt x="93450" y="9790"/>
                    <a:pt x="93746" y="10745"/>
                    <a:pt x="93796" y="11811"/>
                  </a:cubicBezTo>
                  <a:lnTo>
                    <a:pt x="91185" y="11811"/>
                  </a:lnTo>
                  <a:cubicBezTo>
                    <a:pt x="91135" y="11172"/>
                    <a:pt x="90947" y="10595"/>
                    <a:pt x="90621" y="10080"/>
                  </a:cubicBezTo>
                  <a:cubicBezTo>
                    <a:pt x="90304" y="9566"/>
                    <a:pt x="89870" y="9157"/>
                    <a:pt x="89315" y="8851"/>
                  </a:cubicBezTo>
                  <a:cubicBezTo>
                    <a:pt x="88772" y="8536"/>
                    <a:pt x="88134" y="8380"/>
                    <a:pt x="87402" y="8380"/>
                  </a:cubicBezTo>
                  <a:cubicBezTo>
                    <a:pt x="86561" y="8380"/>
                    <a:pt x="85854" y="8543"/>
                    <a:pt x="85280" y="8867"/>
                  </a:cubicBezTo>
                  <a:cubicBezTo>
                    <a:pt x="84717" y="9182"/>
                    <a:pt x="84267" y="9609"/>
                    <a:pt x="83930" y="10152"/>
                  </a:cubicBezTo>
                  <a:cubicBezTo>
                    <a:pt x="83604" y="10688"/>
                    <a:pt x="83367" y="11284"/>
                    <a:pt x="83218" y="11939"/>
                  </a:cubicBezTo>
                  <a:cubicBezTo>
                    <a:pt x="83080" y="12588"/>
                    <a:pt x="83010" y="13252"/>
                    <a:pt x="83010" y="13929"/>
                  </a:cubicBezTo>
                  <a:lnTo>
                    <a:pt x="83010" y="14528"/>
                  </a:lnTo>
                  <a:cubicBezTo>
                    <a:pt x="83010" y="15205"/>
                    <a:pt x="83080" y="15872"/>
                    <a:pt x="83218" y="16530"/>
                  </a:cubicBezTo>
                  <a:cubicBezTo>
                    <a:pt x="83357" y="17188"/>
                    <a:pt x="83589" y="17784"/>
                    <a:pt x="83915" y="18317"/>
                  </a:cubicBezTo>
                  <a:cubicBezTo>
                    <a:pt x="84252" y="18851"/>
                    <a:pt x="84702" y="19281"/>
                    <a:pt x="85266" y="19605"/>
                  </a:cubicBezTo>
                  <a:cubicBezTo>
                    <a:pt x="85839" y="19920"/>
                    <a:pt x="86551" y="20076"/>
                    <a:pt x="87402" y="20076"/>
                  </a:cubicBezTo>
                  <a:close/>
                  <a:moveTo>
                    <a:pt x="104134" y="6494"/>
                  </a:moveTo>
                  <a:lnTo>
                    <a:pt x="104134" y="8524"/>
                  </a:lnTo>
                  <a:lnTo>
                    <a:pt x="95456" y="8524"/>
                  </a:lnTo>
                  <a:lnTo>
                    <a:pt x="95456" y="6494"/>
                  </a:lnTo>
                  <a:lnTo>
                    <a:pt x="104134" y="6494"/>
                  </a:lnTo>
                  <a:close/>
                  <a:moveTo>
                    <a:pt x="98393" y="2732"/>
                  </a:moveTo>
                  <a:lnTo>
                    <a:pt x="101138" y="2732"/>
                  </a:lnTo>
                  <a:lnTo>
                    <a:pt x="101138" y="18130"/>
                  </a:lnTo>
                  <a:cubicBezTo>
                    <a:pt x="101138" y="18657"/>
                    <a:pt x="101222" y="19050"/>
                    <a:pt x="101390" y="19318"/>
                  </a:cubicBezTo>
                  <a:cubicBezTo>
                    <a:pt x="101558" y="19587"/>
                    <a:pt x="101776" y="19761"/>
                    <a:pt x="102043" y="19849"/>
                  </a:cubicBezTo>
                  <a:cubicBezTo>
                    <a:pt x="102310" y="19933"/>
                    <a:pt x="102597" y="19976"/>
                    <a:pt x="102903" y="19976"/>
                  </a:cubicBezTo>
                  <a:cubicBezTo>
                    <a:pt x="103131" y="19976"/>
                    <a:pt x="103368" y="19958"/>
                    <a:pt x="103615" y="19920"/>
                  </a:cubicBezTo>
                  <a:cubicBezTo>
                    <a:pt x="103872" y="19870"/>
                    <a:pt x="104065" y="19833"/>
                    <a:pt x="104194" y="19805"/>
                  </a:cubicBezTo>
                  <a:lnTo>
                    <a:pt x="104208" y="21963"/>
                  </a:lnTo>
                  <a:cubicBezTo>
                    <a:pt x="103991" y="22029"/>
                    <a:pt x="103704" y="22091"/>
                    <a:pt x="103348" y="22150"/>
                  </a:cubicBezTo>
                  <a:cubicBezTo>
                    <a:pt x="103002" y="22216"/>
                    <a:pt x="102582" y="22250"/>
                    <a:pt x="102087" y="22250"/>
                  </a:cubicBezTo>
                  <a:cubicBezTo>
                    <a:pt x="101414" y="22250"/>
                    <a:pt x="100796" y="22122"/>
                    <a:pt x="100233" y="21863"/>
                  </a:cubicBezTo>
                  <a:cubicBezTo>
                    <a:pt x="99669" y="21605"/>
                    <a:pt x="99219" y="21177"/>
                    <a:pt x="98883" y="20575"/>
                  </a:cubicBezTo>
                  <a:cubicBezTo>
                    <a:pt x="98556" y="19967"/>
                    <a:pt x="98393" y="19147"/>
                    <a:pt x="98393" y="18118"/>
                  </a:cubicBezTo>
                  <a:lnTo>
                    <a:pt x="98393" y="2732"/>
                  </a:lnTo>
                  <a:close/>
                  <a:moveTo>
                    <a:pt x="110868" y="6494"/>
                  </a:moveTo>
                  <a:lnTo>
                    <a:pt x="110868" y="21963"/>
                  </a:lnTo>
                  <a:lnTo>
                    <a:pt x="108109" y="21963"/>
                  </a:lnTo>
                  <a:lnTo>
                    <a:pt x="108109" y="6494"/>
                  </a:lnTo>
                  <a:lnTo>
                    <a:pt x="110868" y="6494"/>
                  </a:lnTo>
                  <a:close/>
                  <a:moveTo>
                    <a:pt x="107901" y="2389"/>
                  </a:moveTo>
                  <a:cubicBezTo>
                    <a:pt x="107901" y="1959"/>
                    <a:pt x="108034" y="1597"/>
                    <a:pt x="108301" y="1304"/>
                  </a:cubicBezTo>
                  <a:cubicBezTo>
                    <a:pt x="108578" y="1007"/>
                    <a:pt x="108984" y="858"/>
                    <a:pt x="109518" y="858"/>
                  </a:cubicBezTo>
                  <a:cubicBezTo>
                    <a:pt x="110042" y="858"/>
                    <a:pt x="110443" y="1007"/>
                    <a:pt x="110720" y="1304"/>
                  </a:cubicBezTo>
                  <a:cubicBezTo>
                    <a:pt x="111006" y="1597"/>
                    <a:pt x="111150" y="1959"/>
                    <a:pt x="111150" y="2389"/>
                  </a:cubicBezTo>
                  <a:cubicBezTo>
                    <a:pt x="111150" y="2798"/>
                    <a:pt x="111006" y="3153"/>
                    <a:pt x="110720" y="3446"/>
                  </a:cubicBezTo>
                  <a:cubicBezTo>
                    <a:pt x="110443" y="3733"/>
                    <a:pt x="110042" y="3877"/>
                    <a:pt x="109518" y="3877"/>
                  </a:cubicBezTo>
                  <a:cubicBezTo>
                    <a:pt x="108984" y="3877"/>
                    <a:pt x="108578" y="3733"/>
                    <a:pt x="108301" y="3446"/>
                  </a:cubicBezTo>
                  <a:cubicBezTo>
                    <a:pt x="108034" y="3153"/>
                    <a:pt x="107901" y="2798"/>
                    <a:pt x="107901" y="2389"/>
                  </a:cubicBezTo>
                  <a:close/>
                  <a:moveTo>
                    <a:pt x="120686" y="19574"/>
                  </a:moveTo>
                  <a:lnTo>
                    <a:pt x="125077" y="6494"/>
                  </a:lnTo>
                  <a:lnTo>
                    <a:pt x="127883" y="6494"/>
                  </a:lnTo>
                  <a:lnTo>
                    <a:pt x="122113" y="21963"/>
                  </a:lnTo>
                  <a:lnTo>
                    <a:pt x="120272" y="21963"/>
                  </a:lnTo>
                  <a:lnTo>
                    <a:pt x="120686" y="19574"/>
                  </a:lnTo>
                  <a:close/>
                  <a:moveTo>
                    <a:pt x="117023" y="6494"/>
                  </a:moveTo>
                  <a:lnTo>
                    <a:pt x="121547" y="19646"/>
                  </a:lnTo>
                  <a:lnTo>
                    <a:pt x="121861" y="21963"/>
                  </a:lnTo>
                  <a:lnTo>
                    <a:pt x="120020" y="21963"/>
                  </a:lnTo>
                  <a:lnTo>
                    <a:pt x="114204" y="6494"/>
                  </a:lnTo>
                  <a:lnTo>
                    <a:pt x="117023" y="6494"/>
                  </a:lnTo>
                  <a:close/>
                  <a:moveTo>
                    <a:pt x="137510" y="22250"/>
                  </a:moveTo>
                  <a:cubicBezTo>
                    <a:pt x="136390" y="22250"/>
                    <a:pt x="135378" y="22069"/>
                    <a:pt x="134468" y="21707"/>
                  </a:cubicBezTo>
                  <a:cubicBezTo>
                    <a:pt x="133569" y="21333"/>
                    <a:pt x="132792" y="20815"/>
                    <a:pt x="132138" y="20148"/>
                  </a:cubicBezTo>
                  <a:cubicBezTo>
                    <a:pt x="131494" y="19481"/>
                    <a:pt x="131002" y="18688"/>
                    <a:pt x="130656" y="17775"/>
                  </a:cubicBezTo>
                  <a:cubicBezTo>
                    <a:pt x="130310" y="16858"/>
                    <a:pt x="130135" y="15860"/>
                    <a:pt x="130135" y="14771"/>
                  </a:cubicBezTo>
                  <a:lnTo>
                    <a:pt x="130135" y="14172"/>
                  </a:lnTo>
                  <a:cubicBezTo>
                    <a:pt x="130135" y="12912"/>
                    <a:pt x="130329" y="11793"/>
                    <a:pt x="130714" y="10810"/>
                  </a:cubicBezTo>
                  <a:cubicBezTo>
                    <a:pt x="131099" y="9818"/>
                    <a:pt x="131624" y="8979"/>
                    <a:pt x="132287" y="8293"/>
                  </a:cubicBezTo>
                  <a:cubicBezTo>
                    <a:pt x="132950" y="7607"/>
                    <a:pt x="133701" y="7089"/>
                    <a:pt x="134543" y="6737"/>
                  </a:cubicBezTo>
                  <a:cubicBezTo>
                    <a:pt x="135384" y="6384"/>
                    <a:pt x="136255" y="6207"/>
                    <a:pt x="137154" y="6207"/>
                  </a:cubicBezTo>
                  <a:cubicBezTo>
                    <a:pt x="138300" y="6207"/>
                    <a:pt x="139290" y="6397"/>
                    <a:pt x="140122" y="6777"/>
                  </a:cubicBezTo>
                  <a:cubicBezTo>
                    <a:pt x="140960" y="7161"/>
                    <a:pt x="141649" y="7694"/>
                    <a:pt x="142183" y="8380"/>
                  </a:cubicBezTo>
                  <a:cubicBezTo>
                    <a:pt x="142717" y="9057"/>
                    <a:pt x="143112" y="9859"/>
                    <a:pt x="143371" y="10782"/>
                  </a:cubicBezTo>
                  <a:cubicBezTo>
                    <a:pt x="143626" y="11696"/>
                    <a:pt x="143756" y="12697"/>
                    <a:pt x="143756" y="13786"/>
                  </a:cubicBezTo>
                  <a:lnTo>
                    <a:pt x="143756" y="14971"/>
                  </a:lnTo>
                  <a:lnTo>
                    <a:pt x="131766" y="14971"/>
                  </a:lnTo>
                  <a:lnTo>
                    <a:pt x="131766" y="12812"/>
                  </a:lnTo>
                  <a:lnTo>
                    <a:pt x="141012" y="12812"/>
                  </a:lnTo>
                  <a:lnTo>
                    <a:pt x="141012" y="12613"/>
                  </a:lnTo>
                  <a:cubicBezTo>
                    <a:pt x="140969" y="11927"/>
                    <a:pt x="140824" y="11259"/>
                    <a:pt x="140565" y="10610"/>
                  </a:cubicBezTo>
                  <a:cubicBezTo>
                    <a:pt x="140319" y="9962"/>
                    <a:pt x="139921" y="9428"/>
                    <a:pt x="139377" y="9010"/>
                  </a:cubicBezTo>
                  <a:cubicBezTo>
                    <a:pt x="138834" y="8589"/>
                    <a:pt x="138093" y="8380"/>
                    <a:pt x="137154" y="8380"/>
                  </a:cubicBezTo>
                  <a:cubicBezTo>
                    <a:pt x="136530" y="8380"/>
                    <a:pt x="135957" y="8508"/>
                    <a:pt x="135433" y="8767"/>
                  </a:cubicBezTo>
                  <a:cubicBezTo>
                    <a:pt x="134908" y="9014"/>
                    <a:pt x="134458" y="9385"/>
                    <a:pt x="134083" y="9881"/>
                  </a:cubicBezTo>
                  <a:cubicBezTo>
                    <a:pt x="133708" y="10377"/>
                    <a:pt x="133413" y="10982"/>
                    <a:pt x="133206" y="11696"/>
                  </a:cubicBezTo>
                  <a:cubicBezTo>
                    <a:pt x="132999" y="12413"/>
                    <a:pt x="132895" y="13237"/>
                    <a:pt x="132895" y="14172"/>
                  </a:cubicBezTo>
                  <a:lnTo>
                    <a:pt x="132895" y="14771"/>
                  </a:lnTo>
                  <a:cubicBezTo>
                    <a:pt x="132895" y="15504"/>
                    <a:pt x="132999" y="16196"/>
                    <a:pt x="133206" y="16845"/>
                  </a:cubicBezTo>
                  <a:cubicBezTo>
                    <a:pt x="133423" y="17484"/>
                    <a:pt x="133737" y="18046"/>
                    <a:pt x="134141" y="18532"/>
                  </a:cubicBezTo>
                  <a:cubicBezTo>
                    <a:pt x="134556" y="19019"/>
                    <a:pt x="135057" y="19399"/>
                    <a:pt x="135640" y="19677"/>
                  </a:cubicBezTo>
                  <a:cubicBezTo>
                    <a:pt x="136232" y="19952"/>
                    <a:pt x="136905" y="20092"/>
                    <a:pt x="137659" y="20092"/>
                  </a:cubicBezTo>
                  <a:cubicBezTo>
                    <a:pt x="138627" y="20092"/>
                    <a:pt x="139448" y="19899"/>
                    <a:pt x="140122" y="19518"/>
                  </a:cubicBezTo>
                  <a:cubicBezTo>
                    <a:pt x="140791" y="19137"/>
                    <a:pt x="141380" y="18626"/>
                    <a:pt x="141885" y="17990"/>
                  </a:cubicBezTo>
                  <a:lnTo>
                    <a:pt x="143549" y="19262"/>
                  </a:lnTo>
                  <a:cubicBezTo>
                    <a:pt x="143202" y="19768"/>
                    <a:pt x="142762" y="20248"/>
                    <a:pt x="142228" y="20706"/>
                  </a:cubicBezTo>
                  <a:cubicBezTo>
                    <a:pt x="141691" y="21162"/>
                    <a:pt x="141034" y="21536"/>
                    <a:pt x="140254" y="21820"/>
                  </a:cubicBezTo>
                  <a:cubicBezTo>
                    <a:pt x="139481" y="22107"/>
                    <a:pt x="138568" y="22250"/>
                    <a:pt x="137510" y="22250"/>
                  </a:cubicBezTo>
                  <a:close/>
                  <a:moveTo>
                    <a:pt x="159062" y="21963"/>
                  </a:moveTo>
                  <a:lnTo>
                    <a:pt x="159062" y="24137"/>
                  </a:lnTo>
                  <a:lnTo>
                    <a:pt x="145458" y="24137"/>
                  </a:lnTo>
                  <a:lnTo>
                    <a:pt x="145458" y="21963"/>
                  </a:lnTo>
                  <a:lnTo>
                    <a:pt x="159062" y="21963"/>
                  </a:lnTo>
                  <a:close/>
                  <a:moveTo>
                    <a:pt x="171078" y="17859"/>
                  </a:moveTo>
                  <a:cubicBezTo>
                    <a:pt x="171078" y="17478"/>
                    <a:pt x="170990" y="17126"/>
                    <a:pt x="170812" y="16801"/>
                  </a:cubicBezTo>
                  <a:cubicBezTo>
                    <a:pt x="170644" y="16468"/>
                    <a:pt x="170291" y="16168"/>
                    <a:pt x="169757" y="15900"/>
                  </a:cubicBezTo>
                  <a:cubicBezTo>
                    <a:pt x="169233" y="15626"/>
                    <a:pt x="168444" y="15386"/>
                    <a:pt x="167385" y="15186"/>
                  </a:cubicBezTo>
                  <a:cubicBezTo>
                    <a:pt x="166495" y="15005"/>
                    <a:pt x="165686" y="14790"/>
                    <a:pt x="164965" y="14543"/>
                  </a:cubicBezTo>
                  <a:cubicBezTo>
                    <a:pt x="164253" y="14294"/>
                    <a:pt x="163644" y="13994"/>
                    <a:pt x="163140" y="13642"/>
                  </a:cubicBezTo>
                  <a:cubicBezTo>
                    <a:pt x="162648" y="13290"/>
                    <a:pt x="162266" y="12875"/>
                    <a:pt x="161997" y="12398"/>
                  </a:cubicBezTo>
                  <a:cubicBezTo>
                    <a:pt x="161732" y="11920"/>
                    <a:pt x="161599" y="11365"/>
                    <a:pt x="161599" y="10726"/>
                  </a:cubicBezTo>
                  <a:cubicBezTo>
                    <a:pt x="161599" y="10115"/>
                    <a:pt x="161735" y="9538"/>
                    <a:pt x="162014" y="8995"/>
                  </a:cubicBezTo>
                  <a:cubicBezTo>
                    <a:pt x="162302" y="8452"/>
                    <a:pt x="162700" y="7969"/>
                    <a:pt x="163214" y="7551"/>
                  </a:cubicBezTo>
                  <a:cubicBezTo>
                    <a:pt x="163738" y="7133"/>
                    <a:pt x="164366" y="6802"/>
                    <a:pt x="165101" y="6565"/>
                  </a:cubicBezTo>
                  <a:cubicBezTo>
                    <a:pt x="165832" y="6325"/>
                    <a:pt x="166648" y="6207"/>
                    <a:pt x="167547" y="6207"/>
                  </a:cubicBezTo>
                  <a:cubicBezTo>
                    <a:pt x="168832" y="6207"/>
                    <a:pt x="169932" y="6425"/>
                    <a:pt x="170841" y="6865"/>
                  </a:cubicBezTo>
                  <a:cubicBezTo>
                    <a:pt x="171751" y="7304"/>
                    <a:pt x="172447" y="7888"/>
                    <a:pt x="172932" y="8624"/>
                  </a:cubicBezTo>
                  <a:cubicBezTo>
                    <a:pt x="173417" y="9347"/>
                    <a:pt x="173660" y="10152"/>
                    <a:pt x="173660" y="11041"/>
                  </a:cubicBezTo>
                  <a:lnTo>
                    <a:pt x="170916" y="11041"/>
                  </a:lnTo>
                  <a:cubicBezTo>
                    <a:pt x="170916" y="10610"/>
                    <a:pt x="170780" y="10196"/>
                    <a:pt x="170515" y="9796"/>
                  </a:cubicBezTo>
                  <a:cubicBezTo>
                    <a:pt x="170256" y="9385"/>
                    <a:pt x="169877" y="9048"/>
                    <a:pt x="169372" y="8780"/>
                  </a:cubicBezTo>
                  <a:cubicBezTo>
                    <a:pt x="168877" y="8515"/>
                    <a:pt x="168269" y="8380"/>
                    <a:pt x="167547" y="8380"/>
                  </a:cubicBezTo>
                  <a:cubicBezTo>
                    <a:pt x="166787" y="8380"/>
                    <a:pt x="166169" y="8496"/>
                    <a:pt x="165693" y="8724"/>
                  </a:cubicBezTo>
                  <a:cubicBezTo>
                    <a:pt x="165227" y="8942"/>
                    <a:pt x="164887" y="9223"/>
                    <a:pt x="164670" y="9566"/>
                  </a:cubicBezTo>
                  <a:cubicBezTo>
                    <a:pt x="164460" y="9909"/>
                    <a:pt x="164356" y="10274"/>
                    <a:pt x="164356" y="10654"/>
                  </a:cubicBezTo>
                  <a:cubicBezTo>
                    <a:pt x="164356" y="10938"/>
                    <a:pt x="164408" y="11197"/>
                    <a:pt x="164505" y="11424"/>
                  </a:cubicBezTo>
                  <a:cubicBezTo>
                    <a:pt x="164615" y="11646"/>
                    <a:pt x="164803" y="11849"/>
                    <a:pt x="165068" y="12039"/>
                  </a:cubicBezTo>
                  <a:cubicBezTo>
                    <a:pt x="165337" y="12223"/>
                    <a:pt x="165712" y="12394"/>
                    <a:pt x="166198" y="12557"/>
                  </a:cubicBezTo>
                  <a:cubicBezTo>
                    <a:pt x="166683" y="12716"/>
                    <a:pt x="167301" y="12878"/>
                    <a:pt x="168052" y="13040"/>
                  </a:cubicBezTo>
                  <a:cubicBezTo>
                    <a:pt x="169366" y="13327"/>
                    <a:pt x="170450" y="13670"/>
                    <a:pt x="171301" y="14069"/>
                  </a:cubicBezTo>
                  <a:cubicBezTo>
                    <a:pt x="172152" y="14472"/>
                    <a:pt x="172783" y="14961"/>
                    <a:pt x="173201" y="15545"/>
                  </a:cubicBezTo>
                  <a:cubicBezTo>
                    <a:pt x="173615" y="16125"/>
                    <a:pt x="173822" y="16829"/>
                    <a:pt x="173822" y="17659"/>
                  </a:cubicBezTo>
                  <a:cubicBezTo>
                    <a:pt x="173822" y="18336"/>
                    <a:pt x="173673" y="18957"/>
                    <a:pt x="173379" y="19518"/>
                  </a:cubicBezTo>
                  <a:cubicBezTo>
                    <a:pt x="173091" y="20079"/>
                    <a:pt x="172670" y="20566"/>
                    <a:pt x="172116" y="20978"/>
                  </a:cubicBezTo>
                  <a:cubicBezTo>
                    <a:pt x="171573" y="21377"/>
                    <a:pt x="170919" y="21692"/>
                    <a:pt x="170159" y="21919"/>
                  </a:cubicBezTo>
                  <a:cubicBezTo>
                    <a:pt x="169408" y="22141"/>
                    <a:pt x="168560" y="22250"/>
                    <a:pt x="167622" y="22250"/>
                  </a:cubicBezTo>
                  <a:cubicBezTo>
                    <a:pt x="166207" y="22250"/>
                    <a:pt x="165010" y="22007"/>
                    <a:pt x="164033" y="21520"/>
                  </a:cubicBezTo>
                  <a:cubicBezTo>
                    <a:pt x="163052" y="21034"/>
                    <a:pt x="162311" y="20404"/>
                    <a:pt x="161806" y="19633"/>
                  </a:cubicBezTo>
                  <a:cubicBezTo>
                    <a:pt x="161302" y="18860"/>
                    <a:pt x="161049" y="18046"/>
                    <a:pt x="161049" y="17188"/>
                  </a:cubicBezTo>
                  <a:lnTo>
                    <a:pt x="163810" y="17188"/>
                  </a:lnTo>
                  <a:cubicBezTo>
                    <a:pt x="163848" y="17912"/>
                    <a:pt x="164065" y="18489"/>
                    <a:pt x="164460" y="18919"/>
                  </a:cubicBezTo>
                  <a:cubicBezTo>
                    <a:pt x="164858" y="19337"/>
                    <a:pt x="165340" y="19636"/>
                    <a:pt x="165916" y="19817"/>
                  </a:cubicBezTo>
                  <a:cubicBezTo>
                    <a:pt x="166489" y="19989"/>
                    <a:pt x="167059" y="20076"/>
                    <a:pt x="167622" y="20076"/>
                  </a:cubicBezTo>
                  <a:cubicBezTo>
                    <a:pt x="168372" y="20076"/>
                    <a:pt x="169000" y="19980"/>
                    <a:pt x="169505" y="19789"/>
                  </a:cubicBezTo>
                  <a:cubicBezTo>
                    <a:pt x="170020" y="19599"/>
                    <a:pt x="170411" y="19337"/>
                    <a:pt x="170676" y="19003"/>
                  </a:cubicBezTo>
                  <a:cubicBezTo>
                    <a:pt x="170945" y="18670"/>
                    <a:pt x="171078" y="18289"/>
                    <a:pt x="171078" y="17859"/>
                  </a:cubicBezTo>
                  <a:close/>
                  <a:moveTo>
                    <a:pt x="184682" y="6494"/>
                  </a:moveTo>
                  <a:lnTo>
                    <a:pt x="184682" y="8524"/>
                  </a:lnTo>
                  <a:lnTo>
                    <a:pt x="176003" y="8524"/>
                  </a:lnTo>
                  <a:lnTo>
                    <a:pt x="176003" y="6494"/>
                  </a:lnTo>
                  <a:lnTo>
                    <a:pt x="184682" y="6494"/>
                  </a:lnTo>
                  <a:close/>
                  <a:moveTo>
                    <a:pt x="178938" y="2732"/>
                  </a:moveTo>
                  <a:lnTo>
                    <a:pt x="181682" y="2732"/>
                  </a:lnTo>
                  <a:lnTo>
                    <a:pt x="181682" y="18130"/>
                  </a:lnTo>
                  <a:cubicBezTo>
                    <a:pt x="181682" y="18657"/>
                    <a:pt x="181766" y="19050"/>
                    <a:pt x="181935" y="19318"/>
                  </a:cubicBezTo>
                  <a:cubicBezTo>
                    <a:pt x="182103" y="19587"/>
                    <a:pt x="182323" y="19761"/>
                    <a:pt x="182588" y="19849"/>
                  </a:cubicBezTo>
                  <a:cubicBezTo>
                    <a:pt x="182857" y="19933"/>
                    <a:pt x="183142" y="19976"/>
                    <a:pt x="183449" y="19976"/>
                  </a:cubicBezTo>
                  <a:cubicBezTo>
                    <a:pt x="183676" y="19976"/>
                    <a:pt x="183915" y="19958"/>
                    <a:pt x="184161" y="19920"/>
                  </a:cubicBezTo>
                  <a:cubicBezTo>
                    <a:pt x="184420" y="19870"/>
                    <a:pt x="184611" y="19833"/>
                    <a:pt x="184740" y="19805"/>
                  </a:cubicBezTo>
                  <a:lnTo>
                    <a:pt x="184753" y="21963"/>
                  </a:lnTo>
                  <a:cubicBezTo>
                    <a:pt x="184536" y="22029"/>
                    <a:pt x="184252" y="22091"/>
                    <a:pt x="183896" y="22150"/>
                  </a:cubicBezTo>
                  <a:cubicBezTo>
                    <a:pt x="183549" y="22216"/>
                    <a:pt x="183129" y="22250"/>
                    <a:pt x="182634" y="22250"/>
                  </a:cubicBezTo>
                  <a:cubicBezTo>
                    <a:pt x="181961" y="22250"/>
                    <a:pt x="181342" y="22122"/>
                    <a:pt x="180779" y="21863"/>
                  </a:cubicBezTo>
                  <a:cubicBezTo>
                    <a:pt x="180216" y="21605"/>
                    <a:pt x="179767" y="21177"/>
                    <a:pt x="179430" y="20575"/>
                  </a:cubicBezTo>
                  <a:cubicBezTo>
                    <a:pt x="179103" y="19967"/>
                    <a:pt x="178938" y="19147"/>
                    <a:pt x="178938" y="18118"/>
                  </a:cubicBezTo>
                  <a:lnTo>
                    <a:pt x="178938" y="2732"/>
                  </a:lnTo>
                  <a:close/>
                  <a:moveTo>
                    <a:pt x="197898" y="19318"/>
                  </a:moveTo>
                  <a:lnTo>
                    <a:pt x="197898" y="11353"/>
                  </a:lnTo>
                  <a:cubicBezTo>
                    <a:pt x="197898" y="10745"/>
                    <a:pt x="197769" y="10214"/>
                    <a:pt x="197513" y="9768"/>
                  </a:cubicBezTo>
                  <a:cubicBezTo>
                    <a:pt x="197264" y="9310"/>
                    <a:pt x="196889" y="8957"/>
                    <a:pt x="196384" y="8708"/>
                  </a:cubicBezTo>
                  <a:cubicBezTo>
                    <a:pt x="195879" y="8462"/>
                    <a:pt x="195258" y="8337"/>
                    <a:pt x="194513" y="8337"/>
                  </a:cubicBezTo>
                  <a:cubicBezTo>
                    <a:pt x="193824" y="8337"/>
                    <a:pt x="193216" y="8452"/>
                    <a:pt x="192691" y="8680"/>
                  </a:cubicBezTo>
                  <a:cubicBezTo>
                    <a:pt x="192177" y="8911"/>
                    <a:pt x="191769" y="9210"/>
                    <a:pt x="191475" y="9581"/>
                  </a:cubicBezTo>
                  <a:cubicBezTo>
                    <a:pt x="191187" y="9952"/>
                    <a:pt x="191044" y="10355"/>
                    <a:pt x="191044" y="10782"/>
                  </a:cubicBezTo>
                  <a:lnTo>
                    <a:pt x="188300" y="10782"/>
                  </a:lnTo>
                  <a:cubicBezTo>
                    <a:pt x="188300" y="10230"/>
                    <a:pt x="188446" y="9681"/>
                    <a:pt x="188743" y="9138"/>
                  </a:cubicBezTo>
                  <a:cubicBezTo>
                    <a:pt x="189041" y="8596"/>
                    <a:pt x="189465" y="8103"/>
                    <a:pt x="190018" y="7666"/>
                  </a:cubicBezTo>
                  <a:cubicBezTo>
                    <a:pt x="190585" y="7217"/>
                    <a:pt x="191255" y="6865"/>
                    <a:pt x="192038" y="6606"/>
                  </a:cubicBezTo>
                  <a:cubicBezTo>
                    <a:pt x="192827" y="6341"/>
                    <a:pt x="193707" y="6207"/>
                    <a:pt x="194678" y="6207"/>
                  </a:cubicBezTo>
                  <a:cubicBezTo>
                    <a:pt x="195846" y="6207"/>
                    <a:pt x="196872" y="6397"/>
                    <a:pt x="197762" y="6777"/>
                  </a:cubicBezTo>
                  <a:cubicBezTo>
                    <a:pt x="198665" y="7161"/>
                    <a:pt x="199367" y="7738"/>
                    <a:pt x="199869" y="8508"/>
                  </a:cubicBezTo>
                  <a:cubicBezTo>
                    <a:pt x="200383" y="9272"/>
                    <a:pt x="200642" y="10230"/>
                    <a:pt x="200642" y="11384"/>
                  </a:cubicBezTo>
                  <a:lnTo>
                    <a:pt x="200642" y="18589"/>
                  </a:lnTo>
                  <a:cubicBezTo>
                    <a:pt x="200642" y="19103"/>
                    <a:pt x="200688" y="19652"/>
                    <a:pt x="200775" y="20232"/>
                  </a:cubicBezTo>
                  <a:cubicBezTo>
                    <a:pt x="200875" y="20815"/>
                    <a:pt x="201018" y="21315"/>
                    <a:pt x="201205" y="21735"/>
                  </a:cubicBezTo>
                  <a:lnTo>
                    <a:pt x="201205" y="21963"/>
                  </a:lnTo>
                  <a:lnTo>
                    <a:pt x="198341" y="21963"/>
                  </a:lnTo>
                  <a:cubicBezTo>
                    <a:pt x="198202" y="21658"/>
                    <a:pt x="198096" y="21252"/>
                    <a:pt x="198015" y="20747"/>
                  </a:cubicBezTo>
                  <a:cubicBezTo>
                    <a:pt x="197937" y="20232"/>
                    <a:pt x="197898" y="19758"/>
                    <a:pt x="197898" y="19318"/>
                  </a:cubicBezTo>
                  <a:close/>
                  <a:moveTo>
                    <a:pt x="198371" y="12585"/>
                  </a:moveTo>
                  <a:lnTo>
                    <a:pt x="198403" y="14444"/>
                  </a:lnTo>
                  <a:lnTo>
                    <a:pt x="195626" y="14444"/>
                  </a:lnTo>
                  <a:cubicBezTo>
                    <a:pt x="194847" y="14444"/>
                    <a:pt x="194148" y="14506"/>
                    <a:pt x="193536" y="14628"/>
                  </a:cubicBezTo>
                  <a:cubicBezTo>
                    <a:pt x="192921" y="14743"/>
                    <a:pt x="192407" y="14918"/>
                    <a:pt x="191992" y="15158"/>
                  </a:cubicBezTo>
                  <a:cubicBezTo>
                    <a:pt x="191578" y="15395"/>
                    <a:pt x="191261" y="15697"/>
                    <a:pt x="191044" y="16059"/>
                  </a:cubicBezTo>
                  <a:cubicBezTo>
                    <a:pt x="190824" y="16412"/>
                    <a:pt x="190717" y="16826"/>
                    <a:pt x="190717" y="17304"/>
                  </a:cubicBezTo>
                  <a:cubicBezTo>
                    <a:pt x="190717" y="17787"/>
                    <a:pt x="190831" y="18233"/>
                    <a:pt x="191057" y="18632"/>
                  </a:cubicBezTo>
                  <a:cubicBezTo>
                    <a:pt x="191287" y="19031"/>
                    <a:pt x="191627" y="19353"/>
                    <a:pt x="192083" y="19590"/>
                  </a:cubicBezTo>
                  <a:cubicBezTo>
                    <a:pt x="192546" y="19817"/>
                    <a:pt x="193115" y="19933"/>
                    <a:pt x="193788" y="19933"/>
                  </a:cubicBezTo>
                  <a:cubicBezTo>
                    <a:pt x="194630" y="19933"/>
                    <a:pt x="195371" y="19761"/>
                    <a:pt x="196012" y="19418"/>
                  </a:cubicBezTo>
                  <a:cubicBezTo>
                    <a:pt x="196656" y="19075"/>
                    <a:pt x="197167" y="18657"/>
                    <a:pt x="197542" y="18161"/>
                  </a:cubicBezTo>
                  <a:cubicBezTo>
                    <a:pt x="197927" y="17665"/>
                    <a:pt x="198134" y="17182"/>
                    <a:pt x="198163" y="16717"/>
                  </a:cubicBezTo>
                  <a:lnTo>
                    <a:pt x="199335" y="17990"/>
                  </a:lnTo>
                  <a:cubicBezTo>
                    <a:pt x="199267" y="18389"/>
                    <a:pt x="199079" y="18832"/>
                    <a:pt x="198772" y="19318"/>
                  </a:cubicBezTo>
                  <a:cubicBezTo>
                    <a:pt x="198464" y="19805"/>
                    <a:pt x="198057" y="20273"/>
                    <a:pt x="197542" y="20719"/>
                  </a:cubicBezTo>
                  <a:cubicBezTo>
                    <a:pt x="197037" y="21159"/>
                    <a:pt x="196432" y="21523"/>
                    <a:pt x="195730" y="21820"/>
                  </a:cubicBezTo>
                  <a:cubicBezTo>
                    <a:pt x="195037" y="22107"/>
                    <a:pt x="194258" y="22250"/>
                    <a:pt x="193387" y="22250"/>
                  </a:cubicBezTo>
                  <a:cubicBezTo>
                    <a:pt x="192300" y="22250"/>
                    <a:pt x="191345" y="22044"/>
                    <a:pt x="190523" y="21636"/>
                  </a:cubicBezTo>
                  <a:cubicBezTo>
                    <a:pt x="189714" y="21224"/>
                    <a:pt x="189080" y="20675"/>
                    <a:pt x="188624" y="19989"/>
                  </a:cubicBezTo>
                  <a:cubicBezTo>
                    <a:pt x="188180" y="19293"/>
                    <a:pt x="187957" y="18517"/>
                    <a:pt x="187957" y="17659"/>
                  </a:cubicBezTo>
                  <a:cubicBezTo>
                    <a:pt x="187957" y="16829"/>
                    <a:pt x="188125" y="16100"/>
                    <a:pt x="188462" y="15473"/>
                  </a:cubicBezTo>
                  <a:cubicBezTo>
                    <a:pt x="188798" y="14833"/>
                    <a:pt x="189284" y="14303"/>
                    <a:pt x="189915" y="13885"/>
                  </a:cubicBezTo>
                  <a:cubicBezTo>
                    <a:pt x="190549" y="13455"/>
                    <a:pt x="191310" y="13130"/>
                    <a:pt x="192199" y="12912"/>
                  </a:cubicBezTo>
                  <a:cubicBezTo>
                    <a:pt x="193089" y="12694"/>
                    <a:pt x="194086" y="12585"/>
                    <a:pt x="195183" y="12585"/>
                  </a:cubicBezTo>
                  <a:lnTo>
                    <a:pt x="198371" y="12585"/>
                  </a:lnTo>
                  <a:close/>
                  <a:moveTo>
                    <a:pt x="215609" y="18960"/>
                  </a:moveTo>
                  <a:lnTo>
                    <a:pt x="215609" y="0"/>
                  </a:lnTo>
                  <a:lnTo>
                    <a:pt x="218369" y="0"/>
                  </a:lnTo>
                  <a:lnTo>
                    <a:pt x="218369" y="21963"/>
                  </a:lnTo>
                  <a:lnTo>
                    <a:pt x="215845" y="21963"/>
                  </a:lnTo>
                  <a:lnTo>
                    <a:pt x="215609" y="18960"/>
                  </a:lnTo>
                  <a:close/>
                  <a:moveTo>
                    <a:pt x="204810" y="14400"/>
                  </a:moveTo>
                  <a:lnTo>
                    <a:pt x="204810" y="14100"/>
                  </a:lnTo>
                  <a:cubicBezTo>
                    <a:pt x="204810" y="12918"/>
                    <a:pt x="204956" y="11846"/>
                    <a:pt x="205254" y="10882"/>
                  </a:cubicBezTo>
                  <a:cubicBezTo>
                    <a:pt x="205561" y="9909"/>
                    <a:pt x="205992" y="9076"/>
                    <a:pt x="206545" y="8380"/>
                  </a:cubicBezTo>
                  <a:cubicBezTo>
                    <a:pt x="207108" y="7685"/>
                    <a:pt x="207775" y="7152"/>
                    <a:pt x="208548" y="6777"/>
                  </a:cubicBezTo>
                  <a:cubicBezTo>
                    <a:pt x="209328" y="6397"/>
                    <a:pt x="210198" y="6207"/>
                    <a:pt x="211160" y="6207"/>
                  </a:cubicBezTo>
                  <a:cubicBezTo>
                    <a:pt x="212166" y="6207"/>
                    <a:pt x="213046" y="6378"/>
                    <a:pt x="213800" y="6721"/>
                  </a:cubicBezTo>
                  <a:cubicBezTo>
                    <a:pt x="214561" y="7055"/>
                    <a:pt x="215205" y="7545"/>
                    <a:pt x="215729" y="8193"/>
                  </a:cubicBezTo>
                  <a:cubicBezTo>
                    <a:pt x="216263" y="8833"/>
                    <a:pt x="216683" y="9606"/>
                    <a:pt x="216988" y="10511"/>
                  </a:cubicBezTo>
                  <a:cubicBezTo>
                    <a:pt x="217295" y="11415"/>
                    <a:pt x="217509" y="12441"/>
                    <a:pt x="217625" y="13586"/>
                  </a:cubicBezTo>
                  <a:lnTo>
                    <a:pt x="217625" y="14899"/>
                  </a:lnTo>
                  <a:cubicBezTo>
                    <a:pt x="217518" y="16034"/>
                    <a:pt x="217305" y="17054"/>
                    <a:pt x="216988" y="17959"/>
                  </a:cubicBezTo>
                  <a:cubicBezTo>
                    <a:pt x="216683" y="18866"/>
                    <a:pt x="216263" y="19636"/>
                    <a:pt x="215729" y="20276"/>
                  </a:cubicBezTo>
                  <a:cubicBezTo>
                    <a:pt x="215205" y="20915"/>
                    <a:pt x="214561" y="21405"/>
                    <a:pt x="213800" y="21748"/>
                  </a:cubicBezTo>
                  <a:cubicBezTo>
                    <a:pt x="213036" y="22082"/>
                    <a:pt x="212146" y="22250"/>
                    <a:pt x="211127" y="22250"/>
                  </a:cubicBezTo>
                  <a:cubicBezTo>
                    <a:pt x="210189" y="22250"/>
                    <a:pt x="209328" y="22054"/>
                    <a:pt x="208548" y="21664"/>
                  </a:cubicBezTo>
                  <a:cubicBezTo>
                    <a:pt x="207775" y="21274"/>
                    <a:pt x="207108" y="20725"/>
                    <a:pt x="206545" y="20020"/>
                  </a:cubicBezTo>
                  <a:cubicBezTo>
                    <a:pt x="205992" y="19312"/>
                    <a:pt x="205561" y="18486"/>
                    <a:pt x="205254" y="17531"/>
                  </a:cubicBezTo>
                  <a:cubicBezTo>
                    <a:pt x="204956" y="16568"/>
                    <a:pt x="204810" y="15526"/>
                    <a:pt x="204810" y="14400"/>
                  </a:cubicBezTo>
                  <a:close/>
                  <a:moveTo>
                    <a:pt x="207567" y="14100"/>
                  </a:moveTo>
                  <a:lnTo>
                    <a:pt x="207567" y="14400"/>
                  </a:lnTo>
                  <a:cubicBezTo>
                    <a:pt x="207567" y="15170"/>
                    <a:pt x="207648" y="15897"/>
                    <a:pt x="207807" y="16574"/>
                  </a:cubicBezTo>
                  <a:cubicBezTo>
                    <a:pt x="207975" y="17251"/>
                    <a:pt x="208231" y="17846"/>
                    <a:pt x="208577" y="18361"/>
                  </a:cubicBezTo>
                  <a:cubicBezTo>
                    <a:pt x="208923" y="18876"/>
                    <a:pt x="209363" y="19281"/>
                    <a:pt x="209897" y="19574"/>
                  </a:cubicBezTo>
                  <a:cubicBezTo>
                    <a:pt x="210431" y="19861"/>
                    <a:pt x="211069" y="20005"/>
                    <a:pt x="211810" y="20005"/>
                  </a:cubicBezTo>
                  <a:cubicBezTo>
                    <a:pt x="212723" y="20005"/>
                    <a:pt x="213467" y="19817"/>
                    <a:pt x="214053" y="19446"/>
                  </a:cubicBezTo>
                  <a:cubicBezTo>
                    <a:pt x="214645" y="19075"/>
                    <a:pt x="215120" y="18585"/>
                    <a:pt x="215476" y="17974"/>
                  </a:cubicBezTo>
                  <a:cubicBezTo>
                    <a:pt x="215832" y="17363"/>
                    <a:pt x="216107" y="16702"/>
                    <a:pt x="216305" y="15987"/>
                  </a:cubicBezTo>
                  <a:lnTo>
                    <a:pt x="216305" y="12541"/>
                  </a:lnTo>
                  <a:cubicBezTo>
                    <a:pt x="216188" y="12017"/>
                    <a:pt x="216014" y="11512"/>
                    <a:pt x="215787" y="11025"/>
                  </a:cubicBezTo>
                  <a:cubicBezTo>
                    <a:pt x="215570" y="10529"/>
                    <a:pt x="215282" y="10090"/>
                    <a:pt x="214926" y="9709"/>
                  </a:cubicBezTo>
                  <a:cubicBezTo>
                    <a:pt x="214580" y="9319"/>
                    <a:pt x="214150" y="9010"/>
                    <a:pt x="213635" y="8780"/>
                  </a:cubicBezTo>
                  <a:cubicBezTo>
                    <a:pt x="213130" y="8552"/>
                    <a:pt x="212532" y="8437"/>
                    <a:pt x="211842" y="8437"/>
                  </a:cubicBezTo>
                  <a:cubicBezTo>
                    <a:pt x="211088" y="8437"/>
                    <a:pt x="210441" y="8589"/>
                    <a:pt x="209897" y="8895"/>
                  </a:cubicBezTo>
                  <a:cubicBezTo>
                    <a:pt x="209363" y="9191"/>
                    <a:pt x="208923" y="9600"/>
                    <a:pt x="208577" y="10124"/>
                  </a:cubicBezTo>
                  <a:cubicBezTo>
                    <a:pt x="208231" y="10639"/>
                    <a:pt x="207975" y="11240"/>
                    <a:pt x="207807" y="11927"/>
                  </a:cubicBezTo>
                  <a:cubicBezTo>
                    <a:pt x="207648" y="12603"/>
                    <a:pt x="207567" y="13327"/>
                    <a:pt x="207567" y="14100"/>
                  </a:cubicBezTo>
                  <a:close/>
                  <a:moveTo>
                    <a:pt x="226155" y="6494"/>
                  </a:moveTo>
                  <a:lnTo>
                    <a:pt x="226155" y="21963"/>
                  </a:lnTo>
                  <a:lnTo>
                    <a:pt x="223395" y="21963"/>
                  </a:lnTo>
                  <a:lnTo>
                    <a:pt x="223395" y="6494"/>
                  </a:lnTo>
                  <a:lnTo>
                    <a:pt x="226155" y="6494"/>
                  </a:lnTo>
                  <a:close/>
                  <a:moveTo>
                    <a:pt x="223188" y="2389"/>
                  </a:moveTo>
                  <a:cubicBezTo>
                    <a:pt x="223188" y="1959"/>
                    <a:pt x="223321" y="1597"/>
                    <a:pt x="223589" y="1304"/>
                  </a:cubicBezTo>
                  <a:cubicBezTo>
                    <a:pt x="223864" y="1007"/>
                    <a:pt x="224272" y="858"/>
                    <a:pt x="224806" y="858"/>
                  </a:cubicBezTo>
                  <a:cubicBezTo>
                    <a:pt x="225330" y="858"/>
                    <a:pt x="225731" y="1007"/>
                    <a:pt x="226007" y="1304"/>
                  </a:cubicBezTo>
                  <a:cubicBezTo>
                    <a:pt x="226295" y="1597"/>
                    <a:pt x="226437" y="1959"/>
                    <a:pt x="226437" y="2389"/>
                  </a:cubicBezTo>
                  <a:cubicBezTo>
                    <a:pt x="226437" y="2798"/>
                    <a:pt x="226295" y="3153"/>
                    <a:pt x="226007" y="3446"/>
                  </a:cubicBezTo>
                  <a:cubicBezTo>
                    <a:pt x="225731" y="3733"/>
                    <a:pt x="225330" y="3877"/>
                    <a:pt x="224806" y="3877"/>
                  </a:cubicBezTo>
                  <a:cubicBezTo>
                    <a:pt x="224272" y="3877"/>
                    <a:pt x="223864" y="3733"/>
                    <a:pt x="223589" y="3446"/>
                  </a:cubicBezTo>
                  <a:cubicBezTo>
                    <a:pt x="223321" y="3153"/>
                    <a:pt x="223188" y="2798"/>
                    <a:pt x="223188" y="2389"/>
                  </a:cubicBezTo>
                  <a:close/>
                  <a:moveTo>
                    <a:pt x="240915" y="18389"/>
                  </a:moveTo>
                  <a:lnTo>
                    <a:pt x="240915" y="6494"/>
                  </a:lnTo>
                  <a:lnTo>
                    <a:pt x="243675" y="6494"/>
                  </a:lnTo>
                  <a:lnTo>
                    <a:pt x="243675" y="21963"/>
                  </a:lnTo>
                  <a:lnTo>
                    <a:pt x="241048" y="21963"/>
                  </a:lnTo>
                  <a:lnTo>
                    <a:pt x="240915" y="18389"/>
                  </a:lnTo>
                  <a:close/>
                  <a:moveTo>
                    <a:pt x="241433" y="15130"/>
                  </a:moveTo>
                  <a:lnTo>
                    <a:pt x="242575" y="15102"/>
                  </a:lnTo>
                  <a:cubicBezTo>
                    <a:pt x="242575" y="16131"/>
                    <a:pt x="242462" y="17082"/>
                    <a:pt x="242235" y="17959"/>
                  </a:cubicBezTo>
                  <a:cubicBezTo>
                    <a:pt x="242019" y="18829"/>
                    <a:pt x="241663" y="19580"/>
                    <a:pt x="241167" y="20220"/>
                  </a:cubicBezTo>
                  <a:cubicBezTo>
                    <a:pt x="240672" y="20859"/>
                    <a:pt x="240025" y="21358"/>
                    <a:pt x="239223" y="21720"/>
                  </a:cubicBezTo>
                  <a:cubicBezTo>
                    <a:pt x="238423" y="22072"/>
                    <a:pt x="237449" y="22250"/>
                    <a:pt x="236300" y="22250"/>
                  </a:cubicBezTo>
                  <a:cubicBezTo>
                    <a:pt x="235521" y="22250"/>
                    <a:pt x="234802" y="22141"/>
                    <a:pt x="234148" y="21919"/>
                  </a:cubicBezTo>
                  <a:cubicBezTo>
                    <a:pt x="233508" y="21701"/>
                    <a:pt x="232954" y="21364"/>
                    <a:pt x="232488" y="20906"/>
                  </a:cubicBezTo>
                  <a:cubicBezTo>
                    <a:pt x="232022" y="20447"/>
                    <a:pt x="231663" y="19852"/>
                    <a:pt x="231404" y="19119"/>
                  </a:cubicBezTo>
                  <a:cubicBezTo>
                    <a:pt x="231158" y="18383"/>
                    <a:pt x="231035" y="17503"/>
                    <a:pt x="231035" y="16474"/>
                  </a:cubicBezTo>
                  <a:lnTo>
                    <a:pt x="231035" y="6494"/>
                  </a:lnTo>
                  <a:lnTo>
                    <a:pt x="233780" y="6494"/>
                  </a:lnTo>
                  <a:lnTo>
                    <a:pt x="233780" y="16502"/>
                  </a:lnTo>
                  <a:cubicBezTo>
                    <a:pt x="233780" y="17198"/>
                    <a:pt x="233857" y="17775"/>
                    <a:pt x="234016" y="18233"/>
                  </a:cubicBezTo>
                  <a:cubicBezTo>
                    <a:pt x="234184" y="18679"/>
                    <a:pt x="234407" y="19038"/>
                    <a:pt x="234682" y="19303"/>
                  </a:cubicBezTo>
                  <a:cubicBezTo>
                    <a:pt x="234970" y="19562"/>
                    <a:pt x="235288" y="19743"/>
                    <a:pt x="235634" y="19849"/>
                  </a:cubicBezTo>
                  <a:cubicBezTo>
                    <a:pt x="235990" y="19952"/>
                    <a:pt x="236355" y="20005"/>
                    <a:pt x="236731" y="20005"/>
                  </a:cubicBezTo>
                  <a:cubicBezTo>
                    <a:pt x="237899" y="20005"/>
                    <a:pt x="238825" y="19789"/>
                    <a:pt x="239504" y="19362"/>
                  </a:cubicBezTo>
                  <a:cubicBezTo>
                    <a:pt x="240187" y="18922"/>
                    <a:pt x="240679" y="18336"/>
                    <a:pt x="240973" y="17603"/>
                  </a:cubicBezTo>
                  <a:cubicBezTo>
                    <a:pt x="241281" y="16858"/>
                    <a:pt x="241433" y="16034"/>
                    <a:pt x="241433" y="15130"/>
                  </a:cubicBezTo>
                  <a:close/>
                  <a:moveTo>
                    <a:pt x="251118" y="9566"/>
                  </a:moveTo>
                  <a:lnTo>
                    <a:pt x="251118" y="21963"/>
                  </a:lnTo>
                  <a:lnTo>
                    <a:pt x="248361" y="21963"/>
                  </a:lnTo>
                  <a:lnTo>
                    <a:pt x="248361" y="6494"/>
                  </a:lnTo>
                  <a:lnTo>
                    <a:pt x="250973" y="6494"/>
                  </a:lnTo>
                  <a:lnTo>
                    <a:pt x="251118" y="9566"/>
                  </a:lnTo>
                  <a:close/>
                  <a:moveTo>
                    <a:pt x="250555" y="13642"/>
                  </a:moveTo>
                  <a:lnTo>
                    <a:pt x="249280" y="13598"/>
                  </a:lnTo>
                  <a:cubicBezTo>
                    <a:pt x="249290" y="12541"/>
                    <a:pt x="249432" y="11565"/>
                    <a:pt x="249711" y="10667"/>
                  </a:cubicBezTo>
                  <a:cubicBezTo>
                    <a:pt x="249989" y="9762"/>
                    <a:pt x="250397" y="8976"/>
                    <a:pt x="250940" y="8309"/>
                  </a:cubicBezTo>
                  <a:cubicBezTo>
                    <a:pt x="251487" y="7641"/>
                    <a:pt x="252164" y="7127"/>
                    <a:pt x="252976" y="6765"/>
                  </a:cubicBezTo>
                  <a:cubicBezTo>
                    <a:pt x="253785" y="6394"/>
                    <a:pt x="254723" y="6207"/>
                    <a:pt x="255794" y="6207"/>
                  </a:cubicBezTo>
                  <a:cubicBezTo>
                    <a:pt x="256545" y="6207"/>
                    <a:pt x="257238" y="6313"/>
                    <a:pt x="257869" y="6522"/>
                  </a:cubicBezTo>
                  <a:cubicBezTo>
                    <a:pt x="258503" y="6721"/>
                    <a:pt x="259053" y="7039"/>
                    <a:pt x="259516" y="7479"/>
                  </a:cubicBezTo>
                  <a:cubicBezTo>
                    <a:pt x="259982" y="7919"/>
                    <a:pt x="260341" y="8480"/>
                    <a:pt x="260600" y="9166"/>
                  </a:cubicBezTo>
                  <a:cubicBezTo>
                    <a:pt x="260856" y="9853"/>
                    <a:pt x="260985" y="10682"/>
                    <a:pt x="260985" y="11655"/>
                  </a:cubicBezTo>
                  <a:lnTo>
                    <a:pt x="260985" y="21963"/>
                  </a:lnTo>
                  <a:lnTo>
                    <a:pt x="258241" y="21963"/>
                  </a:lnTo>
                  <a:lnTo>
                    <a:pt x="258241" y="11783"/>
                  </a:lnTo>
                  <a:cubicBezTo>
                    <a:pt x="258241" y="10972"/>
                    <a:pt x="258098" y="10324"/>
                    <a:pt x="257811" y="9837"/>
                  </a:cubicBezTo>
                  <a:cubicBezTo>
                    <a:pt x="257532" y="9354"/>
                    <a:pt x="257137" y="9001"/>
                    <a:pt x="256623" y="8780"/>
                  </a:cubicBezTo>
                  <a:cubicBezTo>
                    <a:pt x="256108" y="8552"/>
                    <a:pt x="255506" y="8437"/>
                    <a:pt x="254814" y="8437"/>
                  </a:cubicBezTo>
                  <a:cubicBezTo>
                    <a:pt x="254002" y="8437"/>
                    <a:pt x="253325" y="8577"/>
                    <a:pt x="252782" y="8851"/>
                  </a:cubicBezTo>
                  <a:cubicBezTo>
                    <a:pt x="252238" y="9129"/>
                    <a:pt x="251801" y="9510"/>
                    <a:pt x="251474" y="9996"/>
                  </a:cubicBezTo>
                  <a:cubicBezTo>
                    <a:pt x="251151" y="10483"/>
                    <a:pt x="250911" y="11041"/>
                    <a:pt x="250762" y="11668"/>
                  </a:cubicBezTo>
                  <a:cubicBezTo>
                    <a:pt x="250626" y="12288"/>
                    <a:pt x="250555" y="12946"/>
                    <a:pt x="250555" y="13642"/>
                  </a:cubicBezTo>
                  <a:close/>
                  <a:moveTo>
                    <a:pt x="260956" y="12182"/>
                  </a:moveTo>
                  <a:lnTo>
                    <a:pt x="259115" y="12728"/>
                  </a:lnTo>
                  <a:cubicBezTo>
                    <a:pt x="259128" y="11880"/>
                    <a:pt x="259270" y="11063"/>
                    <a:pt x="259545" y="10283"/>
                  </a:cubicBezTo>
                  <a:cubicBezTo>
                    <a:pt x="259833" y="9500"/>
                    <a:pt x="260244" y="8805"/>
                    <a:pt x="260778" y="8193"/>
                  </a:cubicBezTo>
                  <a:cubicBezTo>
                    <a:pt x="261322" y="7585"/>
                    <a:pt x="261988" y="7102"/>
                    <a:pt x="262781" y="6749"/>
                  </a:cubicBezTo>
                  <a:cubicBezTo>
                    <a:pt x="263571" y="6387"/>
                    <a:pt x="264477" y="6207"/>
                    <a:pt x="265496" y="6207"/>
                  </a:cubicBezTo>
                  <a:cubicBezTo>
                    <a:pt x="266357" y="6207"/>
                    <a:pt x="267117" y="6316"/>
                    <a:pt x="267781" y="6534"/>
                  </a:cubicBezTo>
                  <a:cubicBezTo>
                    <a:pt x="268454" y="6755"/>
                    <a:pt x="269017" y="7092"/>
                    <a:pt x="269470" y="7551"/>
                  </a:cubicBezTo>
                  <a:cubicBezTo>
                    <a:pt x="269936" y="8000"/>
                    <a:pt x="270289" y="8577"/>
                    <a:pt x="270525" y="9282"/>
                  </a:cubicBezTo>
                  <a:cubicBezTo>
                    <a:pt x="270761" y="9987"/>
                    <a:pt x="270881" y="10826"/>
                    <a:pt x="270881" y="11799"/>
                  </a:cubicBezTo>
                  <a:lnTo>
                    <a:pt x="270881" y="21963"/>
                  </a:lnTo>
                  <a:lnTo>
                    <a:pt x="268121" y="21963"/>
                  </a:lnTo>
                  <a:lnTo>
                    <a:pt x="268121" y="11768"/>
                  </a:lnTo>
                  <a:cubicBezTo>
                    <a:pt x="268121" y="10900"/>
                    <a:pt x="267978" y="10230"/>
                    <a:pt x="267690" y="9753"/>
                  </a:cubicBezTo>
                  <a:cubicBezTo>
                    <a:pt x="267415" y="9266"/>
                    <a:pt x="267017" y="8929"/>
                    <a:pt x="266506" y="8736"/>
                  </a:cubicBezTo>
                  <a:cubicBezTo>
                    <a:pt x="266001" y="8536"/>
                    <a:pt x="265396" y="8437"/>
                    <a:pt x="264694" y="8437"/>
                  </a:cubicBezTo>
                  <a:cubicBezTo>
                    <a:pt x="264092" y="8437"/>
                    <a:pt x="263558" y="8536"/>
                    <a:pt x="263092" y="8736"/>
                  </a:cubicBezTo>
                  <a:cubicBezTo>
                    <a:pt x="262626" y="8939"/>
                    <a:pt x="262237" y="9213"/>
                    <a:pt x="261920" y="9566"/>
                  </a:cubicBezTo>
                  <a:cubicBezTo>
                    <a:pt x="261603" y="9909"/>
                    <a:pt x="261360" y="10305"/>
                    <a:pt x="261192" y="10754"/>
                  </a:cubicBezTo>
                  <a:cubicBezTo>
                    <a:pt x="261034" y="11203"/>
                    <a:pt x="260956" y="11677"/>
                    <a:pt x="260956" y="12182"/>
                  </a:cubicBezTo>
                  <a:close/>
                  <a:moveTo>
                    <a:pt x="287139" y="21963"/>
                  </a:moveTo>
                  <a:lnTo>
                    <a:pt x="287139" y="24137"/>
                  </a:lnTo>
                  <a:lnTo>
                    <a:pt x="273535" y="24137"/>
                  </a:lnTo>
                  <a:lnTo>
                    <a:pt x="273535" y="21963"/>
                  </a:lnTo>
                  <a:lnTo>
                    <a:pt x="287139" y="21963"/>
                  </a:lnTo>
                  <a:close/>
                  <a:moveTo>
                    <a:pt x="304109" y="14958"/>
                  </a:moveTo>
                  <a:lnTo>
                    <a:pt x="304109" y="17132"/>
                  </a:lnTo>
                  <a:lnTo>
                    <a:pt x="288501" y="17132"/>
                  </a:lnTo>
                  <a:lnTo>
                    <a:pt x="288501" y="15573"/>
                  </a:lnTo>
                  <a:lnTo>
                    <a:pt x="298174" y="1145"/>
                  </a:lnTo>
                  <a:lnTo>
                    <a:pt x="300413" y="1145"/>
                  </a:lnTo>
                  <a:lnTo>
                    <a:pt x="298012" y="5321"/>
                  </a:lnTo>
                  <a:lnTo>
                    <a:pt x="291618" y="14958"/>
                  </a:lnTo>
                  <a:lnTo>
                    <a:pt x="304109" y="14958"/>
                  </a:lnTo>
                  <a:close/>
                  <a:moveTo>
                    <a:pt x="301096" y="1145"/>
                  </a:moveTo>
                  <a:lnTo>
                    <a:pt x="301096" y="21963"/>
                  </a:lnTo>
                  <a:lnTo>
                    <a:pt x="298352" y="21963"/>
                  </a:lnTo>
                  <a:lnTo>
                    <a:pt x="298352" y="1145"/>
                  </a:lnTo>
                  <a:lnTo>
                    <a:pt x="301096" y="1145"/>
                  </a:lnTo>
                  <a:close/>
                  <a:moveTo>
                    <a:pt x="320694" y="9896"/>
                  </a:moveTo>
                  <a:lnTo>
                    <a:pt x="320694" y="13071"/>
                  </a:lnTo>
                  <a:cubicBezTo>
                    <a:pt x="320694" y="14777"/>
                    <a:pt x="320535" y="16215"/>
                    <a:pt x="320218" y="17388"/>
                  </a:cubicBezTo>
                  <a:cubicBezTo>
                    <a:pt x="319901" y="18560"/>
                    <a:pt x="319448" y="19506"/>
                    <a:pt x="318852" y="20220"/>
                  </a:cubicBezTo>
                  <a:cubicBezTo>
                    <a:pt x="318260" y="20934"/>
                    <a:pt x="317542" y="21455"/>
                    <a:pt x="316703" y="21776"/>
                  </a:cubicBezTo>
                  <a:cubicBezTo>
                    <a:pt x="315872" y="22091"/>
                    <a:pt x="314933" y="22250"/>
                    <a:pt x="313885" y="22250"/>
                  </a:cubicBezTo>
                  <a:cubicBezTo>
                    <a:pt x="313053" y="22250"/>
                    <a:pt x="312286" y="22150"/>
                    <a:pt x="311584" y="21948"/>
                  </a:cubicBezTo>
                  <a:cubicBezTo>
                    <a:pt x="310882" y="21748"/>
                    <a:pt x="310248" y="21430"/>
                    <a:pt x="309685" y="20990"/>
                  </a:cubicBezTo>
                  <a:cubicBezTo>
                    <a:pt x="309131" y="20544"/>
                    <a:pt x="308655" y="19961"/>
                    <a:pt x="308261" y="19247"/>
                  </a:cubicBezTo>
                  <a:cubicBezTo>
                    <a:pt x="307866" y="18532"/>
                    <a:pt x="307565" y="17665"/>
                    <a:pt x="307355" y="16646"/>
                  </a:cubicBezTo>
                  <a:cubicBezTo>
                    <a:pt x="307147" y="15626"/>
                    <a:pt x="307044" y="14434"/>
                    <a:pt x="307044" y="13071"/>
                  </a:cubicBezTo>
                  <a:lnTo>
                    <a:pt x="307044" y="9896"/>
                  </a:lnTo>
                  <a:cubicBezTo>
                    <a:pt x="307044" y="8190"/>
                    <a:pt x="307202" y="6759"/>
                    <a:pt x="307520" y="5608"/>
                  </a:cubicBezTo>
                  <a:cubicBezTo>
                    <a:pt x="307846" y="4454"/>
                    <a:pt x="308306" y="3527"/>
                    <a:pt x="308898" y="2832"/>
                  </a:cubicBezTo>
                  <a:cubicBezTo>
                    <a:pt x="309494" y="2127"/>
                    <a:pt x="310206" y="1622"/>
                    <a:pt x="311034" y="1316"/>
                  </a:cubicBezTo>
                  <a:cubicBezTo>
                    <a:pt x="311875" y="1011"/>
                    <a:pt x="312814" y="858"/>
                    <a:pt x="313853" y="858"/>
                  </a:cubicBezTo>
                  <a:cubicBezTo>
                    <a:pt x="314694" y="858"/>
                    <a:pt x="315467" y="961"/>
                    <a:pt x="316170" y="1160"/>
                  </a:cubicBezTo>
                  <a:cubicBezTo>
                    <a:pt x="316881" y="1351"/>
                    <a:pt x="317513" y="1659"/>
                    <a:pt x="318066" y="2090"/>
                  </a:cubicBezTo>
                  <a:cubicBezTo>
                    <a:pt x="318619" y="2508"/>
                    <a:pt x="319092" y="3072"/>
                    <a:pt x="319477" y="3777"/>
                  </a:cubicBezTo>
                  <a:cubicBezTo>
                    <a:pt x="319872" y="4472"/>
                    <a:pt x="320173" y="5324"/>
                    <a:pt x="320383" y="6334"/>
                  </a:cubicBezTo>
                  <a:cubicBezTo>
                    <a:pt x="320590" y="7345"/>
                    <a:pt x="320694" y="8533"/>
                    <a:pt x="320694" y="9896"/>
                  </a:cubicBezTo>
                  <a:close/>
                  <a:moveTo>
                    <a:pt x="317933" y="13499"/>
                  </a:moveTo>
                  <a:lnTo>
                    <a:pt x="317933" y="9453"/>
                  </a:lnTo>
                  <a:cubicBezTo>
                    <a:pt x="317933" y="8518"/>
                    <a:pt x="317875" y="7697"/>
                    <a:pt x="317755" y="6993"/>
                  </a:cubicBezTo>
                  <a:cubicBezTo>
                    <a:pt x="317645" y="6278"/>
                    <a:pt x="317483" y="5667"/>
                    <a:pt x="317267" y="5162"/>
                  </a:cubicBezTo>
                  <a:cubicBezTo>
                    <a:pt x="317050" y="4657"/>
                    <a:pt x="316771" y="4248"/>
                    <a:pt x="316435" y="3933"/>
                  </a:cubicBezTo>
                  <a:cubicBezTo>
                    <a:pt x="316108" y="3618"/>
                    <a:pt x="315729" y="3390"/>
                    <a:pt x="315293" y="3247"/>
                  </a:cubicBezTo>
                  <a:cubicBezTo>
                    <a:pt x="314869" y="3094"/>
                    <a:pt x="314387" y="3019"/>
                    <a:pt x="313853" y="3019"/>
                  </a:cubicBezTo>
                  <a:cubicBezTo>
                    <a:pt x="313202" y="3019"/>
                    <a:pt x="312623" y="3138"/>
                    <a:pt x="312118" y="3375"/>
                  </a:cubicBezTo>
                  <a:cubicBezTo>
                    <a:pt x="311613" y="3605"/>
                    <a:pt x="311189" y="3970"/>
                    <a:pt x="310843" y="4476"/>
                  </a:cubicBezTo>
                  <a:cubicBezTo>
                    <a:pt x="310506" y="4981"/>
                    <a:pt x="310248" y="5645"/>
                    <a:pt x="310070" y="6465"/>
                  </a:cubicBezTo>
                  <a:cubicBezTo>
                    <a:pt x="309892" y="7283"/>
                    <a:pt x="309804" y="8281"/>
                    <a:pt x="309804" y="9453"/>
                  </a:cubicBezTo>
                  <a:lnTo>
                    <a:pt x="309804" y="13499"/>
                  </a:lnTo>
                  <a:cubicBezTo>
                    <a:pt x="309804" y="14434"/>
                    <a:pt x="309859" y="15258"/>
                    <a:pt x="309966" y="15972"/>
                  </a:cubicBezTo>
                  <a:cubicBezTo>
                    <a:pt x="310086" y="16686"/>
                    <a:pt x="310257" y="17307"/>
                    <a:pt x="310487" y="17831"/>
                  </a:cubicBezTo>
                  <a:cubicBezTo>
                    <a:pt x="310714" y="18345"/>
                    <a:pt x="310992" y="18769"/>
                    <a:pt x="311315" y="19103"/>
                  </a:cubicBezTo>
                  <a:cubicBezTo>
                    <a:pt x="311642" y="19437"/>
                    <a:pt x="312018" y="19686"/>
                    <a:pt x="312445" y="19849"/>
                  </a:cubicBezTo>
                  <a:cubicBezTo>
                    <a:pt x="312878" y="19998"/>
                    <a:pt x="313361" y="20076"/>
                    <a:pt x="313885" y="20076"/>
                  </a:cubicBezTo>
                  <a:cubicBezTo>
                    <a:pt x="314555" y="20076"/>
                    <a:pt x="315144" y="19952"/>
                    <a:pt x="315649" y="19705"/>
                  </a:cubicBezTo>
                  <a:cubicBezTo>
                    <a:pt x="316153" y="19456"/>
                    <a:pt x="316574" y="19072"/>
                    <a:pt x="316911" y="18545"/>
                  </a:cubicBezTo>
                  <a:cubicBezTo>
                    <a:pt x="317257" y="18012"/>
                    <a:pt x="317513" y="17332"/>
                    <a:pt x="317681" y="16502"/>
                  </a:cubicBezTo>
                  <a:cubicBezTo>
                    <a:pt x="317849" y="15663"/>
                    <a:pt x="317933" y="14662"/>
                    <a:pt x="317933" y="13499"/>
                  </a:cubicBezTo>
                  <a:close/>
                  <a:moveTo>
                    <a:pt x="338375" y="16330"/>
                  </a:moveTo>
                  <a:cubicBezTo>
                    <a:pt x="338375" y="17597"/>
                    <a:pt x="338068" y="18676"/>
                    <a:pt x="337456" y="19562"/>
                  </a:cubicBezTo>
                  <a:cubicBezTo>
                    <a:pt x="336851" y="20438"/>
                    <a:pt x="336032" y="21105"/>
                    <a:pt x="334994" y="21564"/>
                  </a:cubicBezTo>
                  <a:cubicBezTo>
                    <a:pt x="333965" y="22019"/>
                    <a:pt x="332803" y="22250"/>
                    <a:pt x="331505" y="22250"/>
                  </a:cubicBezTo>
                  <a:cubicBezTo>
                    <a:pt x="330211" y="22250"/>
                    <a:pt x="329043" y="22019"/>
                    <a:pt x="328004" y="21564"/>
                  </a:cubicBezTo>
                  <a:cubicBezTo>
                    <a:pt x="326965" y="21105"/>
                    <a:pt x="326146" y="20438"/>
                    <a:pt x="325541" y="19562"/>
                  </a:cubicBezTo>
                  <a:cubicBezTo>
                    <a:pt x="324939" y="18676"/>
                    <a:pt x="324638" y="17597"/>
                    <a:pt x="324638" y="16330"/>
                  </a:cubicBezTo>
                  <a:cubicBezTo>
                    <a:pt x="324638" y="15501"/>
                    <a:pt x="324800" y="14743"/>
                    <a:pt x="325127" y="14057"/>
                  </a:cubicBezTo>
                  <a:cubicBezTo>
                    <a:pt x="325463" y="13361"/>
                    <a:pt x="325933" y="12756"/>
                    <a:pt x="326538" y="12242"/>
                  </a:cubicBezTo>
                  <a:cubicBezTo>
                    <a:pt x="327150" y="11727"/>
                    <a:pt x="327871" y="11331"/>
                    <a:pt x="328703" y="11053"/>
                  </a:cubicBezTo>
                  <a:cubicBezTo>
                    <a:pt x="329544" y="10766"/>
                    <a:pt x="330466" y="10626"/>
                    <a:pt x="331476" y="10626"/>
                  </a:cubicBezTo>
                  <a:cubicBezTo>
                    <a:pt x="332803" y="10626"/>
                    <a:pt x="333984" y="10872"/>
                    <a:pt x="335023" y="11368"/>
                  </a:cubicBezTo>
                  <a:cubicBezTo>
                    <a:pt x="336062" y="11855"/>
                    <a:pt x="336877" y="12525"/>
                    <a:pt x="337469" y="13383"/>
                  </a:cubicBezTo>
                  <a:cubicBezTo>
                    <a:pt x="338074" y="14241"/>
                    <a:pt x="338375" y="15223"/>
                    <a:pt x="338375" y="16330"/>
                  </a:cubicBezTo>
                  <a:close/>
                  <a:moveTo>
                    <a:pt x="335615" y="16271"/>
                  </a:moveTo>
                  <a:cubicBezTo>
                    <a:pt x="335615" y="15501"/>
                    <a:pt x="335443" y="14818"/>
                    <a:pt x="335097" y="14228"/>
                  </a:cubicBezTo>
                  <a:cubicBezTo>
                    <a:pt x="334751" y="13626"/>
                    <a:pt x="334266" y="13162"/>
                    <a:pt x="333641" y="12828"/>
                  </a:cubicBezTo>
                  <a:cubicBezTo>
                    <a:pt x="333020" y="12494"/>
                    <a:pt x="332298" y="12326"/>
                    <a:pt x="331476" y="12326"/>
                  </a:cubicBezTo>
                  <a:cubicBezTo>
                    <a:pt x="330635" y="12326"/>
                    <a:pt x="329910" y="12494"/>
                    <a:pt x="329295" y="12828"/>
                  </a:cubicBezTo>
                  <a:cubicBezTo>
                    <a:pt x="328693" y="13162"/>
                    <a:pt x="328224" y="13626"/>
                    <a:pt x="327887" y="14228"/>
                  </a:cubicBezTo>
                  <a:cubicBezTo>
                    <a:pt x="327551" y="14818"/>
                    <a:pt x="327382" y="15501"/>
                    <a:pt x="327382" y="16271"/>
                  </a:cubicBezTo>
                  <a:cubicBezTo>
                    <a:pt x="327382" y="17073"/>
                    <a:pt x="327544" y="17759"/>
                    <a:pt x="327871" y="18333"/>
                  </a:cubicBezTo>
                  <a:cubicBezTo>
                    <a:pt x="328208" y="18894"/>
                    <a:pt x="328683" y="19328"/>
                    <a:pt x="329295" y="19633"/>
                  </a:cubicBezTo>
                  <a:cubicBezTo>
                    <a:pt x="329920" y="19930"/>
                    <a:pt x="330654" y="20076"/>
                    <a:pt x="331505" y="20076"/>
                  </a:cubicBezTo>
                  <a:cubicBezTo>
                    <a:pt x="332356" y="20076"/>
                    <a:pt x="333088" y="19930"/>
                    <a:pt x="333703" y="19633"/>
                  </a:cubicBezTo>
                  <a:cubicBezTo>
                    <a:pt x="334314" y="19328"/>
                    <a:pt x="334783" y="18894"/>
                    <a:pt x="335110" y="18333"/>
                  </a:cubicBezTo>
                  <a:cubicBezTo>
                    <a:pt x="335447" y="17759"/>
                    <a:pt x="335615" y="17073"/>
                    <a:pt x="335615" y="16271"/>
                  </a:cubicBezTo>
                  <a:close/>
                  <a:moveTo>
                    <a:pt x="337871" y="6565"/>
                  </a:moveTo>
                  <a:cubicBezTo>
                    <a:pt x="337871" y="7576"/>
                    <a:pt x="337592" y="8487"/>
                    <a:pt x="337039" y="9294"/>
                  </a:cubicBezTo>
                  <a:cubicBezTo>
                    <a:pt x="336486" y="10105"/>
                    <a:pt x="335728" y="10745"/>
                    <a:pt x="334770" y="11212"/>
                  </a:cubicBezTo>
                  <a:cubicBezTo>
                    <a:pt x="333809" y="11677"/>
                    <a:pt x="332722" y="11911"/>
                    <a:pt x="331505" y="11911"/>
                  </a:cubicBezTo>
                  <a:cubicBezTo>
                    <a:pt x="330269" y="11911"/>
                    <a:pt x="329166" y="11677"/>
                    <a:pt x="328198" y="11212"/>
                  </a:cubicBezTo>
                  <a:cubicBezTo>
                    <a:pt x="327240" y="10745"/>
                    <a:pt x="326486" y="10105"/>
                    <a:pt x="325942" y="9294"/>
                  </a:cubicBezTo>
                  <a:cubicBezTo>
                    <a:pt x="325399" y="8487"/>
                    <a:pt x="325127" y="7576"/>
                    <a:pt x="325127" y="6565"/>
                  </a:cubicBezTo>
                  <a:cubicBezTo>
                    <a:pt x="325127" y="5355"/>
                    <a:pt x="325399" y="4323"/>
                    <a:pt x="325942" y="3474"/>
                  </a:cubicBezTo>
                  <a:cubicBezTo>
                    <a:pt x="326496" y="2626"/>
                    <a:pt x="327253" y="1981"/>
                    <a:pt x="328214" y="1531"/>
                  </a:cubicBezTo>
                  <a:cubicBezTo>
                    <a:pt x="329172" y="1082"/>
                    <a:pt x="330266" y="858"/>
                    <a:pt x="331492" y="858"/>
                  </a:cubicBezTo>
                  <a:cubicBezTo>
                    <a:pt x="332728" y="858"/>
                    <a:pt x="333825" y="1082"/>
                    <a:pt x="334783" y="1531"/>
                  </a:cubicBezTo>
                  <a:cubicBezTo>
                    <a:pt x="335744" y="1981"/>
                    <a:pt x="336495" y="2626"/>
                    <a:pt x="337039" y="3474"/>
                  </a:cubicBezTo>
                  <a:cubicBezTo>
                    <a:pt x="337592" y="4323"/>
                    <a:pt x="337871" y="5355"/>
                    <a:pt x="337871" y="6565"/>
                  </a:cubicBezTo>
                  <a:close/>
                  <a:moveTo>
                    <a:pt x="335126" y="6606"/>
                  </a:moveTo>
                  <a:cubicBezTo>
                    <a:pt x="335126" y="5910"/>
                    <a:pt x="334974" y="5296"/>
                    <a:pt x="334667" y="4763"/>
                  </a:cubicBezTo>
                  <a:cubicBezTo>
                    <a:pt x="334359" y="4229"/>
                    <a:pt x="333936" y="3808"/>
                    <a:pt x="333392" y="3506"/>
                  </a:cubicBezTo>
                  <a:cubicBezTo>
                    <a:pt x="332845" y="3191"/>
                    <a:pt x="332214" y="3032"/>
                    <a:pt x="331492" y="3032"/>
                  </a:cubicBezTo>
                  <a:cubicBezTo>
                    <a:pt x="330771" y="3032"/>
                    <a:pt x="330136" y="3181"/>
                    <a:pt x="329593" y="3474"/>
                  </a:cubicBezTo>
                  <a:cubicBezTo>
                    <a:pt x="329059" y="3761"/>
                    <a:pt x="328638" y="4173"/>
                    <a:pt x="328331" y="4706"/>
                  </a:cubicBezTo>
                  <a:cubicBezTo>
                    <a:pt x="328036" y="5240"/>
                    <a:pt x="327887" y="5873"/>
                    <a:pt x="327887" y="6606"/>
                  </a:cubicBezTo>
                  <a:cubicBezTo>
                    <a:pt x="327887" y="7323"/>
                    <a:pt x="328036" y="7947"/>
                    <a:pt x="328331" y="8480"/>
                  </a:cubicBezTo>
                  <a:cubicBezTo>
                    <a:pt x="328638" y="9014"/>
                    <a:pt x="329062" y="9428"/>
                    <a:pt x="329606" y="9725"/>
                  </a:cubicBezTo>
                  <a:cubicBezTo>
                    <a:pt x="330153" y="10021"/>
                    <a:pt x="330784" y="10168"/>
                    <a:pt x="331505" y="10168"/>
                  </a:cubicBezTo>
                  <a:cubicBezTo>
                    <a:pt x="332227" y="10168"/>
                    <a:pt x="332855" y="10021"/>
                    <a:pt x="333392" y="9725"/>
                  </a:cubicBezTo>
                  <a:cubicBezTo>
                    <a:pt x="333936" y="9428"/>
                    <a:pt x="334359" y="9014"/>
                    <a:pt x="334667" y="8480"/>
                  </a:cubicBezTo>
                  <a:cubicBezTo>
                    <a:pt x="334974" y="7947"/>
                    <a:pt x="335126" y="7323"/>
                    <a:pt x="335126" y="6606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7ECA658-F114-F85C-1AAE-FDBCD557AE19}"/>
                </a:ext>
              </a:extLst>
            </p:cNvPr>
            <p:cNvSpPr/>
            <p:nvPr/>
          </p:nvSpPr>
          <p:spPr>
            <a:xfrm>
              <a:off x="711812" y="2965481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12A4B4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2904356-BDF8-56CD-7C32-B380857E88ED}"/>
                </a:ext>
              </a:extLst>
            </p:cNvPr>
            <p:cNvSpPr/>
            <p:nvPr/>
          </p:nvSpPr>
          <p:spPr>
            <a:xfrm>
              <a:off x="645203" y="2962104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203BB51-A722-B662-FA18-EBC12F938E68}"/>
                </a:ext>
              </a:extLst>
            </p:cNvPr>
            <p:cNvSpPr/>
            <p:nvPr/>
          </p:nvSpPr>
          <p:spPr>
            <a:xfrm>
              <a:off x="564572" y="3174968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CB97850-D95C-CCDD-9D4B-DC88C596D37A}"/>
                </a:ext>
              </a:extLst>
            </p:cNvPr>
            <p:cNvSpPr/>
            <p:nvPr/>
          </p:nvSpPr>
          <p:spPr>
            <a:xfrm>
              <a:off x="767184" y="3097211"/>
              <a:ext cx="387084" cy="28069"/>
            </a:xfrm>
            <a:custGeom>
              <a:avLst/>
              <a:gdLst>
                <a:gd name="connsiteX0" fmla="*/ 9940 w 387084"/>
                <a:gd name="connsiteY0" fmla="*/ 19318 h 28069"/>
                <a:gd name="connsiteX1" fmla="*/ 9940 w 387084"/>
                <a:gd name="connsiteY1" fmla="*/ 11353 h 28069"/>
                <a:gd name="connsiteX2" fmla="*/ 9554 w 387084"/>
                <a:gd name="connsiteY2" fmla="*/ 9765 h 28069"/>
                <a:gd name="connsiteX3" fmla="*/ 8426 w 387084"/>
                <a:gd name="connsiteY3" fmla="*/ 8708 h 28069"/>
                <a:gd name="connsiteX4" fmla="*/ 6557 w 387084"/>
                <a:gd name="connsiteY4" fmla="*/ 8337 h 28069"/>
                <a:gd name="connsiteX5" fmla="*/ 4732 w 387084"/>
                <a:gd name="connsiteY5" fmla="*/ 8680 h 28069"/>
                <a:gd name="connsiteX6" fmla="*/ 3516 w 387084"/>
                <a:gd name="connsiteY6" fmla="*/ 9581 h 28069"/>
                <a:gd name="connsiteX7" fmla="*/ 3086 w 387084"/>
                <a:gd name="connsiteY7" fmla="*/ 10782 h 28069"/>
                <a:gd name="connsiteX8" fmla="*/ 341 w 387084"/>
                <a:gd name="connsiteY8" fmla="*/ 10782 h 28069"/>
                <a:gd name="connsiteX9" fmla="*/ 786 w 387084"/>
                <a:gd name="connsiteY9" fmla="*/ 9138 h 28069"/>
                <a:gd name="connsiteX10" fmla="*/ 2062 w 387084"/>
                <a:gd name="connsiteY10" fmla="*/ 7666 h 28069"/>
                <a:gd name="connsiteX11" fmla="*/ 4080 w 387084"/>
                <a:gd name="connsiteY11" fmla="*/ 6606 h 28069"/>
                <a:gd name="connsiteX12" fmla="*/ 6720 w 387084"/>
                <a:gd name="connsiteY12" fmla="*/ 6207 h 28069"/>
                <a:gd name="connsiteX13" fmla="*/ 9806 w 387084"/>
                <a:gd name="connsiteY13" fmla="*/ 6777 h 28069"/>
                <a:gd name="connsiteX14" fmla="*/ 11913 w 387084"/>
                <a:gd name="connsiteY14" fmla="*/ 8508 h 28069"/>
                <a:gd name="connsiteX15" fmla="*/ 12684 w 387084"/>
                <a:gd name="connsiteY15" fmla="*/ 11384 h 28069"/>
                <a:gd name="connsiteX16" fmla="*/ 12684 w 387084"/>
                <a:gd name="connsiteY16" fmla="*/ 18589 h 28069"/>
                <a:gd name="connsiteX17" fmla="*/ 12818 w 387084"/>
                <a:gd name="connsiteY17" fmla="*/ 20232 h 28069"/>
                <a:gd name="connsiteX18" fmla="*/ 13248 w 387084"/>
                <a:gd name="connsiteY18" fmla="*/ 21735 h 28069"/>
                <a:gd name="connsiteX19" fmla="*/ 13248 w 387084"/>
                <a:gd name="connsiteY19" fmla="*/ 21963 h 28069"/>
                <a:gd name="connsiteX20" fmla="*/ 10385 w 387084"/>
                <a:gd name="connsiteY20" fmla="*/ 21963 h 28069"/>
                <a:gd name="connsiteX21" fmla="*/ 10058 w 387084"/>
                <a:gd name="connsiteY21" fmla="*/ 20747 h 28069"/>
                <a:gd name="connsiteX22" fmla="*/ 9940 w 387084"/>
                <a:gd name="connsiteY22" fmla="*/ 19318 h 28069"/>
                <a:gd name="connsiteX23" fmla="*/ 10414 w 387084"/>
                <a:gd name="connsiteY23" fmla="*/ 12585 h 28069"/>
                <a:gd name="connsiteX24" fmla="*/ 10444 w 387084"/>
                <a:gd name="connsiteY24" fmla="*/ 14444 h 28069"/>
                <a:gd name="connsiteX25" fmla="*/ 7670 w 387084"/>
                <a:gd name="connsiteY25" fmla="*/ 14444 h 28069"/>
                <a:gd name="connsiteX26" fmla="*/ 5578 w 387084"/>
                <a:gd name="connsiteY26" fmla="*/ 14628 h 28069"/>
                <a:gd name="connsiteX27" fmla="*/ 4035 w 387084"/>
                <a:gd name="connsiteY27" fmla="*/ 15158 h 28069"/>
                <a:gd name="connsiteX28" fmla="*/ 3086 w 387084"/>
                <a:gd name="connsiteY28" fmla="*/ 16059 h 28069"/>
                <a:gd name="connsiteX29" fmla="*/ 2759 w 387084"/>
                <a:gd name="connsiteY29" fmla="*/ 17300 h 28069"/>
                <a:gd name="connsiteX30" fmla="*/ 3100 w 387084"/>
                <a:gd name="connsiteY30" fmla="*/ 18632 h 28069"/>
                <a:gd name="connsiteX31" fmla="*/ 4124 w 387084"/>
                <a:gd name="connsiteY31" fmla="*/ 19590 h 28069"/>
                <a:gd name="connsiteX32" fmla="*/ 5830 w 387084"/>
                <a:gd name="connsiteY32" fmla="*/ 19933 h 28069"/>
                <a:gd name="connsiteX33" fmla="*/ 8056 w 387084"/>
                <a:gd name="connsiteY33" fmla="*/ 19418 h 28069"/>
                <a:gd name="connsiteX34" fmla="*/ 9584 w 387084"/>
                <a:gd name="connsiteY34" fmla="*/ 18161 h 28069"/>
                <a:gd name="connsiteX35" fmla="*/ 10207 w 387084"/>
                <a:gd name="connsiteY35" fmla="*/ 16717 h 28069"/>
                <a:gd name="connsiteX36" fmla="*/ 11379 w 387084"/>
                <a:gd name="connsiteY36" fmla="*/ 17990 h 28069"/>
                <a:gd name="connsiteX37" fmla="*/ 10815 w 387084"/>
                <a:gd name="connsiteY37" fmla="*/ 19318 h 28069"/>
                <a:gd name="connsiteX38" fmla="*/ 9584 w 387084"/>
                <a:gd name="connsiteY38" fmla="*/ 20719 h 28069"/>
                <a:gd name="connsiteX39" fmla="*/ 7774 w 387084"/>
                <a:gd name="connsiteY39" fmla="*/ 21820 h 28069"/>
                <a:gd name="connsiteX40" fmla="*/ 5430 w 387084"/>
                <a:gd name="connsiteY40" fmla="*/ 22250 h 28069"/>
                <a:gd name="connsiteX41" fmla="*/ 2567 w 387084"/>
                <a:gd name="connsiteY41" fmla="*/ 21636 h 28069"/>
                <a:gd name="connsiteX42" fmla="*/ 668 w 387084"/>
                <a:gd name="connsiteY42" fmla="*/ 19989 h 28069"/>
                <a:gd name="connsiteX43" fmla="*/ 0 w 387084"/>
                <a:gd name="connsiteY43" fmla="*/ 17659 h 28069"/>
                <a:gd name="connsiteX44" fmla="*/ 504 w 387084"/>
                <a:gd name="connsiteY44" fmla="*/ 15473 h 28069"/>
                <a:gd name="connsiteX45" fmla="*/ 1958 w 387084"/>
                <a:gd name="connsiteY45" fmla="*/ 13885 h 28069"/>
                <a:gd name="connsiteX46" fmla="*/ 4243 w 387084"/>
                <a:gd name="connsiteY46" fmla="*/ 12912 h 28069"/>
                <a:gd name="connsiteX47" fmla="*/ 7225 w 387084"/>
                <a:gd name="connsiteY47" fmla="*/ 12585 h 28069"/>
                <a:gd name="connsiteX48" fmla="*/ 10414 w 387084"/>
                <a:gd name="connsiteY48" fmla="*/ 12585 h 28069"/>
                <a:gd name="connsiteX49" fmla="*/ 20278 w 387084"/>
                <a:gd name="connsiteY49" fmla="*/ 8923 h 28069"/>
                <a:gd name="connsiteX50" fmla="*/ 20278 w 387084"/>
                <a:gd name="connsiteY50" fmla="*/ 21963 h 28069"/>
                <a:gd name="connsiteX51" fmla="*/ 17534 w 387084"/>
                <a:gd name="connsiteY51" fmla="*/ 21963 h 28069"/>
                <a:gd name="connsiteX52" fmla="*/ 17534 w 387084"/>
                <a:gd name="connsiteY52" fmla="*/ 6494 h 28069"/>
                <a:gd name="connsiteX53" fmla="*/ 20204 w 387084"/>
                <a:gd name="connsiteY53" fmla="*/ 6494 h 28069"/>
                <a:gd name="connsiteX54" fmla="*/ 20278 w 387084"/>
                <a:gd name="connsiteY54" fmla="*/ 8923 h 28069"/>
                <a:gd name="connsiteX55" fmla="*/ 25293 w 387084"/>
                <a:gd name="connsiteY55" fmla="*/ 6406 h 28069"/>
                <a:gd name="connsiteX56" fmla="*/ 25278 w 387084"/>
                <a:gd name="connsiteY56" fmla="*/ 8867 h 28069"/>
                <a:gd name="connsiteX57" fmla="*/ 24625 w 387084"/>
                <a:gd name="connsiteY57" fmla="*/ 8780 h 28069"/>
                <a:gd name="connsiteX58" fmla="*/ 23943 w 387084"/>
                <a:gd name="connsiteY58" fmla="*/ 8752 h 28069"/>
                <a:gd name="connsiteX59" fmla="*/ 22266 w 387084"/>
                <a:gd name="connsiteY59" fmla="*/ 9038 h 28069"/>
                <a:gd name="connsiteX60" fmla="*/ 21035 w 387084"/>
                <a:gd name="connsiteY60" fmla="*/ 9837 h 28069"/>
                <a:gd name="connsiteX61" fmla="*/ 20234 w 387084"/>
                <a:gd name="connsiteY61" fmla="*/ 11069 h 28069"/>
                <a:gd name="connsiteX62" fmla="*/ 19863 w 387084"/>
                <a:gd name="connsiteY62" fmla="*/ 12613 h 28069"/>
                <a:gd name="connsiteX63" fmla="*/ 19091 w 387084"/>
                <a:gd name="connsiteY63" fmla="*/ 13040 h 28069"/>
                <a:gd name="connsiteX64" fmla="*/ 19373 w 387084"/>
                <a:gd name="connsiteY64" fmla="*/ 10411 h 28069"/>
                <a:gd name="connsiteX65" fmla="*/ 20278 w 387084"/>
                <a:gd name="connsiteY65" fmla="*/ 8237 h 28069"/>
                <a:gd name="connsiteX66" fmla="*/ 21821 w 387084"/>
                <a:gd name="connsiteY66" fmla="*/ 6749 h 28069"/>
                <a:gd name="connsiteX67" fmla="*/ 24076 w 387084"/>
                <a:gd name="connsiteY67" fmla="*/ 6207 h 28069"/>
                <a:gd name="connsiteX68" fmla="*/ 24758 w 387084"/>
                <a:gd name="connsiteY68" fmla="*/ 6278 h 28069"/>
                <a:gd name="connsiteX69" fmla="*/ 25293 w 387084"/>
                <a:gd name="connsiteY69" fmla="*/ 6406 h 28069"/>
                <a:gd name="connsiteX70" fmla="*/ 34489 w 387084"/>
                <a:gd name="connsiteY70" fmla="*/ 20076 h 28069"/>
                <a:gd name="connsiteX71" fmla="*/ 36299 w 387084"/>
                <a:gd name="connsiteY71" fmla="*/ 19689 h 28069"/>
                <a:gd name="connsiteX72" fmla="*/ 37664 w 387084"/>
                <a:gd name="connsiteY72" fmla="*/ 18632 h 28069"/>
                <a:gd name="connsiteX73" fmla="*/ 38272 w 387084"/>
                <a:gd name="connsiteY73" fmla="*/ 17073 h 28069"/>
                <a:gd name="connsiteX74" fmla="*/ 40883 w 387084"/>
                <a:gd name="connsiteY74" fmla="*/ 17073 h 28069"/>
                <a:gd name="connsiteX75" fmla="*/ 39919 w 387084"/>
                <a:gd name="connsiteY75" fmla="*/ 19633 h 28069"/>
                <a:gd name="connsiteX76" fmla="*/ 37619 w 387084"/>
                <a:gd name="connsiteY76" fmla="*/ 21533 h 28069"/>
                <a:gd name="connsiteX77" fmla="*/ 34489 w 387084"/>
                <a:gd name="connsiteY77" fmla="*/ 22250 h 28069"/>
                <a:gd name="connsiteX78" fmla="*/ 31329 w 387084"/>
                <a:gd name="connsiteY78" fmla="*/ 21636 h 28069"/>
                <a:gd name="connsiteX79" fmla="*/ 29103 w 387084"/>
                <a:gd name="connsiteY79" fmla="*/ 19948 h 28069"/>
                <a:gd name="connsiteX80" fmla="*/ 27783 w 387084"/>
                <a:gd name="connsiteY80" fmla="*/ 17488 h 28069"/>
                <a:gd name="connsiteX81" fmla="*/ 27353 w 387084"/>
                <a:gd name="connsiteY81" fmla="*/ 14528 h 28069"/>
                <a:gd name="connsiteX82" fmla="*/ 27353 w 387084"/>
                <a:gd name="connsiteY82" fmla="*/ 13929 h 28069"/>
                <a:gd name="connsiteX83" fmla="*/ 27783 w 387084"/>
                <a:gd name="connsiteY83" fmla="*/ 10982 h 28069"/>
                <a:gd name="connsiteX84" fmla="*/ 29103 w 387084"/>
                <a:gd name="connsiteY84" fmla="*/ 8508 h 28069"/>
                <a:gd name="connsiteX85" fmla="*/ 31329 w 387084"/>
                <a:gd name="connsiteY85" fmla="*/ 6821 h 28069"/>
                <a:gd name="connsiteX86" fmla="*/ 34489 w 387084"/>
                <a:gd name="connsiteY86" fmla="*/ 6207 h 28069"/>
                <a:gd name="connsiteX87" fmla="*/ 37782 w 387084"/>
                <a:gd name="connsiteY87" fmla="*/ 6949 h 28069"/>
                <a:gd name="connsiteX88" fmla="*/ 39993 w 387084"/>
                <a:gd name="connsiteY88" fmla="*/ 8951 h 28069"/>
                <a:gd name="connsiteX89" fmla="*/ 40883 w 387084"/>
                <a:gd name="connsiteY89" fmla="*/ 11811 h 28069"/>
                <a:gd name="connsiteX90" fmla="*/ 38272 w 387084"/>
                <a:gd name="connsiteY90" fmla="*/ 11811 h 28069"/>
                <a:gd name="connsiteX91" fmla="*/ 37708 w 387084"/>
                <a:gd name="connsiteY91" fmla="*/ 10080 h 28069"/>
                <a:gd name="connsiteX92" fmla="*/ 36403 w 387084"/>
                <a:gd name="connsiteY92" fmla="*/ 8851 h 28069"/>
                <a:gd name="connsiteX93" fmla="*/ 34489 w 387084"/>
                <a:gd name="connsiteY93" fmla="*/ 8380 h 28069"/>
                <a:gd name="connsiteX94" fmla="*/ 32367 w 387084"/>
                <a:gd name="connsiteY94" fmla="*/ 8867 h 28069"/>
                <a:gd name="connsiteX95" fmla="*/ 31017 w 387084"/>
                <a:gd name="connsiteY95" fmla="*/ 10152 h 28069"/>
                <a:gd name="connsiteX96" fmla="*/ 30305 w 387084"/>
                <a:gd name="connsiteY96" fmla="*/ 11939 h 28069"/>
                <a:gd name="connsiteX97" fmla="*/ 30098 w 387084"/>
                <a:gd name="connsiteY97" fmla="*/ 13929 h 28069"/>
                <a:gd name="connsiteX98" fmla="*/ 30098 w 387084"/>
                <a:gd name="connsiteY98" fmla="*/ 14528 h 28069"/>
                <a:gd name="connsiteX99" fmla="*/ 30305 w 387084"/>
                <a:gd name="connsiteY99" fmla="*/ 16530 h 28069"/>
                <a:gd name="connsiteX100" fmla="*/ 31003 w 387084"/>
                <a:gd name="connsiteY100" fmla="*/ 18317 h 28069"/>
                <a:gd name="connsiteX101" fmla="*/ 32352 w 387084"/>
                <a:gd name="connsiteY101" fmla="*/ 19605 h 28069"/>
                <a:gd name="connsiteX102" fmla="*/ 34489 w 387084"/>
                <a:gd name="connsiteY102" fmla="*/ 20076 h 28069"/>
                <a:gd name="connsiteX103" fmla="*/ 47246 w 387084"/>
                <a:gd name="connsiteY103" fmla="*/ 0 h 28069"/>
                <a:gd name="connsiteX104" fmla="*/ 47246 w 387084"/>
                <a:gd name="connsiteY104" fmla="*/ 21963 h 28069"/>
                <a:gd name="connsiteX105" fmla="*/ 44501 w 387084"/>
                <a:gd name="connsiteY105" fmla="*/ 21963 h 28069"/>
                <a:gd name="connsiteX106" fmla="*/ 44501 w 387084"/>
                <a:gd name="connsiteY106" fmla="*/ 0 h 28069"/>
                <a:gd name="connsiteX107" fmla="*/ 47246 w 387084"/>
                <a:gd name="connsiteY107" fmla="*/ 0 h 28069"/>
                <a:gd name="connsiteX108" fmla="*/ 46593 w 387084"/>
                <a:gd name="connsiteY108" fmla="*/ 13642 h 28069"/>
                <a:gd name="connsiteX109" fmla="*/ 45450 w 387084"/>
                <a:gd name="connsiteY109" fmla="*/ 13598 h 28069"/>
                <a:gd name="connsiteX110" fmla="*/ 45940 w 387084"/>
                <a:gd name="connsiteY110" fmla="*/ 10667 h 28069"/>
                <a:gd name="connsiteX111" fmla="*/ 47275 w 387084"/>
                <a:gd name="connsiteY111" fmla="*/ 8309 h 28069"/>
                <a:gd name="connsiteX112" fmla="*/ 49323 w 387084"/>
                <a:gd name="connsiteY112" fmla="*/ 6765 h 28069"/>
                <a:gd name="connsiteX113" fmla="*/ 51978 w 387084"/>
                <a:gd name="connsiteY113" fmla="*/ 6207 h 28069"/>
                <a:gd name="connsiteX114" fmla="*/ 54114 w 387084"/>
                <a:gd name="connsiteY114" fmla="*/ 6522 h 28069"/>
                <a:gd name="connsiteX115" fmla="*/ 55731 w 387084"/>
                <a:gd name="connsiteY115" fmla="*/ 7495 h 28069"/>
                <a:gd name="connsiteX116" fmla="*/ 56770 w 387084"/>
                <a:gd name="connsiteY116" fmla="*/ 9238 h 28069"/>
                <a:gd name="connsiteX117" fmla="*/ 57126 w 387084"/>
                <a:gd name="connsiteY117" fmla="*/ 11827 h 28069"/>
                <a:gd name="connsiteX118" fmla="*/ 57126 w 387084"/>
                <a:gd name="connsiteY118" fmla="*/ 21963 h 28069"/>
                <a:gd name="connsiteX119" fmla="*/ 54367 w 387084"/>
                <a:gd name="connsiteY119" fmla="*/ 21963 h 28069"/>
                <a:gd name="connsiteX120" fmla="*/ 54367 w 387084"/>
                <a:gd name="connsiteY120" fmla="*/ 11796 h 28069"/>
                <a:gd name="connsiteX121" fmla="*/ 53996 w 387084"/>
                <a:gd name="connsiteY121" fmla="*/ 9853 h 28069"/>
                <a:gd name="connsiteX122" fmla="*/ 52913 w 387084"/>
                <a:gd name="connsiteY122" fmla="*/ 8780 h 28069"/>
                <a:gd name="connsiteX123" fmla="*/ 51162 w 387084"/>
                <a:gd name="connsiteY123" fmla="*/ 8437 h 28069"/>
                <a:gd name="connsiteX124" fmla="*/ 49293 w 387084"/>
                <a:gd name="connsiteY124" fmla="*/ 8851 h 28069"/>
                <a:gd name="connsiteX125" fmla="*/ 47854 w 387084"/>
                <a:gd name="connsiteY125" fmla="*/ 9996 h 28069"/>
                <a:gd name="connsiteX126" fmla="*/ 46919 w 387084"/>
                <a:gd name="connsiteY126" fmla="*/ 11668 h 28069"/>
                <a:gd name="connsiteX127" fmla="*/ 46593 w 387084"/>
                <a:gd name="connsiteY127" fmla="*/ 13642 h 28069"/>
                <a:gd name="connsiteX128" fmla="*/ 64750 w 387084"/>
                <a:gd name="connsiteY128" fmla="*/ 6494 h 28069"/>
                <a:gd name="connsiteX129" fmla="*/ 64750 w 387084"/>
                <a:gd name="connsiteY129" fmla="*/ 21963 h 28069"/>
                <a:gd name="connsiteX130" fmla="*/ 61990 w 387084"/>
                <a:gd name="connsiteY130" fmla="*/ 21963 h 28069"/>
                <a:gd name="connsiteX131" fmla="*/ 61990 w 387084"/>
                <a:gd name="connsiteY131" fmla="*/ 6494 h 28069"/>
                <a:gd name="connsiteX132" fmla="*/ 64750 w 387084"/>
                <a:gd name="connsiteY132" fmla="*/ 6494 h 28069"/>
                <a:gd name="connsiteX133" fmla="*/ 61783 w 387084"/>
                <a:gd name="connsiteY133" fmla="*/ 2389 h 28069"/>
                <a:gd name="connsiteX134" fmla="*/ 62183 w 387084"/>
                <a:gd name="connsiteY134" fmla="*/ 1304 h 28069"/>
                <a:gd name="connsiteX135" fmla="*/ 63400 w 387084"/>
                <a:gd name="connsiteY135" fmla="*/ 858 h 28069"/>
                <a:gd name="connsiteX136" fmla="*/ 64601 w 387084"/>
                <a:gd name="connsiteY136" fmla="*/ 1304 h 28069"/>
                <a:gd name="connsiteX137" fmla="*/ 65031 w 387084"/>
                <a:gd name="connsiteY137" fmla="*/ 2389 h 28069"/>
                <a:gd name="connsiteX138" fmla="*/ 64601 w 387084"/>
                <a:gd name="connsiteY138" fmla="*/ 3446 h 28069"/>
                <a:gd name="connsiteX139" fmla="*/ 63400 w 387084"/>
                <a:gd name="connsiteY139" fmla="*/ 3877 h 28069"/>
                <a:gd name="connsiteX140" fmla="*/ 62183 w 387084"/>
                <a:gd name="connsiteY140" fmla="*/ 3446 h 28069"/>
                <a:gd name="connsiteX141" fmla="*/ 61783 w 387084"/>
                <a:gd name="connsiteY141" fmla="*/ 2389 h 28069"/>
                <a:gd name="connsiteX142" fmla="*/ 76409 w 387084"/>
                <a:gd name="connsiteY142" fmla="*/ 6494 h 28069"/>
                <a:gd name="connsiteX143" fmla="*/ 76409 w 387084"/>
                <a:gd name="connsiteY143" fmla="*/ 8524 h 28069"/>
                <a:gd name="connsiteX144" fmla="*/ 67730 w 387084"/>
                <a:gd name="connsiteY144" fmla="*/ 8524 h 28069"/>
                <a:gd name="connsiteX145" fmla="*/ 67730 w 387084"/>
                <a:gd name="connsiteY145" fmla="*/ 6494 h 28069"/>
                <a:gd name="connsiteX146" fmla="*/ 76409 w 387084"/>
                <a:gd name="connsiteY146" fmla="*/ 6494 h 28069"/>
                <a:gd name="connsiteX147" fmla="*/ 70667 w 387084"/>
                <a:gd name="connsiteY147" fmla="*/ 2732 h 28069"/>
                <a:gd name="connsiteX148" fmla="*/ 73412 w 387084"/>
                <a:gd name="connsiteY148" fmla="*/ 2732 h 28069"/>
                <a:gd name="connsiteX149" fmla="*/ 73412 w 387084"/>
                <a:gd name="connsiteY149" fmla="*/ 18130 h 28069"/>
                <a:gd name="connsiteX150" fmla="*/ 73664 w 387084"/>
                <a:gd name="connsiteY150" fmla="*/ 19318 h 28069"/>
                <a:gd name="connsiteX151" fmla="*/ 74317 w 387084"/>
                <a:gd name="connsiteY151" fmla="*/ 19849 h 28069"/>
                <a:gd name="connsiteX152" fmla="*/ 75177 w 387084"/>
                <a:gd name="connsiteY152" fmla="*/ 19976 h 28069"/>
                <a:gd name="connsiteX153" fmla="*/ 75889 w 387084"/>
                <a:gd name="connsiteY153" fmla="*/ 19917 h 28069"/>
                <a:gd name="connsiteX154" fmla="*/ 76468 w 387084"/>
                <a:gd name="connsiteY154" fmla="*/ 19805 h 28069"/>
                <a:gd name="connsiteX155" fmla="*/ 76483 w 387084"/>
                <a:gd name="connsiteY155" fmla="*/ 21963 h 28069"/>
                <a:gd name="connsiteX156" fmla="*/ 75622 w 387084"/>
                <a:gd name="connsiteY156" fmla="*/ 22150 h 28069"/>
                <a:gd name="connsiteX157" fmla="*/ 74361 w 387084"/>
                <a:gd name="connsiteY157" fmla="*/ 22250 h 28069"/>
                <a:gd name="connsiteX158" fmla="*/ 72507 w 387084"/>
                <a:gd name="connsiteY158" fmla="*/ 21863 h 28069"/>
                <a:gd name="connsiteX159" fmla="*/ 71157 w 387084"/>
                <a:gd name="connsiteY159" fmla="*/ 20575 h 28069"/>
                <a:gd name="connsiteX160" fmla="*/ 70667 w 387084"/>
                <a:gd name="connsiteY160" fmla="*/ 18118 h 28069"/>
                <a:gd name="connsiteX161" fmla="*/ 70667 w 387084"/>
                <a:gd name="connsiteY161" fmla="*/ 2732 h 28069"/>
                <a:gd name="connsiteX162" fmla="*/ 86821 w 387084"/>
                <a:gd name="connsiteY162" fmla="*/ 22250 h 28069"/>
                <a:gd name="connsiteX163" fmla="*/ 83780 w 387084"/>
                <a:gd name="connsiteY163" fmla="*/ 21704 h 28069"/>
                <a:gd name="connsiteX164" fmla="*/ 81451 w 387084"/>
                <a:gd name="connsiteY164" fmla="*/ 20148 h 28069"/>
                <a:gd name="connsiteX165" fmla="*/ 79967 w 387084"/>
                <a:gd name="connsiteY165" fmla="*/ 17775 h 28069"/>
                <a:gd name="connsiteX166" fmla="*/ 79448 w 387084"/>
                <a:gd name="connsiteY166" fmla="*/ 14771 h 28069"/>
                <a:gd name="connsiteX167" fmla="*/ 79448 w 387084"/>
                <a:gd name="connsiteY167" fmla="*/ 14169 h 28069"/>
                <a:gd name="connsiteX168" fmla="*/ 80027 w 387084"/>
                <a:gd name="connsiteY168" fmla="*/ 10810 h 28069"/>
                <a:gd name="connsiteX169" fmla="*/ 81599 w 387084"/>
                <a:gd name="connsiteY169" fmla="*/ 8293 h 28069"/>
                <a:gd name="connsiteX170" fmla="*/ 83854 w 387084"/>
                <a:gd name="connsiteY170" fmla="*/ 6737 h 28069"/>
                <a:gd name="connsiteX171" fmla="*/ 86465 w 387084"/>
                <a:gd name="connsiteY171" fmla="*/ 6207 h 28069"/>
                <a:gd name="connsiteX172" fmla="*/ 89432 w 387084"/>
                <a:gd name="connsiteY172" fmla="*/ 6777 h 28069"/>
                <a:gd name="connsiteX173" fmla="*/ 91495 w 387084"/>
                <a:gd name="connsiteY173" fmla="*/ 8380 h 28069"/>
                <a:gd name="connsiteX174" fmla="*/ 92681 w 387084"/>
                <a:gd name="connsiteY174" fmla="*/ 10782 h 28069"/>
                <a:gd name="connsiteX175" fmla="*/ 93067 w 387084"/>
                <a:gd name="connsiteY175" fmla="*/ 13785 h 28069"/>
                <a:gd name="connsiteX176" fmla="*/ 93067 w 387084"/>
                <a:gd name="connsiteY176" fmla="*/ 14971 h 28069"/>
                <a:gd name="connsiteX177" fmla="*/ 81080 w 387084"/>
                <a:gd name="connsiteY177" fmla="*/ 14971 h 28069"/>
                <a:gd name="connsiteX178" fmla="*/ 81080 w 387084"/>
                <a:gd name="connsiteY178" fmla="*/ 12812 h 28069"/>
                <a:gd name="connsiteX179" fmla="*/ 90323 w 387084"/>
                <a:gd name="connsiteY179" fmla="*/ 12812 h 28069"/>
                <a:gd name="connsiteX180" fmla="*/ 90323 w 387084"/>
                <a:gd name="connsiteY180" fmla="*/ 12613 h 28069"/>
                <a:gd name="connsiteX181" fmla="*/ 89878 w 387084"/>
                <a:gd name="connsiteY181" fmla="*/ 10610 h 28069"/>
                <a:gd name="connsiteX182" fmla="*/ 88691 w 387084"/>
                <a:gd name="connsiteY182" fmla="*/ 9010 h 28069"/>
                <a:gd name="connsiteX183" fmla="*/ 86465 w 387084"/>
                <a:gd name="connsiteY183" fmla="*/ 8380 h 28069"/>
                <a:gd name="connsiteX184" fmla="*/ 84745 w 387084"/>
                <a:gd name="connsiteY184" fmla="*/ 8767 h 28069"/>
                <a:gd name="connsiteX185" fmla="*/ 83394 w 387084"/>
                <a:gd name="connsiteY185" fmla="*/ 9881 h 28069"/>
                <a:gd name="connsiteX186" fmla="*/ 82519 w 387084"/>
                <a:gd name="connsiteY186" fmla="*/ 11696 h 28069"/>
                <a:gd name="connsiteX187" fmla="*/ 82207 w 387084"/>
                <a:gd name="connsiteY187" fmla="*/ 14169 h 28069"/>
                <a:gd name="connsiteX188" fmla="*/ 82207 w 387084"/>
                <a:gd name="connsiteY188" fmla="*/ 14771 h 28069"/>
                <a:gd name="connsiteX189" fmla="*/ 82519 w 387084"/>
                <a:gd name="connsiteY189" fmla="*/ 16845 h 28069"/>
                <a:gd name="connsiteX190" fmla="*/ 83454 w 387084"/>
                <a:gd name="connsiteY190" fmla="*/ 18532 h 28069"/>
                <a:gd name="connsiteX191" fmla="*/ 84952 w 387084"/>
                <a:gd name="connsiteY191" fmla="*/ 19674 h 28069"/>
                <a:gd name="connsiteX192" fmla="*/ 86970 w 387084"/>
                <a:gd name="connsiteY192" fmla="*/ 20089 h 28069"/>
                <a:gd name="connsiteX193" fmla="*/ 89432 w 387084"/>
                <a:gd name="connsiteY193" fmla="*/ 19518 h 28069"/>
                <a:gd name="connsiteX194" fmla="*/ 91198 w 387084"/>
                <a:gd name="connsiteY194" fmla="*/ 17990 h 28069"/>
                <a:gd name="connsiteX195" fmla="*/ 92859 w 387084"/>
                <a:gd name="connsiteY195" fmla="*/ 19262 h 28069"/>
                <a:gd name="connsiteX196" fmla="*/ 91539 w 387084"/>
                <a:gd name="connsiteY196" fmla="*/ 20706 h 28069"/>
                <a:gd name="connsiteX197" fmla="*/ 89566 w 387084"/>
                <a:gd name="connsiteY197" fmla="*/ 21820 h 28069"/>
                <a:gd name="connsiteX198" fmla="*/ 86821 w 387084"/>
                <a:gd name="connsiteY198" fmla="*/ 22250 h 28069"/>
                <a:gd name="connsiteX199" fmla="*/ 99549 w 387084"/>
                <a:gd name="connsiteY199" fmla="*/ 8923 h 28069"/>
                <a:gd name="connsiteX200" fmla="*/ 99549 w 387084"/>
                <a:gd name="connsiteY200" fmla="*/ 21963 h 28069"/>
                <a:gd name="connsiteX201" fmla="*/ 96804 w 387084"/>
                <a:gd name="connsiteY201" fmla="*/ 21963 h 28069"/>
                <a:gd name="connsiteX202" fmla="*/ 96804 w 387084"/>
                <a:gd name="connsiteY202" fmla="*/ 6494 h 28069"/>
                <a:gd name="connsiteX203" fmla="*/ 99474 w 387084"/>
                <a:gd name="connsiteY203" fmla="*/ 6494 h 28069"/>
                <a:gd name="connsiteX204" fmla="*/ 99549 w 387084"/>
                <a:gd name="connsiteY204" fmla="*/ 8923 h 28069"/>
                <a:gd name="connsiteX205" fmla="*/ 104563 w 387084"/>
                <a:gd name="connsiteY205" fmla="*/ 6406 h 28069"/>
                <a:gd name="connsiteX206" fmla="*/ 104548 w 387084"/>
                <a:gd name="connsiteY206" fmla="*/ 8867 h 28069"/>
                <a:gd name="connsiteX207" fmla="*/ 103895 w 387084"/>
                <a:gd name="connsiteY207" fmla="*/ 8780 h 28069"/>
                <a:gd name="connsiteX208" fmla="*/ 103213 w 387084"/>
                <a:gd name="connsiteY208" fmla="*/ 8752 h 28069"/>
                <a:gd name="connsiteX209" fmla="*/ 101536 w 387084"/>
                <a:gd name="connsiteY209" fmla="*/ 9038 h 28069"/>
                <a:gd name="connsiteX210" fmla="*/ 100305 w 387084"/>
                <a:gd name="connsiteY210" fmla="*/ 9837 h 28069"/>
                <a:gd name="connsiteX211" fmla="*/ 99504 w 387084"/>
                <a:gd name="connsiteY211" fmla="*/ 11069 h 28069"/>
                <a:gd name="connsiteX212" fmla="*/ 99133 w 387084"/>
                <a:gd name="connsiteY212" fmla="*/ 12613 h 28069"/>
                <a:gd name="connsiteX213" fmla="*/ 98362 w 387084"/>
                <a:gd name="connsiteY213" fmla="*/ 13040 h 28069"/>
                <a:gd name="connsiteX214" fmla="*/ 98643 w 387084"/>
                <a:gd name="connsiteY214" fmla="*/ 10411 h 28069"/>
                <a:gd name="connsiteX215" fmla="*/ 99549 w 387084"/>
                <a:gd name="connsiteY215" fmla="*/ 8237 h 28069"/>
                <a:gd name="connsiteX216" fmla="*/ 101091 w 387084"/>
                <a:gd name="connsiteY216" fmla="*/ 6749 h 28069"/>
                <a:gd name="connsiteX217" fmla="*/ 103346 w 387084"/>
                <a:gd name="connsiteY217" fmla="*/ 6207 h 28069"/>
                <a:gd name="connsiteX218" fmla="*/ 104029 w 387084"/>
                <a:gd name="connsiteY218" fmla="*/ 6278 h 28069"/>
                <a:gd name="connsiteX219" fmla="*/ 104563 w 387084"/>
                <a:gd name="connsiteY219" fmla="*/ 6406 h 28069"/>
                <a:gd name="connsiteX220" fmla="*/ 113759 w 387084"/>
                <a:gd name="connsiteY220" fmla="*/ 20076 h 28069"/>
                <a:gd name="connsiteX221" fmla="*/ 115569 w 387084"/>
                <a:gd name="connsiteY221" fmla="*/ 19689 h 28069"/>
                <a:gd name="connsiteX222" fmla="*/ 116934 w 387084"/>
                <a:gd name="connsiteY222" fmla="*/ 18632 h 28069"/>
                <a:gd name="connsiteX223" fmla="*/ 117542 w 387084"/>
                <a:gd name="connsiteY223" fmla="*/ 17073 h 28069"/>
                <a:gd name="connsiteX224" fmla="*/ 120153 w 387084"/>
                <a:gd name="connsiteY224" fmla="*/ 17073 h 28069"/>
                <a:gd name="connsiteX225" fmla="*/ 119189 w 387084"/>
                <a:gd name="connsiteY225" fmla="*/ 19633 h 28069"/>
                <a:gd name="connsiteX226" fmla="*/ 116889 w 387084"/>
                <a:gd name="connsiteY226" fmla="*/ 21533 h 28069"/>
                <a:gd name="connsiteX227" fmla="*/ 113759 w 387084"/>
                <a:gd name="connsiteY227" fmla="*/ 22250 h 28069"/>
                <a:gd name="connsiteX228" fmla="*/ 110599 w 387084"/>
                <a:gd name="connsiteY228" fmla="*/ 21636 h 28069"/>
                <a:gd name="connsiteX229" fmla="*/ 108374 w 387084"/>
                <a:gd name="connsiteY229" fmla="*/ 19948 h 28069"/>
                <a:gd name="connsiteX230" fmla="*/ 107054 w 387084"/>
                <a:gd name="connsiteY230" fmla="*/ 17488 h 28069"/>
                <a:gd name="connsiteX231" fmla="*/ 106623 w 387084"/>
                <a:gd name="connsiteY231" fmla="*/ 14528 h 28069"/>
                <a:gd name="connsiteX232" fmla="*/ 106623 w 387084"/>
                <a:gd name="connsiteY232" fmla="*/ 13929 h 28069"/>
                <a:gd name="connsiteX233" fmla="*/ 107054 w 387084"/>
                <a:gd name="connsiteY233" fmla="*/ 10982 h 28069"/>
                <a:gd name="connsiteX234" fmla="*/ 108374 w 387084"/>
                <a:gd name="connsiteY234" fmla="*/ 8508 h 28069"/>
                <a:gd name="connsiteX235" fmla="*/ 110599 w 387084"/>
                <a:gd name="connsiteY235" fmla="*/ 6821 h 28069"/>
                <a:gd name="connsiteX236" fmla="*/ 113759 w 387084"/>
                <a:gd name="connsiteY236" fmla="*/ 6207 h 28069"/>
                <a:gd name="connsiteX237" fmla="*/ 117053 w 387084"/>
                <a:gd name="connsiteY237" fmla="*/ 6949 h 28069"/>
                <a:gd name="connsiteX238" fmla="*/ 119263 w 387084"/>
                <a:gd name="connsiteY238" fmla="*/ 8951 h 28069"/>
                <a:gd name="connsiteX239" fmla="*/ 120153 w 387084"/>
                <a:gd name="connsiteY239" fmla="*/ 11811 h 28069"/>
                <a:gd name="connsiteX240" fmla="*/ 117542 w 387084"/>
                <a:gd name="connsiteY240" fmla="*/ 11811 h 28069"/>
                <a:gd name="connsiteX241" fmla="*/ 116978 w 387084"/>
                <a:gd name="connsiteY241" fmla="*/ 10080 h 28069"/>
                <a:gd name="connsiteX242" fmla="*/ 115673 w 387084"/>
                <a:gd name="connsiteY242" fmla="*/ 8851 h 28069"/>
                <a:gd name="connsiteX243" fmla="*/ 113759 w 387084"/>
                <a:gd name="connsiteY243" fmla="*/ 8380 h 28069"/>
                <a:gd name="connsiteX244" fmla="*/ 111638 w 387084"/>
                <a:gd name="connsiteY244" fmla="*/ 8867 h 28069"/>
                <a:gd name="connsiteX245" fmla="*/ 110288 w 387084"/>
                <a:gd name="connsiteY245" fmla="*/ 10152 h 28069"/>
                <a:gd name="connsiteX246" fmla="*/ 109575 w 387084"/>
                <a:gd name="connsiteY246" fmla="*/ 11939 h 28069"/>
                <a:gd name="connsiteX247" fmla="*/ 109368 w 387084"/>
                <a:gd name="connsiteY247" fmla="*/ 13929 h 28069"/>
                <a:gd name="connsiteX248" fmla="*/ 109368 w 387084"/>
                <a:gd name="connsiteY248" fmla="*/ 14528 h 28069"/>
                <a:gd name="connsiteX249" fmla="*/ 109575 w 387084"/>
                <a:gd name="connsiteY249" fmla="*/ 16530 h 28069"/>
                <a:gd name="connsiteX250" fmla="*/ 110273 w 387084"/>
                <a:gd name="connsiteY250" fmla="*/ 18317 h 28069"/>
                <a:gd name="connsiteX251" fmla="*/ 111623 w 387084"/>
                <a:gd name="connsiteY251" fmla="*/ 19605 h 28069"/>
                <a:gd name="connsiteX252" fmla="*/ 113759 w 387084"/>
                <a:gd name="connsiteY252" fmla="*/ 20076 h 28069"/>
                <a:gd name="connsiteX253" fmla="*/ 130491 w 387084"/>
                <a:gd name="connsiteY253" fmla="*/ 6494 h 28069"/>
                <a:gd name="connsiteX254" fmla="*/ 130491 w 387084"/>
                <a:gd name="connsiteY254" fmla="*/ 8524 h 28069"/>
                <a:gd name="connsiteX255" fmla="*/ 121812 w 387084"/>
                <a:gd name="connsiteY255" fmla="*/ 8524 h 28069"/>
                <a:gd name="connsiteX256" fmla="*/ 121812 w 387084"/>
                <a:gd name="connsiteY256" fmla="*/ 6494 h 28069"/>
                <a:gd name="connsiteX257" fmla="*/ 130491 w 387084"/>
                <a:gd name="connsiteY257" fmla="*/ 6494 h 28069"/>
                <a:gd name="connsiteX258" fmla="*/ 124751 w 387084"/>
                <a:gd name="connsiteY258" fmla="*/ 2732 h 28069"/>
                <a:gd name="connsiteX259" fmla="*/ 127495 w 387084"/>
                <a:gd name="connsiteY259" fmla="*/ 2732 h 28069"/>
                <a:gd name="connsiteX260" fmla="*/ 127495 w 387084"/>
                <a:gd name="connsiteY260" fmla="*/ 18130 h 28069"/>
                <a:gd name="connsiteX261" fmla="*/ 127747 w 387084"/>
                <a:gd name="connsiteY261" fmla="*/ 19318 h 28069"/>
                <a:gd name="connsiteX262" fmla="*/ 128401 w 387084"/>
                <a:gd name="connsiteY262" fmla="*/ 19849 h 28069"/>
                <a:gd name="connsiteX263" fmla="*/ 129262 w 387084"/>
                <a:gd name="connsiteY263" fmla="*/ 19976 h 28069"/>
                <a:gd name="connsiteX264" fmla="*/ 129974 w 387084"/>
                <a:gd name="connsiteY264" fmla="*/ 19917 h 28069"/>
                <a:gd name="connsiteX265" fmla="*/ 130550 w 387084"/>
                <a:gd name="connsiteY265" fmla="*/ 19805 h 28069"/>
                <a:gd name="connsiteX266" fmla="*/ 130566 w 387084"/>
                <a:gd name="connsiteY266" fmla="*/ 21963 h 28069"/>
                <a:gd name="connsiteX267" fmla="*/ 129705 w 387084"/>
                <a:gd name="connsiteY267" fmla="*/ 22150 h 28069"/>
                <a:gd name="connsiteX268" fmla="*/ 128443 w 387084"/>
                <a:gd name="connsiteY268" fmla="*/ 22250 h 28069"/>
                <a:gd name="connsiteX269" fmla="*/ 126589 w 387084"/>
                <a:gd name="connsiteY269" fmla="*/ 21863 h 28069"/>
                <a:gd name="connsiteX270" fmla="*/ 125239 w 387084"/>
                <a:gd name="connsiteY270" fmla="*/ 20575 h 28069"/>
                <a:gd name="connsiteX271" fmla="*/ 124751 w 387084"/>
                <a:gd name="connsiteY271" fmla="*/ 18118 h 28069"/>
                <a:gd name="connsiteX272" fmla="*/ 124751 w 387084"/>
                <a:gd name="connsiteY272" fmla="*/ 2732 h 28069"/>
                <a:gd name="connsiteX273" fmla="*/ 144063 w 387084"/>
                <a:gd name="connsiteY273" fmla="*/ 18389 h 28069"/>
                <a:gd name="connsiteX274" fmla="*/ 144063 w 387084"/>
                <a:gd name="connsiteY274" fmla="*/ 6494 h 28069"/>
                <a:gd name="connsiteX275" fmla="*/ 146824 w 387084"/>
                <a:gd name="connsiteY275" fmla="*/ 6494 h 28069"/>
                <a:gd name="connsiteX276" fmla="*/ 146824 w 387084"/>
                <a:gd name="connsiteY276" fmla="*/ 21963 h 28069"/>
                <a:gd name="connsiteX277" fmla="*/ 144199 w 387084"/>
                <a:gd name="connsiteY277" fmla="*/ 21963 h 28069"/>
                <a:gd name="connsiteX278" fmla="*/ 144063 w 387084"/>
                <a:gd name="connsiteY278" fmla="*/ 18389 h 28069"/>
                <a:gd name="connsiteX279" fmla="*/ 144584 w 387084"/>
                <a:gd name="connsiteY279" fmla="*/ 15130 h 28069"/>
                <a:gd name="connsiteX280" fmla="*/ 145727 w 387084"/>
                <a:gd name="connsiteY280" fmla="*/ 15099 h 28069"/>
                <a:gd name="connsiteX281" fmla="*/ 145384 w 387084"/>
                <a:gd name="connsiteY281" fmla="*/ 17959 h 28069"/>
                <a:gd name="connsiteX282" fmla="*/ 144316 w 387084"/>
                <a:gd name="connsiteY282" fmla="*/ 20220 h 28069"/>
                <a:gd name="connsiteX283" fmla="*/ 142374 w 387084"/>
                <a:gd name="connsiteY283" fmla="*/ 21720 h 28069"/>
                <a:gd name="connsiteX284" fmla="*/ 139452 w 387084"/>
                <a:gd name="connsiteY284" fmla="*/ 22250 h 28069"/>
                <a:gd name="connsiteX285" fmla="*/ 137300 w 387084"/>
                <a:gd name="connsiteY285" fmla="*/ 21919 h 28069"/>
                <a:gd name="connsiteX286" fmla="*/ 135637 w 387084"/>
                <a:gd name="connsiteY286" fmla="*/ 20906 h 28069"/>
                <a:gd name="connsiteX287" fmla="*/ 134556 w 387084"/>
                <a:gd name="connsiteY287" fmla="*/ 19119 h 28069"/>
                <a:gd name="connsiteX288" fmla="*/ 134184 w 387084"/>
                <a:gd name="connsiteY288" fmla="*/ 16474 h 28069"/>
                <a:gd name="connsiteX289" fmla="*/ 134184 w 387084"/>
                <a:gd name="connsiteY289" fmla="*/ 6494 h 28069"/>
                <a:gd name="connsiteX290" fmla="*/ 136928 w 387084"/>
                <a:gd name="connsiteY290" fmla="*/ 6494 h 28069"/>
                <a:gd name="connsiteX291" fmla="*/ 136928 w 387084"/>
                <a:gd name="connsiteY291" fmla="*/ 16502 h 28069"/>
                <a:gd name="connsiteX292" fmla="*/ 137167 w 387084"/>
                <a:gd name="connsiteY292" fmla="*/ 18230 h 28069"/>
                <a:gd name="connsiteX293" fmla="*/ 137834 w 387084"/>
                <a:gd name="connsiteY293" fmla="*/ 19303 h 28069"/>
                <a:gd name="connsiteX294" fmla="*/ 138782 w 387084"/>
                <a:gd name="connsiteY294" fmla="*/ 19849 h 28069"/>
                <a:gd name="connsiteX295" fmla="*/ 139882 w 387084"/>
                <a:gd name="connsiteY295" fmla="*/ 20005 h 28069"/>
                <a:gd name="connsiteX296" fmla="*/ 142656 w 387084"/>
                <a:gd name="connsiteY296" fmla="*/ 19362 h 28069"/>
                <a:gd name="connsiteX297" fmla="*/ 144125 w 387084"/>
                <a:gd name="connsiteY297" fmla="*/ 17603 h 28069"/>
                <a:gd name="connsiteX298" fmla="*/ 144584 w 387084"/>
                <a:gd name="connsiteY298" fmla="*/ 15130 h 28069"/>
                <a:gd name="connsiteX299" fmla="*/ 154283 w 387084"/>
                <a:gd name="connsiteY299" fmla="*/ 8923 h 28069"/>
                <a:gd name="connsiteX300" fmla="*/ 154283 w 387084"/>
                <a:gd name="connsiteY300" fmla="*/ 21963 h 28069"/>
                <a:gd name="connsiteX301" fmla="*/ 151539 w 387084"/>
                <a:gd name="connsiteY301" fmla="*/ 21963 h 28069"/>
                <a:gd name="connsiteX302" fmla="*/ 151539 w 387084"/>
                <a:gd name="connsiteY302" fmla="*/ 6494 h 28069"/>
                <a:gd name="connsiteX303" fmla="*/ 154212 w 387084"/>
                <a:gd name="connsiteY303" fmla="*/ 6494 h 28069"/>
                <a:gd name="connsiteX304" fmla="*/ 154283 w 387084"/>
                <a:gd name="connsiteY304" fmla="*/ 8923 h 28069"/>
                <a:gd name="connsiteX305" fmla="*/ 159299 w 387084"/>
                <a:gd name="connsiteY305" fmla="*/ 6406 h 28069"/>
                <a:gd name="connsiteX306" fmla="*/ 159283 w 387084"/>
                <a:gd name="connsiteY306" fmla="*/ 8867 h 28069"/>
                <a:gd name="connsiteX307" fmla="*/ 158632 w 387084"/>
                <a:gd name="connsiteY307" fmla="*/ 8780 h 28069"/>
                <a:gd name="connsiteX308" fmla="*/ 157949 w 387084"/>
                <a:gd name="connsiteY308" fmla="*/ 8752 h 28069"/>
                <a:gd name="connsiteX309" fmla="*/ 156273 w 387084"/>
                <a:gd name="connsiteY309" fmla="*/ 9038 h 28069"/>
                <a:gd name="connsiteX310" fmla="*/ 155040 w 387084"/>
                <a:gd name="connsiteY310" fmla="*/ 9837 h 28069"/>
                <a:gd name="connsiteX311" fmla="*/ 154241 w 387084"/>
                <a:gd name="connsiteY311" fmla="*/ 11069 h 28069"/>
                <a:gd name="connsiteX312" fmla="*/ 153869 w 387084"/>
                <a:gd name="connsiteY312" fmla="*/ 12613 h 28069"/>
                <a:gd name="connsiteX313" fmla="*/ 153098 w 387084"/>
                <a:gd name="connsiteY313" fmla="*/ 13040 h 28069"/>
                <a:gd name="connsiteX314" fmla="*/ 153380 w 387084"/>
                <a:gd name="connsiteY314" fmla="*/ 10411 h 28069"/>
                <a:gd name="connsiteX315" fmla="*/ 154283 w 387084"/>
                <a:gd name="connsiteY315" fmla="*/ 8237 h 28069"/>
                <a:gd name="connsiteX316" fmla="*/ 155826 w 387084"/>
                <a:gd name="connsiteY316" fmla="*/ 6749 h 28069"/>
                <a:gd name="connsiteX317" fmla="*/ 158082 w 387084"/>
                <a:gd name="connsiteY317" fmla="*/ 6207 h 28069"/>
                <a:gd name="connsiteX318" fmla="*/ 158765 w 387084"/>
                <a:gd name="connsiteY318" fmla="*/ 6278 h 28069"/>
                <a:gd name="connsiteX319" fmla="*/ 159299 w 387084"/>
                <a:gd name="connsiteY319" fmla="*/ 6406 h 28069"/>
                <a:gd name="connsiteX320" fmla="*/ 171240 w 387084"/>
                <a:gd name="connsiteY320" fmla="*/ 19318 h 28069"/>
                <a:gd name="connsiteX321" fmla="*/ 171240 w 387084"/>
                <a:gd name="connsiteY321" fmla="*/ 11353 h 28069"/>
                <a:gd name="connsiteX322" fmla="*/ 170855 w 387084"/>
                <a:gd name="connsiteY322" fmla="*/ 9765 h 28069"/>
                <a:gd name="connsiteX323" fmla="*/ 169725 w 387084"/>
                <a:gd name="connsiteY323" fmla="*/ 8708 h 28069"/>
                <a:gd name="connsiteX324" fmla="*/ 167858 w 387084"/>
                <a:gd name="connsiteY324" fmla="*/ 8337 h 28069"/>
                <a:gd name="connsiteX325" fmla="*/ 166033 w 387084"/>
                <a:gd name="connsiteY325" fmla="*/ 8680 h 28069"/>
                <a:gd name="connsiteX326" fmla="*/ 164816 w 387084"/>
                <a:gd name="connsiteY326" fmla="*/ 9581 h 28069"/>
                <a:gd name="connsiteX327" fmla="*/ 164386 w 387084"/>
                <a:gd name="connsiteY327" fmla="*/ 10782 h 28069"/>
                <a:gd name="connsiteX328" fmla="*/ 161642 w 387084"/>
                <a:gd name="connsiteY328" fmla="*/ 10782 h 28069"/>
                <a:gd name="connsiteX329" fmla="*/ 162085 w 387084"/>
                <a:gd name="connsiteY329" fmla="*/ 9138 h 28069"/>
                <a:gd name="connsiteX330" fmla="*/ 163363 w 387084"/>
                <a:gd name="connsiteY330" fmla="*/ 7666 h 28069"/>
                <a:gd name="connsiteX331" fmla="*/ 165379 w 387084"/>
                <a:gd name="connsiteY331" fmla="*/ 6606 h 28069"/>
                <a:gd name="connsiteX332" fmla="*/ 168020 w 387084"/>
                <a:gd name="connsiteY332" fmla="*/ 6207 h 28069"/>
                <a:gd name="connsiteX333" fmla="*/ 171107 w 387084"/>
                <a:gd name="connsiteY333" fmla="*/ 6777 h 28069"/>
                <a:gd name="connsiteX334" fmla="*/ 173214 w 387084"/>
                <a:gd name="connsiteY334" fmla="*/ 8508 h 28069"/>
                <a:gd name="connsiteX335" fmla="*/ 173984 w 387084"/>
                <a:gd name="connsiteY335" fmla="*/ 11384 h 28069"/>
                <a:gd name="connsiteX336" fmla="*/ 173984 w 387084"/>
                <a:gd name="connsiteY336" fmla="*/ 18589 h 28069"/>
                <a:gd name="connsiteX337" fmla="*/ 174117 w 387084"/>
                <a:gd name="connsiteY337" fmla="*/ 20232 h 28069"/>
                <a:gd name="connsiteX338" fmla="*/ 174547 w 387084"/>
                <a:gd name="connsiteY338" fmla="*/ 21735 h 28069"/>
                <a:gd name="connsiteX339" fmla="*/ 174547 w 387084"/>
                <a:gd name="connsiteY339" fmla="*/ 21963 h 28069"/>
                <a:gd name="connsiteX340" fmla="*/ 171683 w 387084"/>
                <a:gd name="connsiteY340" fmla="*/ 21963 h 28069"/>
                <a:gd name="connsiteX341" fmla="*/ 171360 w 387084"/>
                <a:gd name="connsiteY341" fmla="*/ 20747 h 28069"/>
                <a:gd name="connsiteX342" fmla="*/ 171240 w 387084"/>
                <a:gd name="connsiteY342" fmla="*/ 19318 h 28069"/>
                <a:gd name="connsiteX343" fmla="*/ 171716 w 387084"/>
                <a:gd name="connsiteY343" fmla="*/ 12585 h 28069"/>
                <a:gd name="connsiteX344" fmla="*/ 171745 w 387084"/>
                <a:gd name="connsiteY344" fmla="*/ 14444 h 28069"/>
                <a:gd name="connsiteX345" fmla="*/ 168968 w 387084"/>
                <a:gd name="connsiteY345" fmla="*/ 14444 h 28069"/>
                <a:gd name="connsiteX346" fmla="*/ 166878 w 387084"/>
                <a:gd name="connsiteY346" fmla="*/ 14628 h 28069"/>
                <a:gd name="connsiteX347" fmla="*/ 165334 w 387084"/>
                <a:gd name="connsiteY347" fmla="*/ 15158 h 28069"/>
                <a:gd name="connsiteX348" fmla="*/ 164386 w 387084"/>
                <a:gd name="connsiteY348" fmla="*/ 16059 h 28069"/>
                <a:gd name="connsiteX349" fmla="*/ 164059 w 387084"/>
                <a:gd name="connsiteY349" fmla="*/ 17300 h 28069"/>
                <a:gd name="connsiteX350" fmla="*/ 164399 w 387084"/>
                <a:gd name="connsiteY350" fmla="*/ 18632 h 28069"/>
                <a:gd name="connsiteX351" fmla="*/ 165425 w 387084"/>
                <a:gd name="connsiteY351" fmla="*/ 19590 h 28069"/>
                <a:gd name="connsiteX352" fmla="*/ 167130 w 387084"/>
                <a:gd name="connsiteY352" fmla="*/ 19933 h 28069"/>
                <a:gd name="connsiteX353" fmla="*/ 169356 w 387084"/>
                <a:gd name="connsiteY353" fmla="*/ 19418 h 28069"/>
                <a:gd name="connsiteX354" fmla="*/ 170884 w 387084"/>
                <a:gd name="connsiteY354" fmla="*/ 18161 h 28069"/>
                <a:gd name="connsiteX355" fmla="*/ 171505 w 387084"/>
                <a:gd name="connsiteY355" fmla="*/ 16717 h 28069"/>
                <a:gd name="connsiteX356" fmla="*/ 172680 w 387084"/>
                <a:gd name="connsiteY356" fmla="*/ 17990 h 28069"/>
                <a:gd name="connsiteX357" fmla="*/ 172114 w 387084"/>
                <a:gd name="connsiteY357" fmla="*/ 19318 h 28069"/>
                <a:gd name="connsiteX358" fmla="*/ 170884 w 387084"/>
                <a:gd name="connsiteY358" fmla="*/ 20719 h 28069"/>
                <a:gd name="connsiteX359" fmla="*/ 169075 w 387084"/>
                <a:gd name="connsiteY359" fmla="*/ 21820 h 28069"/>
                <a:gd name="connsiteX360" fmla="*/ 166729 w 387084"/>
                <a:gd name="connsiteY360" fmla="*/ 22250 h 28069"/>
                <a:gd name="connsiteX361" fmla="*/ 163865 w 387084"/>
                <a:gd name="connsiteY361" fmla="*/ 21636 h 28069"/>
                <a:gd name="connsiteX362" fmla="*/ 161969 w 387084"/>
                <a:gd name="connsiteY362" fmla="*/ 19989 h 28069"/>
                <a:gd name="connsiteX363" fmla="*/ 161299 w 387084"/>
                <a:gd name="connsiteY363" fmla="*/ 17659 h 28069"/>
                <a:gd name="connsiteX364" fmla="*/ 161803 w 387084"/>
                <a:gd name="connsiteY364" fmla="*/ 15473 h 28069"/>
                <a:gd name="connsiteX365" fmla="*/ 163256 w 387084"/>
                <a:gd name="connsiteY365" fmla="*/ 13885 h 28069"/>
                <a:gd name="connsiteX366" fmla="*/ 165541 w 387084"/>
                <a:gd name="connsiteY366" fmla="*/ 12912 h 28069"/>
                <a:gd name="connsiteX367" fmla="*/ 168525 w 387084"/>
                <a:gd name="connsiteY367" fmla="*/ 12585 h 28069"/>
                <a:gd name="connsiteX368" fmla="*/ 171716 w 387084"/>
                <a:gd name="connsiteY368" fmla="*/ 12585 h 28069"/>
                <a:gd name="connsiteX369" fmla="*/ 181815 w 387084"/>
                <a:gd name="connsiteY369" fmla="*/ 0 h 28069"/>
                <a:gd name="connsiteX370" fmla="*/ 181815 w 387084"/>
                <a:gd name="connsiteY370" fmla="*/ 21963 h 28069"/>
                <a:gd name="connsiteX371" fmla="*/ 179055 w 387084"/>
                <a:gd name="connsiteY371" fmla="*/ 21963 h 28069"/>
                <a:gd name="connsiteX372" fmla="*/ 179055 w 387084"/>
                <a:gd name="connsiteY372" fmla="*/ 0 h 28069"/>
                <a:gd name="connsiteX373" fmla="*/ 181815 w 387084"/>
                <a:gd name="connsiteY373" fmla="*/ 0 h 28069"/>
                <a:gd name="connsiteX374" fmla="*/ 198326 w 387084"/>
                <a:gd name="connsiteY374" fmla="*/ 21963 h 28069"/>
                <a:gd name="connsiteX375" fmla="*/ 198326 w 387084"/>
                <a:gd name="connsiteY375" fmla="*/ 24137 h 28069"/>
                <a:gd name="connsiteX376" fmla="*/ 184721 w 387084"/>
                <a:gd name="connsiteY376" fmla="*/ 24137 h 28069"/>
                <a:gd name="connsiteX377" fmla="*/ 184721 w 387084"/>
                <a:gd name="connsiteY377" fmla="*/ 21963 h 28069"/>
                <a:gd name="connsiteX378" fmla="*/ 198326 w 387084"/>
                <a:gd name="connsiteY378" fmla="*/ 21963 h 28069"/>
                <a:gd name="connsiteX379" fmla="*/ 203740 w 387084"/>
                <a:gd name="connsiteY379" fmla="*/ 9466 h 28069"/>
                <a:gd name="connsiteX380" fmla="*/ 203740 w 387084"/>
                <a:gd name="connsiteY380" fmla="*/ 27911 h 28069"/>
                <a:gd name="connsiteX381" fmla="*/ 200979 w 387084"/>
                <a:gd name="connsiteY381" fmla="*/ 27911 h 28069"/>
                <a:gd name="connsiteX382" fmla="*/ 200979 w 387084"/>
                <a:gd name="connsiteY382" fmla="*/ 6494 h 28069"/>
                <a:gd name="connsiteX383" fmla="*/ 203500 w 387084"/>
                <a:gd name="connsiteY383" fmla="*/ 6494 h 28069"/>
                <a:gd name="connsiteX384" fmla="*/ 203740 w 387084"/>
                <a:gd name="connsiteY384" fmla="*/ 9466 h 28069"/>
                <a:gd name="connsiteX385" fmla="*/ 214554 w 387084"/>
                <a:gd name="connsiteY385" fmla="*/ 14100 h 28069"/>
                <a:gd name="connsiteX386" fmla="*/ 214554 w 387084"/>
                <a:gd name="connsiteY386" fmla="*/ 14400 h 28069"/>
                <a:gd name="connsiteX387" fmla="*/ 214137 w 387084"/>
                <a:gd name="connsiteY387" fmla="*/ 17531 h 28069"/>
                <a:gd name="connsiteX388" fmla="*/ 212923 w 387084"/>
                <a:gd name="connsiteY388" fmla="*/ 20020 h 28069"/>
                <a:gd name="connsiteX389" fmla="*/ 210979 w 387084"/>
                <a:gd name="connsiteY389" fmla="*/ 21664 h 28069"/>
                <a:gd name="connsiteX390" fmla="*/ 208322 w 387084"/>
                <a:gd name="connsiteY390" fmla="*/ 22250 h 28069"/>
                <a:gd name="connsiteX391" fmla="*/ 205623 w 387084"/>
                <a:gd name="connsiteY391" fmla="*/ 21764 h 28069"/>
                <a:gd name="connsiteX392" fmla="*/ 203636 w 387084"/>
                <a:gd name="connsiteY392" fmla="*/ 20348 h 28069"/>
                <a:gd name="connsiteX393" fmla="*/ 202329 w 387084"/>
                <a:gd name="connsiteY393" fmla="*/ 18118 h 28069"/>
                <a:gd name="connsiteX394" fmla="*/ 201678 w 387084"/>
                <a:gd name="connsiteY394" fmla="*/ 15186 h 28069"/>
                <a:gd name="connsiteX395" fmla="*/ 201678 w 387084"/>
                <a:gd name="connsiteY395" fmla="*/ 13586 h 28069"/>
                <a:gd name="connsiteX396" fmla="*/ 202345 w 387084"/>
                <a:gd name="connsiteY396" fmla="*/ 10511 h 28069"/>
                <a:gd name="connsiteX397" fmla="*/ 203636 w 387084"/>
                <a:gd name="connsiteY397" fmla="*/ 8193 h 28069"/>
                <a:gd name="connsiteX398" fmla="*/ 205607 w 387084"/>
                <a:gd name="connsiteY398" fmla="*/ 6721 h 28069"/>
                <a:gd name="connsiteX399" fmla="*/ 208280 w 387084"/>
                <a:gd name="connsiteY399" fmla="*/ 6207 h 28069"/>
                <a:gd name="connsiteX400" fmla="*/ 210962 w 387084"/>
                <a:gd name="connsiteY400" fmla="*/ 6777 h 28069"/>
                <a:gd name="connsiteX401" fmla="*/ 212936 w 387084"/>
                <a:gd name="connsiteY401" fmla="*/ 8380 h 28069"/>
                <a:gd name="connsiteX402" fmla="*/ 214137 w 387084"/>
                <a:gd name="connsiteY402" fmla="*/ 10882 h 28069"/>
                <a:gd name="connsiteX403" fmla="*/ 214554 w 387084"/>
                <a:gd name="connsiteY403" fmla="*/ 14100 h 28069"/>
                <a:gd name="connsiteX404" fmla="*/ 211794 w 387084"/>
                <a:gd name="connsiteY404" fmla="*/ 14400 h 28069"/>
                <a:gd name="connsiteX405" fmla="*/ 211794 w 387084"/>
                <a:gd name="connsiteY405" fmla="*/ 14100 h 28069"/>
                <a:gd name="connsiteX406" fmla="*/ 211542 w 387084"/>
                <a:gd name="connsiteY406" fmla="*/ 11927 h 28069"/>
                <a:gd name="connsiteX407" fmla="*/ 210755 w 387084"/>
                <a:gd name="connsiteY407" fmla="*/ 10124 h 28069"/>
                <a:gd name="connsiteX408" fmla="*/ 209422 w 387084"/>
                <a:gd name="connsiteY408" fmla="*/ 8895 h 28069"/>
                <a:gd name="connsiteX409" fmla="*/ 207477 w 387084"/>
                <a:gd name="connsiteY409" fmla="*/ 8437 h 28069"/>
                <a:gd name="connsiteX410" fmla="*/ 205668 w 387084"/>
                <a:gd name="connsiteY410" fmla="*/ 8780 h 28069"/>
                <a:gd name="connsiteX411" fmla="*/ 204377 w 387084"/>
                <a:gd name="connsiteY411" fmla="*/ 9709 h 28069"/>
                <a:gd name="connsiteX412" fmla="*/ 203500 w 387084"/>
                <a:gd name="connsiteY412" fmla="*/ 11025 h 28069"/>
                <a:gd name="connsiteX413" fmla="*/ 203011 w 387084"/>
                <a:gd name="connsiteY413" fmla="*/ 12541 h 28069"/>
                <a:gd name="connsiteX414" fmla="*/ 203011 w 387084"/>
                <a:gd name="connsiteY414" fmla="*/ 16243 h 28069"/>
                <a:gd name="connsiteX415" fmla="*/ 203843 w 387084"/>
                <a:gd name="connsiteY415" fmla="*/ 18130 h 28069"/>
                <a:gd name="connsiteX416" fmla="*/ 205267 w 387084"/>
                <a:gd name="connsiteY416" fmla="*/ 19546 h 28069"/>
                <a:gd name="connsiteX417" fmla="*/ 207506 w 387084"/>
                <a:gd name="connsiteY417" fmla="*/ 20076 h 28069"/>
                <a:gd name="connsiteX418" fmla="*/ 209422 w 387084"/>
                <a:gd name="connsiteY418" fmla="*/ 19633 h 28069"/>
                <a:gd name="connsiteX419" fmla="*/ 210755 w 387084"/>
                <a:gd name="connsiteY419" fmla="*/ 18389 h 28069"/>
                <a:gd name="connsiteX420" fmla="*/ 211542 w 387084"/>
                <a:gd name="connsiteY420" fmla="*/ 16586 h 28069"/>
                <a:gd name="connsiteX421" fmla="*/ 211794 w 387084"/>
                <a:gd name="connsiteY421" fmla="*/ 14400 h 28069"/>
                <a:gd name="connsiteX422" fmla="*/ 225250 w 387084"/>
                <a:gd name="connsiteY422" fmla="*/ 22250 h 28069"/>
                <a:gd name="connsiteX423" fmla="*/ 222208 w 387084"/>
                <a:gd name="connsiteY423" fmla="*/ 21704 h 28069"/>
                <a:gd name="connsiteX424" fmla="*/ 219878 w 387084"/>
                <a:gd name="connsiteY424" fmla="*/ 20148 h 28069"/>
                <a:gd name="connsiteX425" fmla="*/ 218396 w 387084"/>
                <a:gd name="connsiteY425" fmla="*/ 17775 h 28069"/>
                <a:gd name="connsiteX426" fmla="*/ 217875 w 387084"/>
                <a:gd name="connsiteY426" fmla="*/ 14771 h 28069"/>
                <a:gd name="connsiteX427" fmla="*/ 217875 w 387084"/>
                <a:gd name="connsiteY427" fmla="*/ 14169 h 28069"/>
                <a:gd name="connsiteX428" fmla="*/ 218454 w 387084"/>
                <a:gd name="connsiteY428" fmla="*/ 10810 h 28069"/>
                <a:gd name="connsiteX429" fmla="*/ 220027 w 387084"/>
                <a:gd name="connsiteY429" fmla="*/ 8293 h 28069"/>
                <a:gd name="connsiteX430" fmla="*/ 222282 w 387084"/>
                <a:gd name="connsiteY430" fmla="*/ 6737 h 28069"/>
                <a:gd name="connsiteX431" fmla="*/ 224894 w 387084"/>
                <a:gd name="connsiteY431" fmla="*/ 6207 h 28069"/>
                <a:gd name="connsiteX432" fmla="*/ 227861 w 387084"/>
                <a:gd name="connsiteY432" fmla="*/ 6777 h 28069"/>
                <a:gd name="connsiteX433" fmla="*/ 229922 w 387084"/>
                <a:gd name="connsiteY433" fmla="*/ 8380 h 28069"/>
                <a:gd name="connsiteX434" fmla="*/ 231110 w 387084"/>
                <a:gd name="connsiteY434" fmla="*/ 10782 h 28069"/>
                <a:gd name="connsiteX435" fmla="*/ 231495 w 387084"/>
                <a:gd name="connsiteY435" fmla="*/ 13785 h 28069"/>
                <a:gd name="connsiteX436" fmla="*/ 231495 w 387084"/>
                <a:gd name="connsiteY436" fmla="*/ 14971 h 28069"/>
                <a:gd name="connsiteX437" fmla="*/ 219506 w 387084"/>
                <a:gd name="connsiteY437" fmla="*/ 14971 h 28069"/>
                <a:gd name="connsiteX438" fmla="*/ 219506 w 387084"/>
                <a:gd name="connsiteY438" fmla="*/ 12812 h 28069"/>
                <a:gd name="connsiteX439" fmla="*/ 228751 w 387084"/>
                <a:gd name="connsiteY439" fmla="*/ 12812 h 28069"/>
                <a:gd name="connsiteX440" fmla="*/ 228751 w 387084"/>
                <a:gd name="connsiteY440" fmla="*/ 12613 h 28069"/>
                <a:gd name="connsiteX441" fmla="*/ 228304 w 387084"/>
                <a:gd name="connsiteY441" fmla="*/ 10610 h 28069"/>
                <a:gd name="connsiteX442" fmla="*/ 227117 w 387084"/>
                <a:gd name="connsiteY442" fmla="*/ 9010 h 28069"/>
                <a:gd name="connsiteX443" fmla="*/ 224894 w 387084"/>
                <a:gd name="connsiteY443" fmla="*/ 8380 h 28069"/>
                <a:gd name="connsiteX444" fmla="*/ 223172 w 387084"/>
                <a:gd name="connsiteY444" fmla="*/ 8767 h 28069"/>
                <a:gd name="connsiteX445" fmla="*/ 221823 w 387084"/>
                <a:gd name="connsiteY445" fmla="*/ 9881 h 28069"/>
                <a:gd name="connsiteX446" fmla="*/ 220946 w 387084"/>
                <a:gd name="connsiteY446" fmla="*/ 11696 h 28069"/>
                <a:gd name="connsiteX447" fmla="*/ 220635 w 387084"/>
                <a:gd name="connsiteY447" fmla="*/ 14169 h 28069"/>
                <a:gd name="connsiteX448" fmla="*/ 220635 w 387084"/>
                <a:gd name="connsiteY448" fmla="*/ 14771 h 28069"/>
                <a:gd name="connsiteX449" fmla="*/ 220946 w 387084"/>
                <a:gd name="connsiteY449" fmla="*/ 16845 h 28069"/>
                <a:gd name="connsiteX450" fmla="*/ 221881 w 387084"/>
                <a:gd name="connsiteY450" fmla="*/ 18532 h 28069"/>
                <a:gd name="connsiteX451" fmla="*/ 223379 w 387084"/>
                <a:gd name="connsiteY451" fmla="*/ 19674 h 28069"/>
                <a:gd name="connsiteX452" fmla="*/ 225395 w 387084"/>
                <a:gd name="connsiteY452" fmla="*/ 20089 h 28069"/>
                <a:gd name="connsiteX453" fmla="*/ 227861 w 387084"/>
                <a:gd name="connsiteY453" fmla="*/ 19518 h 28069"/>
                <a:gd name="connsiteX454" fmla="*/ 229625 w 387084"/>
                <a:gd name="connsiteY454" fmla="*/ 17990 h 28069"/>
                <a:gd name="connsiteX455" fmla="*/ 231288 w 387084"/>
                <a:gd name="connsiteY455" fmla="*/ 19262 h 28069"/>
                <a:gd name="connsiteX456" fmla="*/ 229968 w 387084"/>
                <a:gd name="connsiteY456" fmla="*/ 20706 h 28069"/>
                <a:gd name="connsiteX457" fmla="*/ 227994 w 387084"/>
                <a:gd name="connsiteY457" fmla="*/ 21820 h 28069"/>
                <a:gd name="connsiteX458" fmla="*/ 225250 w 387084"/>
                <a:gd name="connsiteY458" fmla="*/ 22250 h 28069"/>
                <a:gd name="connsiteX459" fmla="*/ 237977 w 387084"/>
                <a:gd name="connsiteY459" fmla="*/ 8923 h 28069"/>
                <a:gd name="connsiteX460" fmla="*/ 237977 w 387084"/>
                <a:gd name="connsiteY460" fmla="*/ 21963 h 28069"/>
                <a:gd name="connsiteX461" fmla="*/ 235230 w 387084"/>
                <a:gd name="connsiteY461" fmla="*/ 21963 h 28069"/>
                <a:gd name="connsiteX462" fmla="*/ 235230 w 387084"/>
                <a:gd name="connsiteY462" fmla="*/ 6494 h 28069"/>
                <a:gd name="connsiteX463" fmla="*/ 237903 w 387084"/>
                <a:gd name="connsiteY463" fmla="*/ 6494 h 28069"/>
                <a:gd name="connsiteX464" fmla="*/ 237977 w 387084"/>
                <a:gd name="connsiteY464" fmla="*/ 8923 h 28069"/>
                <a:gd name="connsiteX465" fmla="*/ 242990 w 387084"/>
                <a:gd name="connsiteY465" fmla="*/ 6406 h 28069"/>
                <a:gd name="connsiteX466" fmla="*/ 242973 w 387084"/>
                <a:gd name="connsiteY466" fmla="*/ 8867 h 28069"/>
                <a:gd name="connsiteX467" fmla="*/ 242323 w 387084"/>
                <a:gd name="connsiteY467" fmla="*/ 8780 h 28069"/>
                <a:gd name="connsiteX468" fmla="*/ 241640 w 387084"/>
                <a:gd name="connsiteY468" fmla="*/ 8752 h 28069"/>
                <a:gd name="connsiteX469" fmla="*/ 239964 w 387084"/>
                <a:gd name="connsiteY469" fmla="*/ 9038 h 28069"/>
                <a:gd name="connsiteX470" fmla="*/ 238731 w 387084"/>
                <a:gd name="connsiteY470" fmla="*/ 9837 h 28069"/>
                <a:gd name="connsiteX471" fmla="*/ 237932 w 387084"/>
                <a:gd name="connsiteY471" fmla="*/ 11069 h 28069"/>
                <a:gd name="connsiteX472" fmla="*/ 237560 w 387084"/>
                <a:gd name="connsiteY472" fmla="*/ 12613 h 28069"/>
                <a:gd name="connsiteX473" fmla="*/ 236789 w 387084"/>
                <a:gd name="connsiteY473" fmla="*/ 13040 h 28069"/>
                <a:gd name="connsiteX474" fmla="*/ 237071 w 387084"/>
                <a:gd name="connsiteY474" fmla="*/ 10411 h 28069"/>
                <a:gd name="connsiteX475" fmla="*/ 237977 w 387084"/>
                <a:gd name="connsiteY475" fmla="*/ 8237 h 28069"/>
                <a:gd name="connsiteX476" fmla="*/ 239517 w 387084"/>
                <a:gd name="connsiteY476" fmla="*/ 6749 h 28069"/>
                <a:gd name="connsiteX477" fmla="*/ 241773 w 387084"/>
                <a:gd name="connsiteY477" fmla="*/ 6207 h 28069"/>
                <a:gd name="connsiteX478" fmla="*/ 242456 w 387084"/>
                <a:gd name="connsiteY478" fmla="*/ 6278 h 28069"/>
                <a:gd name="connsiteX479" fmla="*/ 242990 w 387084"/>
                <a:gd name="connsiteY479" fmla="*/ 6406 h 28069"/>
                <a:gd name="connsiteX480" fmla="*/ 256164 w 387084"/>
                <a:gd name="connsiteY480" fmla="*/ 6494 h 28069"/>
                <a:gd name="connsiteX481" fmla="*/ 258655 w 387084"/>
                <a:gd name="connsiteY481" fmla="*/ 6494 h 28069"/>
                <a:gd name="connsiteX482" fmla="*/ 258655 w 387084"/>
                <a:gd name="connsiteY482" fmla="*/ 21636 h 28069"/>
                <a:gd name="connsiteX483" fmla="*/ 257795 w 387084"/>
                <a:gd name="connsiteY483" fmla="*/ 25123 h 28069"/>
                <a:gd name="connsiteX484" fmla="*/ 255390 w 387084"/>
                <a:gd name="connsiteY484" fmla="*/ 27312 h 28069"/>
                <a:gd name="connsiteX485" fmla="*/ 251860 w 387084"/>
                <a:gd name="connsiteY485" fmla="*/ 28070 h 28069"/>
                <a:gd name="connsiteX486" fmla="*/ 249902 w 387084"/>
                <a:gd name="connsiteY486" fmla="*/ 27811 h 28069"/>
                <a:gd name="connsiteX487" fmla="*/ 247705 w 387084"/>
                <a:gd name="connsiteY487" fmla="*/ 26969 h 28069"/>
                <a:gd name="connsiteX488" fmla="*/ 245912 w 387084"/>
                <a:gd name="connsiteY488" fmla="*/ 25381 h 28069"/>
                <a:gd name="connsiteX489" fmla="*/ 247349 w 387084"/>
                <a:gd name="connsiteY489" fmla="*/ 23806 h 28069"/>
                <a:gd name="connsiteX490" fmla="*/ 249455 w 387084"/>
                <a:gd name="connsiteY490" fmla="*/ 25438 h 28069"/>
                <a:gd name="connsiteX491" fmla="*/ 251653 w 387084"/>
                <a:gd name="connsiteY491" fmla="*/ 25896 h 28069"/>
                <a:gd name="connsiteX492" fmla="*/ 253908 w 387084"/>
                <a:gd name="connsiteY492" fmla="*/ 25422 h 28069"/>
                <a:gd name="connsiteX493" fmla="*/ 255377 w 387084"/>
                <a:gd name="connsiteY493" fmla="*/ 24022 h 28069"/>
                <a:gd name="connsiteX494" fmla="*/ 255911 w 387084"/>
                <a:gd name="connsiteY494" fmla="*/ 21764 h 28069"/>
                <a:gd name="connsiteX495" fmla="*/ 255911 w 387084"/>
                <a:gd name="connsiteY495" fmla="*/ 9896 h 28069"/>
                <a:gd name="connsiteX496" fmla="*/ 256164 w 387084"/>
                <a:gd name="connsiteY496" fmla="*/ 6494 h 28069"/>
                <a:gd name="connsiteX497" fmla="*/ 245109 w 387084"/>
                <a:gd name="connsiteY497" fmla="*/ 14400 h 28069"/>
                <a:gd name="connsiteX498" fmla="*/ 245109 w 387084"/>
                <a:gd name="connsiteY498" fmla="*/ 14100 h 28069"/>
                <a:gd name="connsiteX499" fmla="*/ 245540 w 387084"/>
                <a:gd name="connsiteY499" fmla="*/ 10882 h 28069"/>
                <a:gd name="connsiteX500" fmla="*/ 246802 w 387084"/>
                <a:gd name="connsiteY500" fmla="*/ 8380 h 28069"/>
                <a:gd name="connsiteX501" fmla="*/ 248805 w 387084"/>
                <a:gd name="connsiteY501" fmla="*/ 6777 h 28069"/>
                <a:gd name="connsiteX502" fmla="*/ 251445 w 387084"/>
                <a:gd name="connsiteY502" fmla="*/ 6207 h 28069"/>
                <a:gd name="connsiteX503" fmla="*/ 254086 w 387084"/>
                <a:gd name="connsiteY503" fmla="*/ 6721 h 28069"/>
                <a:gd name="connsiteX504" fmla="*/ 256015 w 387084"/>
                <a:gd name="connsiteY504" fmla="*/ 8193 h 28069"/>
                <a:gd name="connsiteX505" fmla="*/ 257274 w 387084"/>
                <a:gd name="connsiteY505" fmla="*/ 10511 h 28069"/>
                <a:gd name="connsiteX506" fmla="*/ 257911 w 387084"/>
                <a:gd name="connsiteY506" fmla="*/ 13586 h 28069"/>
                <a:gd name="connsiteX507" fmla="*/ 257911 w 387084"/>
                <a:gd name="connsiteY507" fmla="*/ 14899 h 28069"/>
                <a:gd name="connsiteX508" fmla="*/ 257274 w 387084"/>
                <a:gd name="connsiteY508" fmla="*/ 17959 h 28069"/>
                <a:gd name="connsiteX509" fmla="*/ 256015 w 387084"/>
                <a:gd name="connsiteY509" fmla="*/ 20276 h 28069"/>
                <a:gd name="connsiteX510" fmla="*/ 254086 w 387084"/>
                <a:gd name="connsiteY510" fmla="*/ 21748 h 28069"/>
                <a:gd name="connsiteX511" fmla="*/ 251413 w 387084"/>
                <a:gd name="connsiteY511" fmla="*/ 22250 h 28069"/>
                <a:gd name="connsiteX512" fmla="*/ 248805 w 387084"/>
                <a:gd name="connsiteY512" fmla="*/ 21664 h 28069"/>
                <a:gd name="connsiteX513" fmla="*/ 246815 w 387084"/>
                <a:gd name="connsiteY513" fmla="*/ 20020 h 28069"/>
                <a:gd name="connsiteX514" fmla="*/ 245540 w 387084"/>
                <a:gd name="connsiteY514" fmla="*/ 17531 h 28069"/>
                <a:gd name="connsiteX515" fmla="*/ 245109 w 387084"/>
                <a:gd name="connsiteY515" fmla="*/ 14400 h 28069"/>
                <a:gd name="connsiteX516" fmla="*/ 247853 w 387084"/>
                <a:gd name="connsiteY516" fmla="*/ 14100 h 28069"/>
                <a:gd name="connsiteX517" fmla="*/ 247853 w 387084"/>
                <a:gd name="connsiteY517" fmla="*/ 14400 h 28069"/>
                <a:gd name="connsiteX518" fmla="*/ 248093 w 387084"/>
                <a:gd name="connsiteY518" fmla="*/ 16574 h 28069"/>
                <a:gd name="connsiteX519" fmla="*/ 248847 w 387084"/>
                <a:gd name="connsiteY519" fmla="*/ 18361 h 28069"/>
                <a:gd name="connsiteX520" fmla="*/ 250167 w 387084"/>
                <a:gd name="connsiteY520" fmla="*/ 19574 h 28069"/>
                <a:gd name="connsiteX521" fmla="*/ 252083 w 387084"/>
                <a:gd name="connsiteY521" fmla="*/ 20005 h 28069"/>
                <a:gd name="connsiteX522" fmla="*/ 254339 w 387084"/>
                <a:gd name="connsiteY522" fmla="*/ 19446 h 28069"/>
                <a:gd name="connsiteX523" fmla="*/ 255746 w 387084"/>
                <a:gd name="connsiteY523" fmla="*/ 17974 h 28069"/>
                <a:gd name="connsiteX524" fmla="*/ 256578 w 387084"/>
                <a:gd name="connsiteY524" fmla="*/ 15987 h 28069"/>
                <a:gd name="connsiteX525" fmla="*/ 256578 w 387084"/>
                <a:gd name="connsiteY525" fmla="*/ 12541 h 28069"/>
                <a:gd name="connsiteX526" fmla="*/ 256073 w 387084"/>
                <a:gd name="connsiteY526" fmla="*/ 11025 h 28069"/>
                <a:gd name="connsiteX527" fmla="*/ 255212 w 387084"/>
                <a:gd name="connsiteY527" fmla="*/ 9709 h 28069"/>
                <a:gd name="connsiteX528" fmla="*/ 253921 w 387084"/>
                <a:gd name="connsiteY528" fmla="*/ 8780 h 28069"/>
                <a:gd name="connsiteX529" fmla="*/ 252112 w 387084"/>
                <a:gd name="connsiteY529" fmla="*/ 8437 h 28069"/>
                <a:gd name="connsiteX530" fmla="*/ 250167 w 387084"/>
                <a:gd name="connsiteY530" fmla="*/ 8895 h 28069"/>
                <a:gd name="connsiteX531" fmla="*/ 248847 w 387084"/>
                <a:gd name="connsiteY531" fmla="*/ 10124 h 28069"/>
                <a:gd name="connsiteX532" fmla="*/ 248093 w 387084"/>
                <a:gd name="connsiteY532" fmla="*/ 11927 h 28069"/>
                <a:gd name="connsiteX533" fmla="*/ 247853 w 387084"/>
                <a:gd name="connsiteY533" fmla="*/ 14100 h 28069"/>
                <a:gd name="connsiteX534" fmla="*/ 262629 w 387084"/>
                <a:gd name="connsiteY534" fmla="*/ 14400 h 28069"/>
                <a:gd name="connsiteX535" fmla="*/ 262629 w 387084"/>
                <a:gd name="connsiteY535" fmla="*/ 14069 h 28069"/>
                <a:gd name="connsiteX536" fmla="*/ 263134 w 387084"/>
                <a:gd name="connsiteY536" fmla="*/ 10969 h 28069"/>
                <a:gd name="connsiteX537" fmla="*/ 264587 w 387084"/>
                <a:gd name="connsiteY537" fmla="*/ 8465 h 28069"/>
                <a:gd name="connsiteX538" fmla="*/ 266888 w 387084"/>
                <a:gd name="connsiteY538" fmla="*/ 6808 h 28069"/>
                <a:gd name="connsiteX539" fmla="*/ 269914 w 387084"/>
                <a:gd name="connsiteY539" fmla="*/ 6207 h 28069"/>
                <a:gd name="connsiteX540" fmla="*/ 272956 w 387084"/>
                <a:gd name="connsiteY540" fmla="*/ 6808 h 28069"/>
                <a:gd name="connsiteX541" fmla="*/ 275269 w 387084"/>
                <a:gd name="connsiteY541" fmla="*/ 8465 h 28069"/>
                <a:gd name="connsiteX542" fmla="*/ 276739 w 387084"/>
                <a:gd name="connsiteY542" fmla="*/ 10969 h 28069"/>
                <a:gd name="connsiteX543" fmla="*/ 277240 w 387084"/>
                <a:gd name="connsiteY543" fmla="*/ 14069 h 28069"/>
                <a:gd name="connsiteX544" fmla="*/ 277240 w 387084"/>
                <a:gd name="connsiteY544" fmla="*/ 14400 h 28069"/>
                <a:gd name="connsiteX545" fmla="*/ 276739 w 387084"/>
                <a:gd name="connsiteY545" fmla="*/ 17503 h 28069"/>
                <a:gd name="connsiteX546" fmla="*/ 275269 w 387084"/>
                <a:gd name="connsiteY546" fmla="*/ 20005 h 28069"/>
                <a:gd name="connsiteX547" fmla="*/ 272969 w 387084"/>
                <a:gd name="connsiteY547" fmla="*/ 21664 h 28069"/>
                <a:gd name="connsiteX548" fmla="*/ 269943 w 387084"/>
                <a:gd name="connsiteY548" fmla="*/ 22250 h 28069"/>
                <a:gd name="connsiteX549" fmla="*/ 266901 w 387084"/>
                <a:gd name="connsiteY549" fmla="*/ 21664 h 28069"/>
                <a:gd name="connsiteX550" fmla="*/ 264587 w 387084"/>
                <a:gd name="connsiteY550" fmla="*/ 20005 h 28069"/>
                <a:gd name="connsiteX551" fmla="*/ 263134 w 387084"/>
                <a:gd name="connsiteY551" fmla="*/ 17503 h 28069"/>
                <a:gd name="connsiteX552" fmla="*/ 262629 w 387084"/>
                <a:gd name="connsiteY552" fmla="*/ 14400 h 28069"/>
                <a:gd name="connsiteX553" fmla="*/ 265373 w 387084"/>
                <a:gd name="connsiteY553" fmla="*/ 14069 h 28069"/>
                <a:gd name="connsiteX554" fmla="*/ 265373 w 387084"/>
                <a:gd name="connsiteY554" fmla="*/ 14400 h 28069"/>
                <a:gd name="connsiteX555" fmla="*/ 265655 w 387084"/>
                <a:gd name="connsiteY555" fmla="*/ 16586 h 28069"/>
                <a:gd name="connsiteX556" fmla="*/ 266500 w 387084"/>
                <a:gd name="connsiteY556" fmla="*/ 18389 h 28069"/>
                <a:gd name="connsiteX557" fmla="*/ 267940 w 387084"/>
                <a:gd name="connsiteY557" fmla="*/ 19633 h 28069"/>
                <a:gd name="connsiteX558" fmla="*/ 269943 w 387084"/>
                <a:gd name="connsiteY558" fmla="*/ 20076 h 28069"/>
                <a:gd name="connsiteX559" fmla="*/ 271917 w 387084"/>
                <a:gd name="connsiteY559" fmla="*/ 19633 h 28069"/>
                <a:gd name="connsiteX560" fmla="*/ 273341 w 387084"/>
                <a:gd name="connsiteY560" fmla="*/ 18389 h 28069"/>
                <a:gd name="connsiteX561" fmla="*/ 274185 w 387084"/>
                <a:gd name="connsiteY561" fmla="*/ 16586 h 28069"/>
                <a:gd name="connsiteX562" fmla="*/ 274483 w 387084"/>
                <a:gd name="connsiteY562" fmla="*/ 14400 h 28069"/>
                <a:gd name="connsiteX563" fmla="*/ 274483 w 387084"/>
                <a:gd name="connsiteY563" fmla="*/ 14069 h 28069"/>
                <a:gd name="connsiteX564" fmla="*/ 274185 w 387084"/>
                <a:gd name="connsiteY564" fmla="*/ 11911 h 28069"/>
                <a:gd name="connsiteX565" fmla="*/ 273324 w 387084"/>
                <a:gd name="connsiteY565" fmla="*/ 10096 h 28069"/>
                <a:gd name="connsiteX566" fmla="*/ 271901 w 387084"/>
                <a:gd name="connsiteY566" fmla="*/ 8839 h 28069"/>
                <a:gd name="connsiteX567" fmla="*/ 269914 w 387084"/>
                <a:gd name="connsiteY567" fmla="*/ 8380 h 28069"/>
                <a:gd name="connsiteX568" fmla="*/ 267924 w 387084"/>
                <a:gd name="connsiteY568" fmla="*/ 8839 h 28069"/>
                <a:gd name="connsiteX569" fmla="*/ 266500 w 387084"/>
                <a:gd name="connsiteY569" fmla="*/ 10096 h 28069"/>
                <a:gd name="connsiteX570" fmla="*/ 265655 w 387084"/>
                <a:gd name="connsiteY570" fmla="*/ 11911 h 28069"/>
                <a:gd name="connsiteX571" fmla="*/ 265373 w 387084"/>
                <a:gd name="connsiteY571" fmla="*/ 14069 h 28069"/>
                <a:gd name="connsiteX572" fmla="*/ 284198 w 387084"/>
                <a:gd name="connsiteY572" fmla="*/ 0 h 28069"/>
                <a:gd name="connsiteX573" fmla="*/ 284198 w 387084"/>
                <a:gd name="connsiteY573" fmla="*/ 21963 h 28069"/>
                <a:gd name="connsiteX574" fmla="*/ 281437 w 387084"/>
                <a:gd name="connsiteY574" fmla="*/ 21963 h 28069"/>
                <a:gd name="connsiteX575" fmla="*/ 281437 w 387084"/>
                <a:gd name="connsiteY575" fmla="*/ 0 h 28069"/>
                <a:gd name="connsiteX576" fmla="*/ 284198 w 387084"/>
                <a:gd name="connsiteY576" fmla="*/ 0 h 28069"/>
                <a:gd name="connsiteX577" fmla="*/ 298601 w 387084"/>
                <a:gd name="connsiteY577" fmla="*/ 19318 h 28069"/>
                <a:gd name="connsiteX578" fmla="*/ 298601 w 387084"/>
                <a:gd name="connsiteY578" fmla="*/ 11353 h 28069"/>
                <a:gd name="connsiteX579" fmla="*/ 298216 w 387084"/>
                <a:gd name="connsiteY579" fmla="*/ 9765 h 28069"/>
                <a:gd name="connsiteX580" fmla="*/ 297087 w 387084"/>
                <a:gd name="connsiteY580" fmla="*/ 8708 h 28069"/>
                <a:gd name="connsiteX581" fmla="*/ 295220 w 387084"/>
                <a:gd name="connsiteY581" fmla="*/ 8337 h 28069"/>
                <a:gd name="connsiteX582" fmla="*/ 293394 w 387084"/>
                <a:gd name="connsiteY582" fmla="*/ 8680 h 28069"/>
                <a:gd name="connsiteX583" fmla="*/ 292178 w 387084"/>
                <a:gd name="connsiteY583" fmla="*/ 9581 h 28069"/>
                <a:gd name="connsiteX584" fmla="*/ 291747 w 387084"/>
                <a:gd name="connsiteY584" fmla="*/ 10782 h 28069"/>
                <a:gd name="connsiteX585" fmla="*/ 289003 w 387084"/>
                <a:gd name="connsiteY585" fmla="*/ 10782 h 28069"/>
                <a:gd name="connsiteX586" fmla="*/ 289446 w 387084"/>
                <a:gd name="connsiteY586" fmla="*/ 9138 h 28069"/>
                <a:gd name="connsiteX587" fmla="*/ 290725 w 387084"/>
                <a:gd name="connsiteY587" fmla="*/ 7666 h 28069"/>
                <a:gd name="connsiteX588" fmla="*/ 292741 w 387084"/>
                <a:gd name="connsiteY588" fmla="*/ 6606 h 28069"/>
                <a:gd name="connsiteX589" fmla="*/ 295381 w 387084"/>
                <a:gd name="connsiteY589" fmla="*/ 6207 h 28069"/>
                <a:gd name="connsiteX590" fmla="*/ 298469 w 387084"/>
                <a:gd name="connsiteY590" fmla="*/ 6777 h 28069"/>
                <a:gd name="connsiteX591" fmla="*/ 300575 w 387084"/>
                <a:gd name="connsiteY591" fmla="*/ 8508 h 28069"/>
                <a:gd name="connsiteX592" fmla="*/ 301345 w 387084"/>
                <a:gd name="connsiteY592" fmla="*/ 11384 h 28069"/>
                <a:gd name="connsiteX593" fmla="*/ 301345 w 387084"/>
                <a:gd name="connsiteY593" fmla="*/ 18589 h 28069"/>
                <a:gd name="connsiteX594" fmla="*/ 301478 w 387084"/>
                <a:gd name="connsiteY594" fmla="*/ 20232 h 28069"/>
                <a:gd name="connsiteX595" fmla="*/ 301909 w 387084"/>
                <a:gd name="connsiteY595" fmla="*/ 21735 h 28069"/>
                <a:gd name="connsiteX596" fmla="*/ 301909 w 387084"/>
                <a:gd name="connsiteY596" fmla="*/ 21963 h 28069"/>
                <a:gd name="connsiteX597" fmla="*/ 299045 w 387084"/>
                <a:gd name="connsiteY597" fmla="*/ 21963 h 28069"/>
                <a:gd name="connsiteX598" fmla="*/ 298721 w 387084"/>
                <a:gd name="connsiteY598" fmla="*/ 20747 h 28069"/>
                <a:gd name="connsiteX599" fmla="*/ 298601 w 387084"/>
                <a:gd name="connsiteY599" fmla="*/ 19318 h 28069"/>
                <a:gd name="connsiteX600" fmla="*/ 299077 w 387084"/>
                <a:gd name="connsiteY600" fmla="*/ 12585 h 28069"/>
                <a:gd name="connsiteX601" fmla="*/ 299106 w 387084"/>
                <a:gd name="connsiteY601" fmla="*/ 14444 h 28069"/>
                <a:gd name="connsiteX602" fmla="*/ 296333 w 387084"/>
                <a:gd name="connsiteY602" fmla="*/ 14444 h 28069"/>
                <a:gd name="connsiteX603" fmla="*/ 294239 w 387084"/>
                <a:gd name="connsiteY603" fmla="*/ 14628 h 28069"/>
                <a:gd name="connsiteX604" fmla="*/ 292696 w 387084"/>
                <a:gd name="connsiteY604" fmla="*/ 15158 h 28069"/>
                <a:gd name="connsiteX605" fmla="*/ 291747 w 387084"/>
                <a:gd name="connsiteY605" fmla="*/ 16059 h 28069"/>
                <a:gd name="connsiteX606" fmla="*/ 291420 w 387084"/>
                <a:gd name="connsiteY606" fmla="*/ 17300 h 28069"/>
                <a:gd name="connsiteX607" fmla="*/ 291764 w 387084"/>
                <a:gd name="connsiteY607" fmla="*/ 18632 h 28069"/>
                <a:gd name="connsiteX608" fmla="*/ 292786 w 387084"/>
                <a:gd name="connsiteY608" fmla="*/ 19590 h 28069"/>
                <a:gd name="connsiteX609" fmla="*/ 294492 w 387084"/>
                <a:gd name="connsiteY609" fmla="*/ 19933 h 28069"/>
                <a:gd name="connsiteX610" fmla="*/ 296718 w 387084"/>
                <a:gd name="connsiteY610" fmla="*/ 19418 h 28069"/>
                <a:gd name="connsiteX611" fmla="*/ 298245 w 387084"/>
                <a:gd name="connsiteY611" fmla="*/ 18161 h 28069"/>
                <a:gd name="connsiteX612" fmla="*/ 298867 w 387084"/>
                <a:gd name="connsiteY612" fmla="*/ 16717 h 28069"/>
                <a:gd name="connsiteX613" fmla="*/ 300041 w 387084"/>
                <a:gd name="connsiteY613" fmla="*/ 17990 h 28069"/>
                <a:gd name="connsiteX614" fmla="*/ 299475 w 387084"/>
                <a:gd name="connsiteY614" fmla="*/ 19318 h 28069"/>
                <a:gd name="connsiteX615" fmla="*/ 298245 w 387084"/>
                <a:gd name="connsiteY615" fmla="*/ 20719 h 28069"/>
                <a:gd name="connsiteX616" fmla="*/ 296436 w 387084"/>
                <a:gd name="connsiteY616" fmla="*/ 21820 h 28069"/>
                <a:gd name="connsiteX617" fmla="*/ 294090 w 387084"/>
                <a:gd name="connsiteY617" fmla="*/ 22250 h 28069"/>
                <a:gd name="connsiteX618" fmla="*/ 291226 w 387084"/>
                <a:gd name="connsiteY618" fmla="*/ 21636 h 28069"/>
                <a:gd name="connsiteX619" fmla="*/ 289330 w 387084"/>
                <a:gd name="connsiteY619" fmla="*/ 19989 h 28069"/>
                <a:gd name="connsiteX620" fmla="*/ 288660 w 387084"/>
                <a:gd name="connsiteY620" fmla="*/ 17659 h 28069"/>
                <a:gd name="connsiteX621" fmla="*/ 289165 w 387084"/>
                <a:gd name="connsiteY621" fmla="*/ 15473 h 28069"/>
                <a:gd name="connsiteX622" fmla="*/ 290621 w 387084"/>
                <a:gd name="connsiteY622" fmla="*/ 13885 h 28069"/>
                <a:gd name="connsiteX623" fmla="*/ 292906 w 387084"/>
                <a:gd name="connsiteY623" fmla="*/ 12912 h 28069"/>
                <a:gd name="connsiteX624" fmla="*/ 295886 w 387084"/>
                <a:gd name="connsiteY624" fmla="*/ 12585 h 28069"/>
                <a:gd name="connsiteX625" fmla="*/ 299077 w 387084"/>
                <a:gd name="connsiteY625" fmla="*/ 12585 h 28069"/>
                <a:gd name="connsiteX626" fmla="*/ 317765 w 387084"/>
                <a:gd name="connsiteY626" fmla="*/ 21963 h 28069"/>
                <a:gd name="connsiteX627" fmla="*/ 317765 w 387084"/>
                <a:gd name="connsiteY627" fmla="*/ 24137 h 28069"/>
                <a:gd name="connsiteX628" fmla="*/ 304164 w 387084"/>
                <a:gd name="connsiteY628" fmla="*/ 24137 h 28069"/>
                <a:gd name="connsiteX629" fmla="*/ 304164 w 387084"/>
                <a:gd name="connsiteY629" fmla="*/ 21963 h 28069"/>
                <a:gd name="connsiteX630" fmla="*/ 317765 w 387084"/>
                <a:gd name="connsiteY630" fmla="*/ 21963 h 28069"/>
                <a:gd name="connsiteX631" fmla="*/ 334738 w 387084"/>
                <a:gd name="connsiteY631" fmla="*/ 14958 h 28069"/>
                <a:gd name="connsiteX632" fmla="*/ 334738 w 387084"/>
                <a:gd name="connsiteY632" fmla="*/ 17129 h 28069"/>
                <a:gd name="connsiteX633" fmla="*/ 319131 w 387084"/>
                <a:gd name="connsiteY633" fmla="*/ 17129 h 28069"/>
                <a:gd name="connsiteX634" fmla="*/ 319131 w 387084"/>
                <a:gd name="connsiteY634" fmla="*/ 15573 h 28069"/>
                <a:gd name="connsiteX635" fmla="*/ 328803 w 387084"/>
                <a:gd name="connsiteY635" fmla="*/ 1145 h 28069"/>
                <a:gd name="connsiteX636" fmla="*/ 331043 w 387084"/>
                <a:gd name="connsiteY636" fmla="*/ 1145 h 28069"/>
                <a:gd name="connsiteX637" fmla="*/ 328638 w 387084"/>
                <a:gd name="connsiteY637" fmla="*/ 5321 h 28069"/>
                <a:gd name="connsiteX638" fmla="*/ 322244 w 387084"/>
                <a:gd name="connsiteY638" fmla="*/ 14958 h 28069"/>
                <a:gd name="connsiteX639" fmla="*/ 334738 w 387084"/>
                <a:gd name="connsiteY639" fmla="*/ 14958 h 28069"/>
                <a:gd name="connsiteX640" fmla="*/ 331726 w 387084"/>
                <a:gd name="connsiteY640" fmla="*/ 1145 h 28069"/>
                <a:gd name="connsiteX641" fmla="*/ 331726 w 387084"/>
                <a:gd name="connsiteY641" fmla="*/ 21963 h 28069"/>
                <a:gd name="connsiteX642" fmla="*/ 328981 w 387084"/>
                <a:gd name="connsiteY642" fmla="*/ 21963 h 28069"/>
                <a:gd name="connsiteX643" fmla="*/ 328981 w 387084"/>
                <a:gd name="connsiteY643" fmla="*/ 1145 h 28069"/>
                <a:gd name="connsiteX644" fmla="*/ 331726 w 387084"/>
                <a:gd name="connsiteY644" fmla="*/ 1145 h 28069"/>
                <a:gd name="connsiteX645" fmla="*/ 352359 w 387084"/>
                <a:gd name="connsiteY645" fmla="*/ 14958 h 28069"/>
                <a:gd name="connsiteX646" fmla="*/ 352359 w 387084"/>
                <a:gd name="connsiteY646" fmla="*/ 17129 h 28069"/>
                <a:gd name="connsiteX647" fmla="*/ 336751 w 387084"/>
                <a:gd name="connsiteY647" fmla="*/ 17129 h 28069"/>
                <a:gd name="connsiteX648" fmla="*/ 336751 w 387084"/>
                <a:gd name="connsiteY648" fmla="*/ 15573 h 28069"/>
                <a:gd name="connsiteX649" fmla="*/ 346427 w 387084"/>
                <a:gd name="connsiteY649" fmla="*/ 1145 h 28069"/>
                <a:gd name="connsiteX650" fmla="*/ 348666 w 387084"/>
                <a:gd name="connsiteY650" fmla="*/ 1145 h 28069"/>
                <a:gd name="connsiteX651" fmla="*/ 346262 w 387084"/>
                <a:gd name="connsiteY651" fmla="*/ 5321 h 28069"/>
                <a:gd name="connsiteX652" fmla="*/ 339868 w 387084"/>
                <a:gd name="connsiteY652" fmla="*/ 14958 h 28069"/>
                <a:gd name="connsiteX653" fmla="*/ 352359 w 387084"/>
                <a:gd name="connsiteY653" fmla="*/ 14958 h 28069"/>
                <a:gd name="connsiteX654" fmla="*/ 349349 w 387084"/>
                <a:gd name="connsiteY654" fmla="*/ 1145 h 28069"/>
                <a:gd name="connsiteX655" fmla="*/ 349349 w 387084"/>
                <a:gd name="connsiteY655" fmla="*/ 21963 h 28069"/>
                <a:gd name="connsiteX656" fmla="*/ 346605 w 387084"/>
                <a:gd name="connsiteY656" fmla="*/ 21963 h 28069"/>
                <a:gd name="connsiteX657" fmla="*/ 346605 w 387084"/>
                <a:gd name="connsiteY657" fmla="*/ 1145 h 28069"/>
                <a:gd name="connsiteX658" fmla="*/ 349349 w 387084"/>
                <a:gd name="connsiteY658" fmla="*/ 1145 h 28069"/>
                <a:gd name="connsiteX659" fmla="*/ 369982 w 387084"/>
                <a:gd name="connsiteY659" fmla="*/ 14958 h 28069"/>
                <a:gd name="connsiteX660" fmla="*/ 369982 w 387084"/>
                <a:gd name="connsiteY660" fmla="*/ 17129 h 28069"/>
                <a:gd name="connsiteX661" fmla="*/ 354375 w 387084"/>
                <a:gd name="connsiteY661" fmla="*/ 17129 h 28069"/>
                <a:gd name="connsiteX662" fmla="*/ 354375 w 387084"/>
                <a:gd name="connsiteY662" fmla="*/ 15573 h 28069"/>
                <a:gd name="connsiteX663" fmla="*/ 364047 w 387084"/>
                <a:gd name="connsiteY663" fmla="*/ 1145 h 28069"/>
                <a:gd name="connsiteX664" fmla="*/ 366290 w 387084"/>
                <a:gd name="connsiteY664" fmla="*/ 1145 h 28069"/>
                <a:gd name="connsiteX665" fmla="*/ 363886 w 387084"/>
                <a:gd name="connsiteY665" fmla="*/ 5321 h 28069"/>
                <a:gd name="connsiteX666" fmla="*/ 357491 w 387084"/>
                <a:gd name="connsiteY666" fmla="*/ 14958 h 28069"/>
                <a:gd name="connsiteX667" fmla="*/ 369982 w 387084"/>
                <a:gd name="connsiteY667" fmla="*/ 14958 h 28069"/>
                <a:gd name="connsiteX668" fmla="*/ 366969 w 387084"/>
                <a:gd name="connsiteY668" fmla="*/ 1145 h 28069"/>
                <a:gd name="connsiteX669" fmla="*/ 366969 w 387084"/>
                <a:gd name="connsiteY669" fmla="*/ 21963 h 28069"/>
                <a:gd name="connsiteX670" fmla="*/ 364225 w 387084"/>
                <a:gd name="connsiteY670" fmla="*/ 21963 h 28069"/>
                <a:gd name="connsiteX671" fmla="*/ 364225 w 387084"/>
                <a:gd name="connsiteY671" fmla="*/ 1145 h 28069"/>
                <a:gd name="connsiteX672" fmla="*/ 366969 w 387084"/>
                <a:gd name="connsiteY672" fmla="*/ 1145 h 28069"/>
                <a:gd name="connsiteX673" fmla="*/ 376477 w 387084"/>
                <a:gd name="connsiteY673" fmla="*/ 12054 h 28069"/>
                <a:gd name="connsiteX674" fmla="*/ 374283 w 387084"/>
                <a:gd name="connsiteY674" fmla="*/ 11512 h 28069"/>
                <a:gd name="connsiteX675" fmla="*/ 375367 w 387084"/>
                <a:gd name="connsiteY675" fmla="*/ 1145 h 28069"/>
                <a:gd name="connsiteX676" fmla="*/ 386447 w 387084"/>
                <a:gd name="connsiteY676" fmla="*/ 1145 h 28069"/>
                <a:gd name="connsiteX677" fmla="*/ 386447 w 387084"/>
                <a:gd name="connsiteY677" fmla="*/ 3590 h 28069"/>
                <a:gd name="connsiteX678" fmla="*/ 377694 w 387084"/>
                <a:gd name="connsiteY678" fmla="*/ 3590 h 28069"/>
                <a:gd name="connsiteX679" fmla="*/ 377043 w 387084"/>
                <a:gd name="connsiteY679" fmla="*/ 9251 h 28069"/>
                <a:gd name="connsiteX680" fmla="*/ 378542 w 387084"/>
                <a:gd name="connsiteY680" fmla="*/ 8636 h 28069"/>
                <a:gd name="connsiteX681" fmla="*/ 380648 w 387084"/>
                <a:gd name="connsiteY681" fmla="*/ 8352 h 28069"/>
                <a:gd name="connsiteX682" fmla="*/ 383331 w 387084"/>
                <a:gd name="connsiteY682" fmla="*/ 8851 h 28069"/>
                <a:gd name="connsiteX683" fmla="*/ 385350 w 387084"/>
                <a:gd name="connsiteY683" fmla="*/ 10252 h 28069"/>
                <a:gd name="connsiteX684" fmla="*/ 386641 w 387084"/>
                <a:gd name="connsiteY684" fmla="*/ 12454 h 28069"/>
                <a:gd name="connsiteX685" fmla="*/ 387085 w 387084"/>
                <a:gd name="connsiteY685" fmla="*/ 15329 h 28069"/>
                <a:gd name="connsiteX686" fmla="*/ 386654 w 387084"/>
                <a:gd name="connsiteY686" fmla="*/ 18090 h 28069"/>
                <a:gd name="connsiteX687" fmla="*/ 385396 w 387084"/>
                <a:gd name="connsiteY687" fmla="*/ 20291 h 28069"/>
                <a:gd name="connsiteX688" fmla="*/ 383260 w 387084"/>
                <a:gd name="connsiteY688" fmla="*/ 21735 h 28069"/>
                <a:gd name="connsiteX689" fmla="*/ 380247 w 387084"/>
                <a:gd name="connsiteY689" fmla="*/ 22250 h 28069"/>
                <a:gd name="connsiteX690" fmla="*/ 377768 w 387084"/>
                <a:gd name="connsiteY690" fmla="*/ 21907 h 28069"/>
                <a:gd name="connsiteX691" fmla="*/ 375691 w 387084"/>
                <a:gd name="connsiteY691" fmla="*/ 20834 h 28069"/>
                <a:gd name="connsiteX692" fmla="*/ 374209 w 387084"/>
                <a:gd name="connsiteY692" fmla="*/ 19031 h 28069"/>
                <a:gd name="connsiteX693" fmla="*/ 373497 w 387084"/>
                <a:gd name="connsiteY693" fmla="*/ 16486 h 28069"/>
                <a:gd name="connsiteX694" fmla="*/ 376108 w 387084"/>
                <a:gd name="connsiteY694" fmla="*/ 16486 h 28069"/>
                <a:gd name="connsiteX695" fmla="*/ 376820 w 387084"/>
                <a:gd name="connsiteY695" fmla="*/ 18461 h 28069"/>
                <a:gd name="connsiteX696" fmla="*/ 378215 w 387084"/>
                <a:gd name="connsiteY696" fmla="*/ 19674 h 28069"/>
                <a:gd name="connsiteX697" fmla="*/ 380247 w 387084"/>
                <a:gd name="connsiteY697" fmla="*/ 20076 h 28069"/>
                <a:gd name="connsiteX698" fmla="*/ 381982 w 387084"/>
                <a:gd name="connsiteY698" fmla="*/ 19746 h 28069"/>
                <a:gd name="connsiteX699" fmla="*/ 383260 w 387084"/>
                <a:gd name="connsiteY699" fmla="*/ 18804 h 28069"/>
                <a:gd name="connsiteX700" fmla="*/ 384046 w 387084"/>
                <a:gd name="connsiteY700" fmla="*/ 17316 h 28069"/>
                <a:gd name="connsiteX701" fmla="*/ 384328 w 387084"/>
                <a:gd name="connsiteY701" fmla="*/ 15357 h 28069"/>
                <a:gd name="connsiteX702" fmla="*/ 384046 w 387084"/>
                <a:gd name="connsiteY702" fmla="*/ 13527 h 28069"/>
                <a:gd name="connsiteX703" fmla="*/ 383198 w 387084"/>
                <a:gd name="connsiteY703" fmla="*/ 12054 h 28069"/>
                <a:gd name="connsiteX704" fmla="*/ 381849 w 387084"/>
                <a:gd name="connsiteY704" fmla="*/ 11081 h 28069"/>
                <a:gd name="connsiteX705" fmla="*/ 380011 w 387084"/>
                <a:gd name="connsiteY705" fmla="*/ 10726 h 28069"/>
                <a:gd name="connsiteX706" fmla="*/ 377917 w 387084"/>
                <a:gd name="connsiteY706" fmla="*/ 11081 h 28069"/>
                <a:gd name="connsiteX707" fmla="*/ 376477 w 387084"/>
                <a:gd name="connsiteY707" fmla="*/ 12054 h 2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</a:cxnLst>
              <a:rect l="l" t="t" r="r" b="b"/>
              <a:pathLst>
                <a:path w="387084" h="28069">
                  <a:moveTo>
                    <a:pt x="9940" y="19318"/>
                  </a:moveTo>
                  <a:lnTo>
                    <a:pt x="9940" y="11353"/>
                  </a:lnTo>
                  <a:cubicBezTo>
                    <a:pt x="9940" y="10745"/>
                    <a:pt x="9811" y="10214"/>
                    <a:pt x="9554" y="9765"/>
                  </a:cubicBezTo>
                  <a:cubicBezTo>
                    <a:pt x="9307" y="9310"/>
                    <a:pt x="8931" y="8957"/>
                    <a:pt x="8426" y="8708"/>
                  </a:cubicBezTo>
                  <a:cubicBezTo>
                    <a:pt x="7922" y="8461"/>
                    <a:pt x="7299" y="8337"/>
                    <a:pt x="6557" y="8337"/>
                  </a:cubicBezTo>
                  <a:cubicBezTo>
                    <a:pt x="5865" y="8337"/>
                    <a:pt x="5257" y="8452"/>
                    <a:pt x="4732" y="8680"/>
                  </a:cubicBezTo>
                  <a:cubicBezTo>
                    <a:pt x="4218" y="8908"/>
                    <a:pt x="3813" y="9210"/>
                    <a:pt x="3516" y="9581"/>
                  </a:cubicBezTo>
                  <a:cubicBezTo>
                    <a:pt x="3229" y="9952"/>
                    <a:pt x="3086" y="10352"/>
                    <a:pt x="3086" y="10782"/>
                  </a:cubicBezTo>
                  <a:lnTo>
                    <a:pt x="341" y="10782"/>
                  </a:lnTo>
                  <a:cubicBezTo>
                    <a:pt x="341" y="10230"/>
                    <a:pt x="490" y="9681"/>
                    <a:pt x="786" y="9138"/>
                  </a:cubicBezTo>
                  <a:cubicBezTo>
                    <a:pt x="1083" y="8596"/>
                    <a:pt x="1508" y="8103"/>
                    <a:pt x="2062" y="7666"/>
                  </a:cubicBezTo>
                  <a:cubicBezTo>
                    <a:pt x="2626" y="7217"/>
                    <a:pt x="3299" y="6865"/>
                    <a:pt x="4080" y="6606"/>
                  </a:cubicBezTo>
                  <a:cubicBezTo>
                    <a:pt x="4871" y="6341"/>
                    <a:pt x="5751" y="6207"/>
                    <a:pt x="6720" y="6207"/>
                  </a:cubicBezTo>
                  <a:cubicBezTo>
                    <a:pt x="7888" y="6207"/>
                    <a:pt x="8916" y="6397"/>
                    <a:pt x="9806" y="6777"/>
                  </a:cubicBezTo>
                  <a:cubicBezTo>
                    <a:pt x="10706" y="7161"/>
                    <a:pt x="11408" y="7738"/>
                    <a:pt x="11913" y="8508"/>
                  </a:cubicBezTo>
                  <a:cubicBezTo>
                    <a:pt x="12427" y="9272"/>
                    <a:pt x="12684" y="10230"/>
                    <a:pt x="12684" y="11384"/>
                  </a:cubicBezTo>
                  <a:lnTo>
                    <a:pt x="12684" y="18589"/>
                  </a:lnTo>
                  <a:cubicBezTo>
                    <a:pt x="12684" y="19103"/>
                    <a:pt x="12729" y="19652"/>
                    <a:pt x="12818" y="20232"/>
                  </a:cubicBezTo>
                  <a:cubicBezTo>
                    <a:pt x="12917" y="20815"/>
                    <a:pt x="13060" y="21314"/>
                    <a:pt x="13248" y="21735"/>
                  </a:cubicBezTo>
                  <a:lnTo>
                    <a:pt x="13248" y="21963"/>
                  </a:lnTo>
                  <a:lnTo>
                    <a:pt x="10385" y="21963"/>
                  </a:lnTo>
                  <a:cubicBezTo>
                    <a:pt x="10246" y="21658"/>
                    <a:pt x="10138" y="21252"/>
                    <a:pt x="10058" y="20747"/>
                  </a:cubicBezTo>
                  <a:cubicBezTo>
                    <a:pt x="9979" y="20232"/>
                    <a:pt x="9940" y="19755"/>
                    <a:pt x="9940" y="19318"/>
                  </a:cubicBezTo>
                  <a:close/>
                  <a:moveTo>
                    <a:pt x="10414" y="12585"/>
                  </a:moveTo>
                  <a:lnTo>
                    <a:pt x="10444" y="14444"/>
                  </a:lnTo>
                  <a:lnTo>
                    <a:pt x="7670" y="14444"/>
                  </a:lnTo>
                  <a:cubicBezTo>
                    <a:pt x="6889" y="14444"/>
                    <a:pt x="6191" y="14503"/>
                    <a:pt x="5578" y="14628"/>
                  </a:cubicBezTo>
                  <a:cubicBezTo>
                    <a:pt x="4965" y="14743"/>
                    <a:pt x="4451" y="14918"/>
                    <a:pt x="4035" y="15158"/>
                  </a:cubicBezTo>
                  <a:cubicBezTo>
                    <a:pt x="3620" y="15395"/>
                    <a:pt x="3303" y="15694"/>
                    <a:pt x="3086" y="16059"/>
                  </a:cubicBezTo>
                  <a:cubicBezTo>
                    <a:pt x="2868" y="16412"/>
                    <a:pt x="2759" y="16826"/>
                    <a:pt x="2759" y="17300"/>
                  </a:cubicBezTo>
                  <a:cubicBezTo>
                    <a:pt x="2759" y="17787"/>
                    <a:pt x="2873" y="18230"/>
                    <a:pt x="3100" y="18632"/>
                  </a:cubicBezTo>
                  <a:cubicBezTo>
                    <a:pt x="3328" y="19031"/>
                    <a:pt x="3669" y="19353"/>
                    <a:pt x="4124" y="19590"/>
                  </a:cubicBezTo>
                  <a:cubicBezTo>
                    <a:pt x="4589" y="19817"/>
                    <a:pt x="5158" y="19933"/>
                    <a:pt x="5830" y="19933"/>
                  </a:cubicBezTo>
                  <a:cubicBezTo>
                    <a:pt x="6671" y="19933"/>
                    <a:pt x="7413" y="19761"/>
                    <a:pt x="8056" y="19418"/>
                  </a:cubicBezTo>
                  <a:cubicBezTo>
                    <a:pt x="8699" y="19075"/>
                    <a:pt x="9208" y="18654"/>
                    <a:pt x="9584" y="18161"/>
                  </a:cubicBezTo>
                  <a:cubicBezTo>
                    <a:pt x="9969" y="17665"/>
                    <a:pt x="10177" y="17182"/>
                    <a:pt x="10207" y="16717"/>
                  </a:cubicBezTo>
                  <a:lnTo>
                    <a:pt x="11379" y="17990"/>
                  </a:lnTo>
                  <a:cubicBezTo>
                    <a:pt x="11309" y="18389"/>
                    <a:pt x="11122" y="18832"/>
                    <a:pt x="10815" y="19318"/>
                  </a:cubicBezTo>
                  <a:cubicBezTo>
                    <a:pt x="10508" y="19805"/>
                    <a:pt x="10098" y="20273"/>
                    <a:pt x="9584" y="20719"/>
                  </a:cubicBezTo>
                  <a:cubicBezTo>
                    <a:pt x="9079" y="21159"/>
                    <a:pt x="8476" y="21523"/>
                    <a:pt x="7774" y="21820"/>
                  </a:cubicBezTo>
                  <a:cubicBezTo>
                    <a:pt x="7081" y="22107"/>
                    <a:pt x="6300" y="22250"/>
                    <a:pt x="5430" y="22250"/>
                  </a:cubicBezTo>
                  <a:cubicBezTo>
                    <a:pt x="4342" y="22250"/>
                    <a:pt x="3388" y="22044"/>
                    <a:pt x="2567" y="21636"/>
                  </a:cubicBezTo>
                  <a:cubicBezTo>
                    <a:pt x="1756" y="21224"/>
                    <a:pt x="1123" y="20675"/>
                    <a:pt x="668" y="19989"/>
                  </a:cubicBezTo>
                  <a:cubicBezTo>
                    <a:pt x="223" y="19293"/>
                    <a:pt x="0" y="18517"/>
                    <a:pt x="0" y="17659"/>
                  </a:cubicBezTo>
                  <a:cubicBezTo>
                    <a:pt x="0" y="16829"/>
                    <a:pt x="168" y="16100"/>
                    <a:pt x="504" y="15473"/>
                  </a:cubicBezTo>
                  <a:cubicBezTo>
                    <a:pt x="841" y="14833"/>
                    <a:pt x="1325" y="14303"/>
                    <a:pt x="1958" y="13885"/>
                  </a:cubicBezTo>
                  <a:cubicBezTo>
                    <a:pt x="2591" y="13455"/>
                    <a:pt x="3353" y="13130"/>
                    <a:pt x="4243" y="12912"/>
                  </a:cubicBezTo>
                  <a:cubicBezTo>
                    <a:pt x="5133" y="12694"/>
                    <a:pt x="6127" y="12585"/>
                    <a:pt x="7225" y="12585"/>
                  </a:cubicBezTo>
                  <a:lnTo>
                    <a:pt x="10414" y="12585"/>
                  </a:lnTo>
                  <a:close/>
                  <a:moveTo>
                    <a:pt x="20278" y="8923"/>
                  </a:moveTo>
                  <a:lnTo>
                    <a:pt x="20278" y="21963"/>
                  </a:lnTo>
                  <a:lnTo>
                    <a:pt x="17534" y="21963"/>
                  </a:lnTo>
                  <a:lnTo>
                    <a:pt x="17534" y="6494"/>
                  </a:lnTo>
                  <a:lnTo>
                    <a:pt x="20204" y="6494"/>
                  </a:lnTo>
                  <a:lnTo>
                    <a:pt x="20278" y="8923"/>
                  </a:lnTo>
                  <a:close/>
                  <a:moveTo>
                    <a:pt x="25293" y="6406"/>
                  </a:moveTo>
                  <a:lnTo>
                    <a:pt x="25278" y="8867"/>
                  </a:lnTo>
                  <a:cubicBezTo>
                    <a:pt x="25050" y="8817"/>
                    <a:pt x="24833" y="8789"/>
                    <a:pt x="24625" y="8780"/>
                  </a:cubicBezTo>
                  <a:cubicBezTo>
                    <a:pt x="24427" y="8761"/>
                    <a:pt x="24200" y="8752"/>
                    <a:pt x="23943" y="8752"/>
                  </a:cubicBezTo>
                  <a:cubicBezTo>
                    <a:pt x="23310" y="8752"/>
                    <a:pt x="22751" y="8848"/>
                    <a:pt x="22266" y="9038"/>
                  </a:cubicBezTo>
                  <a:cubicBezTo>
                    <a:pt x="21782" y="9229"/>
                    <a:pt x="21371" y="9494"/>
                    <a:pt x="21035" y="9837"/>
                  </a:cubicBezTo>
                  <a:cubicBezTo>
                    <a:pt x="20698" y="10180"/>
                    <a:pt x="20431" y="10592"/>
                    <a:pt x="20234" y="11069"/>
                  </a:cubicBezTo>
                  <a:cubicBezTo>
                    <a:pt x="20046" y="11534"/>
                    <a:pt x="19922" y="12048"/>
                    <a:pt x="19863" y="12613"/>
                  </a:cubicBezTo>
                  <a:lnTo>
                    <a:pt x="19091" y="13040"/>
                  </a:lnTo>
                  <a:cubicBezTo>
                    <a:pt x="19091" y="12107"/>
                    <a:pt x="19185" y="11231"/>
                    <a:pt x="19373" y="10411"/>
                  </a:cubicBezTo>
                  <a:cubicBezTo>
                    <a:pt x="19571" y="9591"/>
                    <a:pt x="19873" y="8867"/>
                    <a:pt x="20278" y="8237"/>
                  </a:cubicBezTo>
                  <a:cubicBezTo>
                    <a:pt x="20684" y="7598"/>
                    <a:pt x="21198" y="7102"/>
                    <a:pt x="21821" y="6749"/>
                  </a:cubicBezTo>
                  <a:cubicBezTo>
                    <a:pt x="22454" y="6387"/>
                    <a:pt x="23206" y="6207"/>
                    <a:pt x="24076" y="6207"/>
                  </a:cubicBezTo>
                  <a:cubicBezTo>
                    <a:pt x="24274" y="6207"/>
                    <a:pt x="24501" y="6231"/>
                    <a:pt x="24758" y="6278"/>
                  </a:cubicBezTo>
                  <a:cubicBezTo>
                    <a:pt x="25016" y="6316"/>
                    <a:pt x="25194" y="6359"/>
                    <a:pt x="25293" y="6406"/>
                  </a:cubicBezTo>
                  <a:close/>
                  <a:moveTo>
                    <a:pt x="34489" y="20076"/>
                  </a:moveTo>
                  <a:cubicBezTo>
                    <a:pt x="35142" y="20076"/>
                    <a:pt x="35745" y="19948"/>
                    <a:pt x="36299" y="19689"/>
                  </a:cubicBezTo>
                  <a:cubicBezTo>
                    <a:pt x="36853" y="19434"/>
                    <a:pt x="37308" y="19078"/>
                    <a:pt x="37664" y="18632"/>
                  </a:cubicBezTo>
                  <a:cubicBezTo>
                    <a:pt x="38020" y="18174"/>
                    <a:pt x="38222" y="17656"/>
                    <a:pt x="38272" y="17073"/>
                  </a:cubicBezTo>
                  <a:lnTo>
                    <a:pt x="40883" y="17073"/>
                  </a:lnTo>
                  <a:cubicBezTo>
                    <a:pt x="40834" y="17990"/>
                    <a:pt x="40512" y="18841"/>
                    <a:pt x="39919" y="19633"/>
                  </a:cubicBezTo>
                  <a:cubicBezTo>
                    <a:pt x="39335" y="20413"/>
                    <a:pt x="38569" y="21049"/>
                    <a:pt x="37619" y="21533"/>
                  </a:cubicBezTo>
                  <a:cubicBezTo>
                    <a:pt x="36670" y="22010"/>
                    <a:pt x="35626" y="22250"/>
                    <a:pt x="34489" y="22250"/>
                  </a:cubicBezTo>
                  <a:cubicBezTo>
                    <a:pt x="33282" y="22250"/>
                    <a:pt x="32229" y="22044"/>
                    <a:pt x="31329" y="21636"/>
                  </a:cubicBezTo>
                  <a:cubicBezTo>
                    <a:pt x="30439" y="21224"/>
                    <a:pt x="29697" y="20663"/>
                    <a:pt x="29103" y="19948"/>
                  </a:cubicBezTo>
                  <a:cubicBezTo>
                    <a:pt x="28520" y="19231"/>
                    <a:pt x="28080" y="18414"/>
                    <a:pt x="27783" y="17488"/>
                  </a:cubicBezTo>
                  <a:cubicBezTo>
                    <a:pt x="27496" y="16555"/>
                    <a:pt x="27353" y="15566"/>
                    <a:pt x="27353" y="14528"/>
                  </a:cubicBezTo>
                  <a:lnTo>
                    <a:pt x="27353" y="13929"/>
                  </a:lnTo>
                  <a:cubicBezTo>
                    <a:pt x="27353" y="12887"/>
                    <a:pt x="27496" y="11908"/>
                    <a:pt x="27783" y="10982"/>
                  </a:cubicBezTo>
                  <a:cubicBezTo>
                    <a:pt x="28080" y="10049"/>
                    <a:pt x="28520" y="9223"/>
                    <a:pt x="29103" y="8508"/>
                  </a:cubicBezTo>
                  <a:cubicBezTo>
                    <a:pt x="29697" y="7794"/>
                    <a:pt x="30439" y="7233"/>
                    <a:pt x="31329" y="6821"/>
                  </a:cubicBezTo>
                  <a:cubicBezTo>
                    <a:pt x="32229" y="6412"/>
                    <a:pt x="33282" y="6207"/>
                    <a:pt x="34489" y="6207"/>
                  </a:cubicBezTo>
                  <a:cubicBezTo>
                    <a:pt x="35745" y="6207"/>
                    <a:pt x="36843" y="6453"/>
                    <a:pt x="37782" y="6949"/>
                  </a:cubicBezTo>
                  <a:cubicBezTo>
                    <a:pt x="38722" y="7435"/>
                    <a:pt x="39459" y="8103"/>
                    <a:pt x="39993" y="8951"/>
                  </a:cubicBezTo>
                  <a:cubicBezTo>
                    <a:pt x="40537" y="9790"/>
                    <a:pt x="40834" y="10745"/>
                    <a:pt x="40883" y="11811"/>
                  </a:cubicBezTo>
                  <a:lnTo>
                    <a:pt x="38272" y="11811"/>
                  </a:lnTo>
                  <a:cubicBezTo>
                    <a:pt x="38222" y="11172"/>
                    <a:pt x="38035" y="10595"/>
                    <a:pt x="37708" y="10080"/>
                  </a:cubicBezTo>
                  <a:cubicBezTo>
                    <a:pt x="37392" y="9566"/>
                    <a:pt x="36956" y="9157"/>
                    <a:pt x="36403" y="8851"/>
                  </a:cubicBezTo>
                  <a:cubicBezTo>
                    <a:pt x="35859" y="8536"/>
                    <a:pt x="35221" y="8380"/>
                    <a:pt x="34489" y="8380"/>
                  </a:cubicBezTo>
                  <a:cubicBezTo>
                    <a:pt x="33648" y="8380"/>
                    <a:pt x="32941" y="8543"/>
                    <a:pt x="32367" y="8867"/>
                  </a:cubicBezTo>
                  <a:cubicBezTo>
                    <a:pt x="31804" y="9182"/>
                    <a:pt x="31354" y="9609"/>
                    <a:pt x="31017" y="10152"/>
                  </a:cubicBezTo>
                  <a:cubicBezTo>
                    <a:pt x="30691" y="10685"/>
                    <a:pt x="30454" y="11281"/>
                    <a:pt x="30305" y="11939"/>
                  </a:cubicBezTo>
                  <a:cubicBezTo>
                    <a:pt x="30167" y="12588"/>
                    <a:pt x="30098" y="13252"/>
                    <a:pt x="30098" y="13929"/>
                  </a:cubicBezTo>
                  <a:lnTo>
                    <a:pt x="30098" y="14528"/>
                  </a:lnTo>
                  <a:cubicBezTo>
                    <a:pt x="30098" y="15205"/>
                    <a:pt x="30167" y="15872"/>
                    <a:pt x="30305" y="16530"/>
                  </a:cubicBezTo>
                  <a:cubicBezTo>
                    <a:pt x="30444" y="17188"/>
                    <a:pt x="30676" y="17784"/>
                    <a:pt x="31003" y="18317"/>
                  </a:cubicBezTo>
                  <a:cubicBezTo>
                    <a:pt x="31339" y="18851"/>
                    <a:pt x="31789" y="19281"/>
                    <a:pt x="32352" y="19605"/>
                  </a:cubicBezTo>
                  <a:cubicBezTo>
                    <a:pt x="32926" y="19917"/>
                    <a:pt x="33638" y="20076"/>
                    <a:pt x="34489" y="20076"/>
                  </a:cubicBezTo>
                  <a:close/>
                  <a:moveTo>
                    <a:pt x="47246" y="0"/>
                  </a:moveTo>
                  <a:lnTo>
                    <a:pt x="47246" y="21963"/>
                  </a:lnTo>
                  <a:lnTo>
                    <a:pt x="44501" y="21963"/>
                  </a:lnTo>
                  <a:lnTo>
                    <a:pt x="44501" y="0"/>
                  </a:lnTo>
                  <a:lnTo>
                    <a:pt x="47246" y="0"/>
                  </a:lnTo>
                  <a:close/>
                  <a:moveTo>
                    <a:pt x="46593" y="13642"/>
                  </a:moveTo>
                  <a:lnTo>
                    <a:pt x="45450" y="13598"/>
                  </a:lnTo>
                  <a:cubicBezTo>
                    <a:pt x="45460" y="12541"/>
                    <a:pt x="45624" y="11565"/>
                    <a:pt x="45940" y="10667"/>
                  </a:cubicBezTo>
                  <a:cubicBezTo>
                    <a:pt x="46257" y="9762"/>
                    <a:pt x="46702" y="8976"/>
                    <a:pt x="47275" y="8309"/>
                  </a:cubicBezTo>
                  <a:cubicBezTo>
                    <a:pt x="47849" y="7641"/>
                    <a:pt x="48531" y="7127"/>
                    <a:pt x="49323" y="6765"/>
                  </a:cubicBezTo>
                  <a:cubicBezTo>
                    <a:pt x="50124" y="6394"/>
                    <a:pt x="51009" y="6207"/>
                    <a:pt x="51978" y="6207"/>
                  </a:cubicBezTo>
                  <a:cubicBezTo>
                    <a:pt x="52769" y="6207"/>
                    <a:pt x="53481" y="6313"/>
                    <a:pt x="54114" y="6522"/>
                  </a:cubicBezTo>
                  <a:cubicBezTo>
                    <a:pt x="54747" y="6721"/>
                    <a:pt x="55286" y="7046"/>
                    <a:pt x="55731" y="7495"/>
                  </a:cubicBezTo>
                  <a:cubicBezTo>
                    <a:pt x="56186" y="7941"/>
                    <a:pt x="56533" y="8524"/>
                    <a:pt x="56770" y="9238"/>
                  </a:cubicBezTo>
                  <a:cubicBezTo>
                    <a:pt x="57007" y="9943"/>
                    <a:pt x="57126" y="10807"/>
                    <a:pt x="57126" y="11827"/>
                  </a:cubicBezTo>
                  <a:lnTo>
                    <a:pt x="57126" y="21963"/>
                  </a:lnTo>
                  <a:lnTo>
                    <a:pt x="54367" y="21963"/>
                  </a:lnTo>
                  <a:lnTo>
                    <a:pt x="54367" y="11796"/>
                  </a:lnTo>
                  <a:cubicBezTo>
                    <a:pt x="54367" y="10988"/>
                    <a:pt x="54243" y="10339"/>
                    <a:pt x="53996" y="9853"/>
                  </a:cubicBezTo>
                  <a:cubicBezTo>
                    <a:pt x="53749" y="9357"/>
                    <a:pt x="53387" y="8998"/>
                    <a:pt x="52913" y="8780"/>
                  </a:cubicBezTo>
                  <a:cubicBezTo>
                    <a:pt x="52438" y="8552"/>
                    <a:pt x="51855" y="8437"/>
                    <a:pt x="51162" y="8437"/>
                  </a:cubicBezTo>
                  <a:cubicBezTo>
                    <a:pt x="50480" y="8437"/>
                    <a:pt x="49857" y="8574"/>
                    <a:pt x="49293" y="8851"/>
                  </a:cubicBezTo>
                  <a:cubicBezTo>
                    <a:pt x="48739" y="9129"/>
                    <a:pt x="48259" y="9509"/>
                    <a:pt x="47854" y="9996"/>
                  </a:cubicBezTo>
                  <a:cubicBezTo>
                    <a:pt x="47458" y="10483"/>
                    <a:pt x="47147" y="11041"/>
                    <a:pt x="46919" y="11668"/>
                  </a:cubicBezTo>
                  <a:cubicBezTo>
                    <a:pt x="46702" y="12288"/>
                    <a:pt x="46593" y="12946"/>
                    <a:pt x="46593" y="13642"/>
                  </a:cubicBezTo>
                  <a:close/>
                  <a:moveTo>
                    <a:pt x="64750" y="6494"/>
                  </a:moveTo>
                  <a:lnTo>
                    <a:pt x="64750" y="21963"/>
                  </a:lnTo>
                  <a:lnTo>
                    <a:pt x="61990" y="21963"/>
                  </a:lnTo>
                  <a:lnTo>
                    <a:pt x="61990" y="6494"/>
                  </a:lnTo>
                  <a:lnTo>
                    <a:pt x="64750" y="6494"/>
                  </a:lnTo>
                  <a:close/>
                  <a:moveTo>
                    <a:pt x="61783" y="2389"/>
                  </a:moveTo>
                  <a:cubicBezTo>
                    <a:pt x="61783" y="1959"/>
                    <a:pt x="61916" y="1597"/>
                    <a:pt x="62183" y="1304"/>
                  </a:cubicBezTo>
                  <a:cubicBezTo>
                    <a:pt x="62460" y="1007"/>
                    <a:pt x="62866" y="858"/>
                    <a:pt x="63400" y="858"/>
                  </a:cubicBezTo>
                  <a:cubicBezTo>
                    <a:pt x="63924" y="858"/>
                    <a:pt x="64324" y="1007"/>
                    <a:pt x="64601" y="1304"/>
                  </a:cubicBezTo>
                  <a:cubicBezTo>
                    <a:pt x="64888" y="1597"/>
                    <a:pt x="65031" y="1959"/>
                    <a:pt x="65031" y="2389"/>
                  </a:cubicBezTo>
                  <a:cubicBezTo>
                    <a:pt x="65031" y="2798"/>
                    <a:pt x="64888" y="3150"/>
                    <a:pt x="64601" y="3446"/>
                  </a:cubicBezTo>
                  <a:cubicBezTo>
                    <a:pt x="64324" y="3733"/>
                    <a:pt x="63924" y="3877"/>
                    <a:pt x="63400" y="3877"/>
                  </a:cubicBezTo>
                  <a:cubicBezTo>
                    <a:pt x="62866" y="3877"/>
                    <a:pt x="62460" y="3733"/>
                    <a:pt x="62183" y="3446"/>
                  </a:cubicBezTo>
                  <a:cubicBezTo>
                    <a:pt x="61916" y="3150"/>
                    <a:pt x="61783" y="2798"/>
                    <a:pt x="61783" y="2389"/>
                  </a:cubicBezTo>
                  <a:close/>
                  <a:moveTo>
                    <a:pt x="76409" y="6494"/>
                  </a:moveTo>
                  <a:lnTo>
                    <a:pt x="76409" y="8524"/>
                  </a:lnTo>
                  <a:lnTo>
                    <a:pt x="67730" y="8524"/>
                  </a:lnTo>
                  <a:lnTo>
                    <a:pt x="67730" y="6494"/>
                  </a:lnTo>
                  <a:lnTo>
                    <a:pt x="76409" y="6494"/>
                  </a:lnTo>
                  <a:close/>
                  <a:moveTo>
                    <a:pt x="70667" y="2732"/>
                  </a:moveTo>
                  <a:lnTo>
                    <a:pt x="73412" y="2732"/>
                  </a:lnTo>
                  <a:lnTo>
                    <a:pt x="73412" y="18130"/>
                  </a:lnTo>
                  <a:cubicBezTo>
                    <a:pt x="73412" y="18654"/>
                    <a:pt x="73496" y="19050"/>
                    <a:pt x="73664" y="19318"/>
                  </a:cubicBezTo>
                  <a:cubicBezTo>
                    <a:pt x="73832" y="19583"/>
                    <a:pt x="74050" y="19761"/>
                    <a:pt x="74317" y="19849"/>
                  </a:cubicBezTo>
                  <a:cubicBezTo>
                    <a:pt x="74584" y="19933"/>
                    <a:pt x="74871" y="19976"/>
                    <a:pt x="75177" y="19976"/>
                  </a:cubicBezTo>
                  <a:cubicBezTo>
                    <a:pt x="75405" y="19976"/>
                    <a:pt x="75642" y="19958"/>
                    <a:pt x="75889" y="19917"/>
                  </a:cubicBezTo>
                  <a:cubicBezTo>
                    <a:pt x="76147" y="19870"/>
                    <a:pt x="76340" y="19833"/>
                    <a:pt x="76468" y="19805"/>
                  </a:cubicBezTo>
                  <a:lnTo>
                    <a:pt x="76483" y="21963"/>
                  </a:lnTo>
                  <a:cubicBezTo>
                    <a:pt x="76265" y="22029"/>
                    <a:pt x="75978" y="22091"/>
                    <a:pt x="75622" y="22150"/>
                  </a:cubicBezTo>
                  <a:cubicBezTo>
                    <a:pt x="75276" y="22216"/>
                    <a:pt x="74856" y="22250"/>
                    <a:pt x="74361" y="22250"/>
                  </a:cubicBezTo>
                  <a:cubicBezTo>
                    <a:pt x="73689" y="22250"/>
                    <a:pt x="73071" y="22119"/>
                    <a:pt x="72507" y="21863"/>
                  </a:cubicBezTo>
                  <a:cubicBezTo>
                    <a:pt x="71943" y="21605"/>
                    <a:pt x="71493" y="21177"/>
                    <a:pt x="71157" y="20575"/>
                  </a:cubicBezTo>
                  <a:cubicBezTo>
                    <a:pt x="70830" y="19967"/>
                    <a:pt x="70667" y="19147"/>
                    <a:pt x="70667" y="18118"/>
                  </a:cubicBezTo>
                  <a:lnTo>
                    <a:pt x="70667" y="2732"/>
                  </a:lnTo>
                  <a:close/>
                  <a:moveTo>
                    <a:pt x="86821" y="22250"/>
                  </a:moveTo>
                  <a:cubicBezTo>
                    <a:pt x="85704" y="22250"/>
                    <a:pt x="84690" y="22069"/>
                    <a:pt x="83780" y="21704"/>
                  </a:cubicBezTo>
                  <a:cubicBezTo>
                    <a:pt x="82880" y="21333"/>
                    <a:pt x="82104" y="20815"/>
                    <a:pt x="81451" y="20148"/>
                  </a:cubicBezTo>
                  <a:cubicBezTo>
                    <a:pt x="80808" y="19481"/>
                    <a:pt x="80314" y="18688"/>
                    <a:pt x="79967" y="17775"/>
                  </a:cubicBezTo>
                  <a:cubicBezTo>
                    <a:pt x="79621" y="16858"/>
                    <a:pt x="79448" y="15856"/>
                    <a:pt x="79448" y="14771"/>
                  </a:cubicBezTo>
                  <a:lnTo>
                    <a:pt x="79448" y="14169"/>
                  </a:lnTo>
                  <a:cubicBezTo>
                    <a:pt x="79448" y="12912"/>
                    <a:pt x="79641" y="11793"/>
                    <a:pt x="80027" y="10810"/>
                  </a:cubicBezTo>
                  <a:cubicBezTo>
                    <a:pt x="80412" y="9818"/>
                    <a:pt x="80937" y="8979"/>
                    <a:pt x="81599" y="8293"/>
                  </a:cubicBezTo>
                  <a:cubicBezTo>
                    <a:pt x="82262" y="7607"/>
                    <a:pt x="83014" y="7089"/>
                    <a:pt x="83854" y="6737"/>
                  </a:cubicBezTo>
                  <a:cubicBezTo>
                    <a:pt x="84695" y="6384"/>
                    <a:pt x="85565" y="6207"/>
                    <a:pt x="86465" y="6207"/>
                  </a:cubicBezTo>
                  <a:cubicBezTo>
                    <a:pt x="87613" y="6207"/>
                    <a:pt x="88602" y="6397"/>
                    <a:pt x="89432" y="6777"/>
                  </a:cubicBezTo>
                  <a:cubicBezTo>
                    <a:pt x="90273" y="7161"/>
                    <a:pt x="90960" y="7694"/>
                    <a:pt x="91495" y="8380"/>
                  </a:cubicBezTo>
                  <a:cubicBezTo>
                    <a:pt x="92029" y="9057"/>
                    <a:pt x="92424" y="9859"/>
                    <a:pt x="92681" y="10782"/>
                  </a:cubicBezTo>
                  <a:cubicBezTo>
                    <a:pt x="92939" y="11696"/>
                    <a:pt x="93067" y="12697"/>
                    <a:pt x="93067" y="13785"/>
                  </a:cubicBezTo>
                  <a:lnTo>
                    <a:pt x="93067" y="14971"/>
                  </a:lnTo>
                  <a:lnTo>
                    <a:pt x="81080" y="14971"/>
                  </a:lnTo>
                  <a:lnTo>
                    <a:pt x="81080" y="12812"/>
                  </a:lnTo>
                  <a:lnTo>
                    <a:pt x="90323" y="12812"/>
                  </a:lnTo>
                  <a:lnTo>
                    <a:pt x="90323" y="12613"/>
                  </a:lnTo>
                  <a:cubicBezTo>
                    <a:pt x="90283" y="11927"/>
                    <a:pt x="90135" y="11259"/>
                    <a:pt x="89878" y="10610"/>
                  </a:cubicBezTo>
                  <a:cubicBezTo>
                    <a:pt x="89630" y="9962"/>
                    <a:pt x="89235" y="9428"/>
                    <a:pt x="88691" y="9010"/>
                  </a:cubicBezTo>
                  <a:cubicBezTo>
                    <a:pt x="88147" y="8589"/>
                    <a:pt x="87405" y="8380"/>
                    <a:pt x="86465" y="8380"/>
                  </a:cubicBezTo>
                  <a:cubicBezTo>
                    <a:pt x="85842" y="8380"/>
                    <a:pt x="85269" y="8508"/>
                    <a:pt x="84745" y="8767"/>
                  </a:cubicBezTo>
                  <a:cubicBezTo>
                    <a:pt x="84220" y="9014"/>
                    <a:pt x="83770" y="9385"/>
                    <a:pt x="83394" y="9881"/>
                  </a:cubicBezTo>
                  <a:cubicBezTo>
                    <a:pt x="83018" y="10377"/>
                    <a:pt x="82727" y="10982"/>
                    <a:pt x="82519" y="11696"/>
                  </a:cubicBezTo>
                  <a:cubicBezTo>
                    <a:pt x="82311" y="12413"/>
                    <a:pt x="82207" y="13237"/>
                    <a:pt x="82207" y="14169"/>
                  </a:cubicBezTo>
                  <a:lnTo>
                    <a:pt x="82207" y="14771"/>
                  </a:lnTo>
                  <a:cubicBezTo>
                    <a:pt x="82207" y="15504"/>
                    <a:pt x="82311" y="16196"/>
                    <a:pt x="82519" y="16845"/>
                  </a:cubicBezTo>
                  <a:cubicBezTo>
                    <a:pt x="82737" y="17484"/>
                    <a:pt x="83048" y="18046"/>
                    <a:pt x="83454" y="18532"/>
                  </a:cubicBezTo>
                  <a:cubicBezTo>
                    <a:pt x="83869" y="19019"/>
                    <a:pt x="84369" y="19399"/>
                    <a:pt x="84952" y="19674"/>
                  </a:cubicBezTo>
                  <a:cubicBezTo>
                    <a:pt x="85545" y="19952"/>
                    <a:pt x="86218" y="20089"/>
                    <a:pt x="86970" y="20089"/>
                  </a:cubicBezTo>
                  <a:cubicBezTo>
                    <a:pt x="87939" y="20089"/>
                    <a:pt x="88760" y="19899"/>
                    <a:pt x="89432" y="19518"/>
                  </a:cubicBezTo>
                  <a:cubicBezTo>
                    <a:pt x="90105" y="19137"/>
                    <a:pt x="90693" y="18626"/>
                    <a:pt x="91198" y="17990"/>
                  </a:cubicBezTo>
                  <a:lnTo>
                    <a:pt x="92859" y="19262"/>
                  </a:lnTo>
                  <a:cubicBezTo>
                    <a:pt x="92513" y="19767"/>
                    <a:pt x="92073" y="20248"/>
                    <a:pt x="91539" y="20706"/>
                  </a:cubicBezTo>
                  <a:cubicBezTo>
                    <a:pt x="91005" y="21162"/>
                    <a:pt x="90347" y="21533"/>
                    <a:pt x="89566" y="21820"/>
                  </a:cubicBezTo>
                  <a:cubicBezTo>
                    <a:pt x="88794" y="22107"/>
                    <a:pt x="87880" y="22250"/>
                    <a:pt x="86821" y="22250"/>
                  </a:cubicBezTo>
                  <a:close/>
                  <a:moveTo>
                    <a:pt x="99549" y="8923"/>
                  </a:moveTo>
                  <a:lnTo>
                    <a:pt x="99549" y="21963"/>
                  </a:lnTo>
                  <a:lnTo>
                    <a:pt x="96804" y="21963"/>
                  </a:lnTo>
                  <a:lnTo>
                    <a:pt x="96804" y="6494"/>
                  </a:lnTo>
                  <a:lnTo>
                    <a:pt x="99474" y="6494"/>
                  </a:lnTo>
                  <a:lnTo>
                    <a:pt x="99549" y="8923"/>
                  </a:lnTo>
                  <a:close/>
                  <a:moveTo>
                    <a:pt x="104563" y="6406"/>
                  </a:moveTo>
                  <a:lnTo>
                    <a:pt x="104548" y="8867"/>
                  </a:lnTo>
                  <a:cubicBezTo>
                    <a:pt x="104320" y="8817"/>
                    <a:pt x="104103" y="8789"/>
                    <a:pt x="103895" y="8780"/>
                  </a:cubicBezTo>
                  <a:cubicBezTo>
                    <a:pt x="103697" y="8761"/>
                    <a:pt x="103470" y="8752"/>
                    <a:pt x="103213" y="8752"/>
                  </a:cubicBezTo>
                  <a:cubicBezTo>
                    <a:pt x="102580" y="8752"/>
                    <a:pt x="102021" y="8848"/>
                    <a:pt x="101536" y="9038"/>
                  </a:cubicBezTo>
                  <a:cubicBezTo>
                    <a:pt x="101052" y="9229"/>
                    <a:pt x="100641" y="9494"/>
                    <a:pt x="100305" y="9837"/>
                  </a:cubicBezTo>
                  <a:cubicBezTo>
                    <a:pt x="99969" y="10180"/>
                    <a:pt x="99702" y="10592"/>
                    <a:pt x="99504" y="11069"/>
                  </a:cubicBezTo>
                  <a:cubicBezTo>
                    <a:pt x="99316" y="11534"/>
                    <a:pt x="99193" y="12048"/>
                    <a:pt x="99133" y="12613"/>
                  </a:cubicBezTo>
                  <a:lnTo>
                    <a:pt x="98362" y="13040"/>
                  </a:lnTo>
                  <a:cubicBezTo>
                    <a:pt x="98362" y="12107"/>
                    <a:pt x="98456" y="11231"/>
                    <a:pt x="98643" y="10411"/>
                  </a:cubicBezTo>
                  <a:cubicBezTo>
                    <a:pt x="98841" y="9591"/>
                    <a:pt x="99143" y="8867"/>
                    <a:pt x="99549" y="8237"/>
                  </a:cubicBezTo>
                  <a:cubicBezTo>
                    <a:pt x="99954" y="7598"/>
                    <a:pt x="100468" y="7102"/>
                    <a:pt x="101091" y="6749"/>
                  </a:cubicBezTo>
                  <a:cubicBezTo>
                    <a:pt x="101724" y="6387"/>
                    <a:pt x="102476" y="6207"/>
                    <a:pt x="103346" y="6207"/>
                  </a:cubicBezTo>
                  <a:cubicBezTo>
                    <a:pt x="103544" y="6207"/>
                    <a:pt x="103772" y="6231"/>
                    <a:pt x="104029" y="6278"/>
                  </a:cubicBezTo>
                  <a:cubicBezTo>
                    <a:pt x="104286" y="6316"/>
                    <a:pt x="104464" y="6359"/>
                    <a:pt x="104563" y="6406"/>
                  </a:cubicBezTo>
                  <a:close/>
                  <a:moveTo>
                    <a:pt x="113759" y="20076"/>
                  </a:moveTo>
                  <a:cubicBezTo>
                    <a:pt x="114412" y="20076"/>
                    <a:pt x="115015" y="19948"/>
                    <a:pt x="115569" y="19689"/>
                  </a:cubicBezTo>
                  <a:cubicBezTo>
                    <a:pt x="116123" y="19434"/>
                    <a:pt x="116578" y="19078"/>
                    <a:pt x="116934" y="18632"/>
                  </a:cubicBezTo>
                  <a:cubicBezTo>
                    <a:pt x="117290" y="18174"/>
                    <a:pt x="117493" y="17656"/>
                    <a:pt x="117542" y="17073"/>
                  </a:cubicBezTo>
                  <a:lnTo>
                    <a:pt x="120153" y="17073"/>
                  </a:lnTo>
                  <a:cubicBezTo>
                    <a:pt x="120104" y="17990"/>
                    <a:pt x="119782" y="18841"/>
                    <a:pt x="119189" y="19633"/>
                  </a:cubicBezTo>
                  <a:cubicBezTo>
                    <a:pt x="118605" y="20413"/>
                    <a:pt x="117839" y="21049"/>
                    <a:pt x="116889" y="21533"/>
                  </a:cubicBezTo>
                  <a:cubicBezTo>
                    <a:pt x="115940" y="22010"/>
                    <a:pt x="114897" y="22250"/>
                    <a:pt x="113759" y="22250"/>
                  </a:cubicBezTo>
                  <a:cubicBezTo>
                    <a:pt x="112553" y="22250"/>
                    <a:pt x="111499" y="22044"/>
                    <a:pt x="110599" y="21636"/>
                  </a:cubicBezTo>
                  <a:cubicBezTo>
                    <a:pt x="109709" y="21224"/>
                    <a:pt x="108967" y="20663"/>
                    <a:pt x="108374" y="19948"/>
                  </a:cubicBezTo>
                  <a:cubicBezTo>
                    <a:pt x="107790" y="19231"/>
                    <a:pt x="107350" y="18414"/>
                    <a:pt x="107054" y="17488"/>
                  </a:cubicBezTo>
                  <a:cubicBezTo>
                    <a:pt x="106767" y="16555"/>
                    <a:pt x="106623" y="15566"/>
                    <a:pt x="106623" y="14528"/>
                  </a:cubicBezTo>
                  <a:lnTo>
                    <a:pt x="106623" y="13929"/>
                  </a:lnTo>
                  <a:cubicBezTo>
                    <a:pt x="106623" y="12887"/>
                    <a:pt x="106767" y="11908"/>
                    <a:pt x="107054" y="10982"/>
                  </a:cubicBezTo>
                  <a:cubicBezTo>
                    <a:pt x="107350" y="10049"/>
                    <a:pt x="107790" y="9223"/>
                    <a:pt x="108374" y="8508"/>
                  </a:cubicBezTo>
                  <a:cubicBezTo>
                    <a:pt x="108967" y="7794"/>
                    <a:pt x="109709" y="7233"/>
                    <a:pt x="110599" y="6821"/>
                  </a:cubicBezTo>
                  <a:cubicBezTo>
                    <a:pt x="111499" y="6412"/>
                    <a:pt x="112553" y="6207"/>
                    <a:pt x="113759" y="6207"/>
                  </a:cubicBezTo>
                  <a:cubicBezTo>
                    <a:pt x="115015" y="6207"/>
                    <a:pt x="116113" y="6453"/>
                    <a:pt x="117053" y="6949"/>
                  </a:cubicBezTo>
                  <a:cubicBezTo>
                    <a:pt x="117992" y="7435"/>
                    <a:pt x="118729" y="8103"/>
                    <a:pt x="119263" y="8951"/>
                  </a:cubicBezTo>
                  <a:cubicBezTo>
                    <a:pt x="119807" y="9790"/>
                    <a:pt x="120104" y="10745"/>
                    <a:pt x="120153" y="11811"/>
                  </a:cubicBezTo>
                  <a:lnTo>
                    <a:pt x="117542" y="11811"/>
                  </a:lnTo>
                  <a:cubicBezTo>
                    <a:pt x="117493" y="11172"/>
                    <a:pt x="117305" y="10595"/>
                    <a:pt x="116978" y="10080"/>
                  </a:cubicBezTo>
                  <a:cubicBezTo>
                    <a:pt x="116662" y="9566"/>
                    <a:pt x="116227" y="9157"/>
                    <a:pt x="115673" y="8851"/>
                  </a:cubicBezTo>
                  <a:cubicBezTo>
                    <a:pt x="115129" y="8536"/>
                    <a:pt x="114491" y="8380"/>
                    <a:pt x="113759" y="8380"/>
                  </a:cubicBezTo>
                  <a:cubicBezTo>
                    <a:pt x="112918" y="8380"/>
                    <a:pt x="112211" y="8543"/>
                    <a:pt x="111638" y="8867"/>
                  </a:cubicBezTo>
                  <a:cubicBezTo>
                    <a:pt x="111074" y="9182"/>
                    <a:pt x="110624" y="9609"/>
                    <a:pt x="110288" y="10152"/>
                  </a:cubicBezTo>
                  <a:cubicBezTo>
                    <a:pt x="109961" y="10685"/>
                    <a:pt x="109724" y="11281"/>
                    <a:pt x="109575" y="11939"/>
                  </a:cubicBezTo>
                  <a:cubicBezTo>
                    <a:pt x="109437" y="12588"/>
                    <a:pt x="109368" y="13252"/>
                    <a:pt x="109368" y="13929"/>
                  </a:cubicBezTo>
                  <a:lnTo>
                    <a:pt x="109368" y="14528"/>
                  </a:lnTo>
                  <a:cubicBezTo>
                    <a:pt x="109368" y="15205"/>
                    <a:pt x="109437" y="15872"/>
                    <a:pt x="109575" y="16530"/>
                  </a:cubicBezTo>
                  <a:cubicBezTo>
                    <a:pt x="109714" y="17188"/>
                    <a:pt x="109946" y="17784"/>
                    <a:pt x="110273" y="18317"/>
                  </a:cubicBezTo>
                  <a:cubicBezTo>
                    <a:pt x="110609" y="18851"/>
                    <a:pt x="111059" y="19281"/>
                    <a:pt x="111623" y="19605"/>
                  </a:cubicBezTo>
                  <a:cubicBezTo>
                    <a:pt x="112196" y="19917"/>
                    <a:pt x="112909" y="20076"/>
                    <a:pt x="113759" y="20076"/>
                  </a:cubicBezTo>
                  <a:close/>
                  <a:moveTo>
                    <a:pt x="130491" y="6494"/>
                  </a:moveTo>
                  <a:lnTo>
                    <a:pt x="130491" y="8524"/>
                  </a:lnTo>
                  <a:lnTo>
                    <a:pt x="121812" y="8524"/>
                  </a:lnTo>
                  <a:lnTo>
                    <a:pt x="121812" y="6494"/>
                  </a:lnTo>
                  <a:lnTo>
                    <a:pt x="130491" y="6494"/>
                  </a:lnTo>
                  <a:close/>
                  <a:moveTo>
                    <a:pt x="124751" y="2732"/>
                  </a:moveTo>
                  <a:lnTo>
                    <a:pt x="127495" y="2732"/>
                  </a:lnTo>
                  <a:lnTo>
                    <a:pt x="127495" y="18130"/>
                  </a:lnTo>
                  <a:cubicBezTo>
                    <a:pt x="127495" y="18654"/>
                    <a:pt x="127579" y="19050"/>
                    <a:pt x="127747" y="19318"/>
                  </a:cubicBezTo>
                  <a:cubicBezTo>
                    <a:pt x="127915" y="19583"/>
                    <a:pt x="128132" y="19761"/>
                    <a:pt x="128401" y="19849"/>
                  </a:cubicBezTo>
                  <a:cubicBezTo>
                    <a:pt x="128666" y="19933"/>
                    <a:pt x="128954" y="19976"/>
                    <a:pt x="129262" y="19976"/>
                  </a:cubicBezTo>
                  <a:cubicBezTo>
                    <a:pt x="129488" y="19976"/>
                    <a:pt x="129724" y="19958"/>
                    <a:pt x="129974" y="19917"/>
                  </a:cubicBezTo>
                  <a:cubicBezTo>
                    <a:pt x="130229" y="19870"/>
                    <a:pt x="130423" y="19833"/>
                    <a:pt x="130550" y="19805"/>
                  </a:cubicBezTo>
                  <a:lnTo>
                    <a:pt x="130566" y="21963"/>
                  </a:lnTo>
                  <a:cubicBezTo>
                    <a:pt x="130349" y="22029"/>
                    <a:pt x="130061" y="22091"/>
                    <a:pt x="129705" y="22150"/>
                  </a:cubicBezTo>
                  <a:cubicBezTo>
                    <a:pt x="129359" y="22216"/>
                    <a:pt x="128938" y="22250"/>
                    <a:pt x="128443" y="22250"/>
                  </a:cubicBezTo>
                  <a:cubicBezTo>
                    <a:pt x="127773" y="22250"/>
                    <a:pt x="127155" y="22119"/>
                    <a:pt x="126589" y="21863"/>
                  </a:cubicBezTo>
                  <a:cubicBezTo>
                    <a:pt x="126026" y="21605"/>
                    <a:pt x="125576" y="21177"/>
                    <a:pt x="125239" y="20575"/>
                  </a:cubicBezTo>
                  <a:cubicBezTo>
                    <a:pt x="124912" y="19967"/>
                    <a:pt x="124751" y="19147"/>
                    <a:pt x="124751" y="18118"/>
                  </a:cubicBezTo>
                  <a:lnTo>
                    <a:pt x="124751" y="2732"/>
                  </a:lnTo>
                  <a:close/>
                  <a:moveTo>
                    <a:pt x="144063" y="18389"/>
                  </a:moveTo>
                  <a:lnTo>
                    <a:pt x="144063" y="6494"/>
                  </a:lnTo>
                  <a:lnTo>
                    <a:pt x="146824" y="6494"/>
                  </a:lnTo>
                  <a:lnTo>
                    <a:pt x="146824" y="21963"/>
                  </a:lnTo>
                  <a:lnTo>
                    <a:pt x="144199" y="21963"/>
                  </a:lnTo>
                  <a:lnTo>
                    <a:pt x="144063" y="18389"/>
                  </a:lnTo>
                  <a:close/>
                  <a:moveTo>
                    <a:pt x="144584" y="15130"/>
                  </a:moveTo>
                  <a:lnTo>
                    <a:pt x="145727" y="15099"/>
                  </a:lnTo>
                  <a:cubicBezTo>
                    <a:pt x="145727" y="16131"/>
                    <a:pt x="145613" y="17082"/>
                    <a:pt x="145384" y="17959"/>
                  </a:cubicBezTo>
                  <a:cubicBezTo>
                    <a:pt x="145167" y="18826"/>
                    <a:pt x="144811" y="19580"/>
                    <a:pt x="144316" y="20220"/>
                  </a:cubicBezTo>
                  <a:cubicBezTo>
                    <a:pt x="143821" y="20856"/>
                    <a:pt x="143173" y="21358"/>
                    <a:pt x="142374" y="21720"/>
                  </a:cubicBezTo>
                  <a:cubicBezTo>
                    <a:pt x="141572" y="22072"/>
                    <a:pt x="140598" y="22250"/>
                    <a:pt x="139452" y="22250"/>
                  </a:cubicBezTo>
                  <a:cubicBezTo>
                    <a:pt x="138669" y="22250"/>
                    <a:pt x="137954" y="22141"/>
                    <a:pt x="137300" y="21919"/>
                  </a:cubicBezTo>
                  <a:cubicBezTo>
                    <a:pt x="136656" y="21701"/>
                    <a:pt x="136103" y="21361"/>
                    <a:pt x="135637" y="20906"/>
                  </a:cubicBezTo>
                  <a:cubicBezTo>
                    <a:pt x="135174" y="20447"/>
                    <a:pt x="134812" y="19852"/>
                    <a:pt x="134556" y="19119"/>
                  </a:cubicBezTo>
                  <a:cubicBezTo>
                    <a:pt x="134307" y="18383"/>
                    <a:pt x="134184" y="17503"/>
                    <a:pt x="134184" y="16474"/>
                  </a:cubicBezTo>
                  <a:lnTo>
                    <a:pt x="134184" y="6494"/>
                  </a:lnTo>
                  <a:lnTo>
                    <a:pt x="136928" y="6494"/>
                  </a:lnTo>
                  <a:lnTo>
                    <a:pt x="136928" y="16502"/>
                  </a:lnTo>
                  <a:cubicBezTo>
                    <a:pt x="136928" y="17197"/>
                    <a:pt x="137009" y="17775"/>
                    <a:pt x="137167" y="18230"/>
                  </a:cubicBezTo>
                  <a:cubicBezTo>
                    <a:pt x="137336" y="18679"/>
                    <a:pt x="137556" y="19038"/>
                    <a:pt x="137834" y="19303"/>
                  </a:cubicBezTo>
                  <a:cubicBezTo>
                    <a:pt x="138122" y="19562"/>
                    <a:pt x="138436" y="19743"/>
                    <a:pt x="138782" y="19849"/>
                  </a:cubicBezTo>
                  <a:cubicBezTo>
                    <a:pt x="139138" y="19952"/>
                    <a:pt x="139504" y="20005"/>
                    <a:pt x="139882" y="20005"/>
                  </a:cubicBezTo>
                  <a:cubicBezTo>
                    <a:pt x="141047" y="20005"/>
                    <a:pt x="141973" y="19789"/>
                    <a:pt x="142656" y="19362"/>
                  </a:cubicBezTo>
                  <a:cubicBezTo>
                    <a:pt x="143339" y="18922"/>
                    <a:pt x="143827" y="18336"/>
                    <a:pt x="144125" y="17603"/>
                  </a:cubicBezTo>
                  <a:cubicBezTo>
                    <a:pt x="144429" y="16858"/>
                    <a:pt x="144584" y="16034"/>
                    <a:pt x="144584" y="15130"/>
                  </a:cubicBezTo>
                  <a:close/>
                  <a:moveTo>
                    <a:pt x="154283" y="8923"/>
                  </a:moveTo>
                  <a:lnTo>
                    <a:pt x="154283" y="21963"/>
                  </a:lnTo>
                  <a:lnTo>
                    <a:pt x="151539" y="21963"/>
                  </a:lnTo>
                  <a:lnTo>
                    <a:pt x="151539" y="6494"/>
                  </a:lnTo>
                  <a:lnTo>
                    <a:pt x="154212" y="6494"/>
                  </a:lnTo>
                  <a:lnTo>
                    <a:pt x="154283" y="8923"/>
                  </a:lnTo>
                  <a:close/>
                  <a:moveTo>
                    <a:pt x="159299" y="6406"/>
                  </a:moveTo>
                  <a:lnTo>
                    <a:pt x="159283" y="8867"/>
                  </a:lnTo>
                  <a:cubicBezTo>
                    <a:pt x="159056" y="8817"/>
                    <a:pt x="158839" y="8789"/>
                    <a:pt x="158632" y="8780"/>
                  </a:cubicBezTo>
                  <a:cubicBezTo>
                    <a:pt x="158435" y="8761"/>
                    <a:pt x="158205" y="8752"/>
                    <a:pt x="157949" y="8752"/>
                  </a:cubicBezTo>
                  <a:cubicBezTo>
                    <a:pt x="157315" y="8752"/>
                    <a:pt x="156758" y="8848"/>
                    <a:pt x="156273" y="9038"/>
                  </a:cubicBezTo>
                  <a:cubicBezTo>
                    <a:pt x="155788" y="9229"/>
                    <a:pt x="155377" y="9494"/>
                    <a:pt x="155040" y="9837"/>
                  </a:cubicBezTo>
                  <a:cubicBezTo>
                    <a:pt x="154704" y="10180"/>
                    <a:pt x="154438" y="10592"/>
                    <a:pt x="154241" y="11069"/>
                  </a:cubicBezTo>
                  <a:cubicBezTo>
                    <a:pt x="154053" y="11534"/>
                    <a:pt x="153927" y="12048"/>
                    <a:pt x="153869" y="12613"/>
                  </a:cubicBezTo>
                  <a:lnTo>
                    <a:pt x="153098" y="13040"/>
                  </a:lnTo>
                  <a:cubicBezTo>
                    <a:pt x="153098" y="12107"/>
                    <a:pt x="153192" y="11231"/>
                    <a:pt x="153380" y="10411"/>
                  </a:cubicBezTo>
                  <a:cubicBezTo>
                    <a:pt x="153577" y="9591"/>
                    <a:pt x="153878" y="8867"/>
                    <a:pt x="154283" y="8237"/>
                  </a:cubicBezTo>
                  <a:cubicBezTo>
                    <a:pt x="154691" y="7598"/>
                    <a:pt x="155205" y="7102"/>
                    <a:pt x="155826" y="6749"/>
                  </a:cubicBezTo>
                  <a:cubicBezTo>
                    <a:pt x="156461" y="6387"/>
                    <a:pt x="157212" y="6207"/>
                    <a:pt x="158082" y="6207"/>
                  </a:cubicBezTo>
                  <a:cubicBezTo>
                    <a:pt x="158279" y="6207"/>
                    <a:pt x="158506" y="6231"/>
                    <a:pt x="158765" y="6278"/>
                  </a:cubicBezTo>
                  <a:cubicBezTo>
                    <a:pt x="159020" y="6316"/>
                    <a:pt x="159198" y="6359"/>
                    <a:pt x="159299" y="6406"/>
                  </a:cubicBezTo>
                  <a:close/>
                  <a:moveTo>
                    <a:pt x="171240" y="19318"/>
                  </a:moveTo>
                  <a:lnTo>
                    <a:pt x="171240" y="11353"/>
                  </a:lnTo>
                  <a:cubicBezTo>
                    <a:pt x="171240" y="10745"/>
                    <a:pt x="171110" y="10214"/>
                    <a:pt x="170855" y="9765"/>
                  </a:cubicBezTo>
                  <a:cubicBezTo>
                    <a:pt x="170606" y="9310"/>
                    <a:pt x="170230" y="8957"/>
                    <a:pt x="169725" y="8708"/>
                  </a:cubicBezTo>
                  <a:cubicBezTo>
                    <a:pt x="169221" y="8461"/>
                    <a:pt x="168599" y="8337"/>
                    <a:pt x="167858" y="8337"/>
                  </a:cubicBezTo>
                  <a:cubicBezTo>
                    <a:pt x="167166" y="8337"/>
                    <a:pt x="166557" y="8452"/>
                    <a:pt x="166033" y="8680"/>
                  </a:cubicBezTo>
                  <a:cubicBezTo>
                    <a:pt x="165518" y="8908"/>
                    <a:pt x="165114" y="9210"/>
                    <a:pt x="164816" y="9581"/>
                  </a:cubicBezTo>
                  <a:cubicBezTo>
                    <a:pt x="164528" y="9952"/>
                    <a:pt x="164386" y="10352"/>
                    <a:pt x="164386" y="10782"/>
                  </a:cubicBezTo>
                  <a:lnTo>
                    <a:pt x="161642" y="10782"/>
                  </a:lnTo>
                  <a:cubicBezTo>
                    <a:pt x="161642" y="10230"/>
                    <a:pt x="161791" y="9681"/>
                    <a:pt x="162085" y="9138"/>
                  </a:cubicBezTo>
                  <a:cubicBezTo>
                    <a:pt x="162383" y="8596"/>
                    <a:pt x="162807" y="8103"/>
                    <a:pt x="163363" y="7666"/>
                  </a:cubicBezTo>
                  <a:cubicBezTo>
                    <a:pt x="163926" y="7217"/>
                    <a:pt x="164599" y="6865"/>
                    <a:pt x="165379" y="6606"/>
                  </a:cubicBezTo>
                  <a:cubicBezTo>
                    <a:pt x="166172" y="6341"/>
                    <a:pt x="167052" y="6207"/>
                    <a:pt x="168020" y="6207"/>
                  </a:cubicBezTo>
                  <a:cubicBezTo>
                    <a:pt x="169188" y="6207"/>
                    <a:pt x="170217" y="6397"/>
                    <a:pt x="171107" y="6777"/>
                  </a:cubicBezTo>
                  <a:cubicBezTo>
                    <a:pt x="172007" y="7161"/>
                    <a:pt x="172709" y="7738"/>
                    <a:pt x="173214" y="8508"/>
                  </a:cubicBezTo>
                  <a:cubicBezTo>
                    <a:pt x="173728" y="9272"/>
                    <a:pt x="173984" y="10230"/>
                    <a:pt x="173984" y="11384"/>
                  </a:cubicBezTo>
                  <a:lnTo>
                    <a:pt x="173984" y="18589"/>
                  </a:lnTo>
                  <a:cubicBezTo>
                    <a:pt x="173984" y="19103"/>
                    <a:pt x="174029" y="19652"/>
                    <a:pt x="174117" y="20232"/>
                  </a:cubicBezTo>
                  <a:cubicBezTo>
                    <a:pt x="174217" y="20815"/>
                    <a:pt x="174359" y="21314"/>
                    <a:pt x="174547" y="21735"/>
                  </a:cubicBezTo>
                  <a:lnTo>
                    <a:pt x="174547" y="21963"/>
                  </a:lnTo>
                  <a:lnTo>
                    <a:pt x="171683" y="21963"/>
                  </a:lnTo>
                  <a:cubicBezTo>
                    <a:pt x="171547" y="21658"/>
                    <a:pt x="171437" y="21252"/>
                    <a:pt x="171360" y="20747"/>
                  </a:cubicBezTo>
                  <a:cubicBezTo>
                    <a:pt x="171279" y="20232"/>
                    <a:pt x="171240" y="19755"/>
                    <a:pt x="171240" y="19318"/>
                  </a:cubicBezTo>
                  <a:close/>
                  <a:moveTo>
                    <a:pt x="171716" y="12585"/>
                  </a:moveTo>
                  <a:lnTo>
                    <a:pt x="171745" y="14444"/>
                  </a:lnTo>
                  <a:lnTo>
                    <a:pt x="168968" y="14444"/>
                  </a:lnTo>
                  <a:cubicBezTo>
                    <a:pt x="168188" y="14444"/>
                    <a:pt x="167492" y="14503"/>
                    <a:pt x="166878" y="14628"/>
                  </a:cubicBezTo>
                  <a:cubicBezTo>
                    <a:pt x="166266" y="14743"/>
                    <a:pt x="165751" y="14918"/>
                    <a:pt x="165334" y="15158"/>
                  </a:cubicBezTo>
                  <a:cubicBezTo>
                    <a:pt x="164920" y="15395"/>
                    <a:pt x="164603" y="15694"/>
                    <a:pt x="164386" y="16059"/>
                  </a:cubicBezTo>
                  <a:cubicBezTo>
                    <a:pt x="164169" y="16412"/>
                    <a:pt x="164059" y="16826"/>
                    <a:pt x="164059" y="17300"/>
                  </a:cubicBezTo>
                  <a:cubicBezTo>
                    <a:pt x="164059" y="17787"/>
                    <a:pt x="164172" y="18230"/>
                    <a:pt x="164399" y="18632"/>
                  </a:cubicBezTo>
                  <a:cubicBezTo>
                    <a:pt x="164629" y="19031"/>
                    <a:pt x="164968" y="19353"/>
                    <a:pt x="165425" y="19590"/>
                  </a:cubicBezTo>
                  <a:cubicBezTo>
                    <a:pt x="165887" y="19817"/>
                    <a:pt x="166457" y="19933"/>
                    <a:pt x="167130" y="19933"/>
                  </a:cubicBezTo>
                  <a:cubicBezTo>
                    <a:pt x="167971" y="19933"/>
                    <a:pt x="168712" y="19761"/>
                    <a:pt x="169356" y="19418"/>
                  </a:cubicBezTo>
                  <a:cubicBezTo>
                    <a:pt x="169997" y="19075"/>
                    <a:pt x="170508" y="18654"/>
                    <a:pt x="170884" y="18161"/>
                  </a:cubicBezTo>
                  <a:cubicBezTo>
                    <a:pt x="171269" y="17665"/>
                    <a:pt x="171476" y="17182"/>
                    <a:pt x="171505" y="16717"/>
                  </a:cubicBezTo>
                  <a:lnTo>
                    <a:pt x="172680" y="17990"/>
                  </a:lnTo>
                  <a:cubicBezTo>
                    <a:pt x="172609" y="18389"/>
                    <a:pt x="172421" y="18832"/>
                    <a:pt x="172114" y="19318"/>
                  </a:cubicBezTo>
                  <a:cubicBezTo>
                    <a:pt x="171809" y="19805"/>
                    <a:pt x="171398" y="20273"/>
                    <a:pt x="170884" y="20719"/>
                  </a:cubicBezTo>
                  <a:cubicBezTo>
                    <a:pt x="170379" y="21159"/>
                    <a:pt x="169777" y="21523"/>
                    <a:pt x="169075" y="21820"/>
                  </a:cubicBezTo>
                  <a:cubicBezTo>
                    <a:pt x="168382" y="22107"/>
                    <a:pt x="167599" y="22250"/>
                    <a:pt x="166729" y="22250"/>
                  </a:cubicBezTo>
                  <a:cubicBezTo>
                    <a:pt x="165641" y="22250"/>
                    <a:pt x="164687" y="22044"/>
                    <a:pt x="163865" y="21636"/>
                  </a:cubicBezTo>
                  <a:cubicBezTo>
                    <a:pt x="163056" y="21224"/>
                    <a:pt x="162422" y="20675"/>
                    <a:pt x="161969" y="19989"/>
                  </a:cubicBezTo>
                  <a:cubicBezTo>
                    <a:pt x="161522" y="19293"/>
                    <a:pt x="161299" y="18517"/>
                    <a:pt x="161299" y="17659"/>
                  </a:cubicBezTo>
                  <a:cubicBezTo>
                    <a:pt x="161299" y="16829"/>
                    <a:pt x="161467" y="16100"/>
                    <a:pt x="161803" y="15473"/>
                  </a:cubicBezTo>
                  <a:cubicBezTo>
                    <a:pt x="162140" y="14833"/>
                    <a:pt x="162625" y="14303"/>
                    <a:pt x="163256" y="13885"/>
                  </a:cubicBezTo>
                  <a:cubicBezTo>
                    <a:pt x="163891" y="13455"/>
                    <a:pt x="164651" y="13130"/>
                    <a:pt x="165541" y="12912"/>
                  </a:cubicBezTo>
                  <a:cubicBezTo>
                    <a:pt x="166434" y="12694"/>
                    <a:pt x="167428" y="12585"/>
                    <a:pt x="168525" y="12585"/>
                  </a:cubicBezTo>
                  <a:lnTo>
                    <a:pt x="171716" y="12585"/>
                  </a:lnTo>
                  <a:close/>
                  <a:moveTo>
                    <a:pt x="181815" y="0"/>
                  </a:moveTo>
                  <a:lnTo>
                    <a:pt x="181815" y="21963"/>
                  </a:lnTo>
                  <a:lnTo>
                    <a:pt x="179055" y="21963"/>
                  </a:lnTo>
                  <a:lnTo>
                    <a:pt x="179055" y="0"/>
                  </a:lnTo>
                  <a:lnTo>
                    <a:pt x="181815" y="0"/>
                  </a:lnTo>
                  <a:close/>
                  <a:moveTo>
                    <a:pt x="198326" y="21963"/>
                  </a:moveTo>
                  <a:lnTo>
                    <a:pt x="198326" y="24137"/>
                  </a:lnTo>
                  <a:lnTo>
                    <a:pt x="184721" y="24137"/>
                  </a:lnTo>
                  <a:lnTo>
                    <a:pt x="184721" y="21963"/>
                  </a:lnTo>
                  <a:lnTo>
                    <a:pt x="198326" y="21963"/>
                  </a:lnTo>
                  <a:close/>
                  <a:moveTo>
                    <a:pt x="203740" y="9466"/>
                  </a:moveTo>
                  <a:lnTo>
                    <a:pt x="203740" y="27911"/>
                  </a:lnTo>
                  <a:lnTo>
                    <a:pt x="200979" y="27911"/>
                  </a:lnTo>
                  <a:lnTo>
                    <a:pt x="200979" y="6494"/>
                  </a:lnTo>
                  <a:lnTo>
                    <a:pt x="203500" y="6494"/>
                  </a:lnTo>
                  <a:lnTo>
                    <a:pt x="203740" y="9466"/>
                  </a:lnTo>
                  <a:close/>
                  <a:moveTo>
                    <a:pt x="214554" y="14100"/>
                  </a:moveTo>
                  <a:lnTo>
                    <a:pt x="214554" y="14400"/>
                  </a:lnTo>
                  <a:cubicBezTo>
                    <a:pt x="214554" y="15523"/>
                    <a:pt x="214415" y="16567"/>
                    <a:pt x="214137" y="17531"/>
                  </a:cubicBezTo>
                  <a:cubicBezTo>
                    <a:pt x="213862" y="18483"/>
                    <a:pt x="213457" y="19312"/>
                    <a:pt x="212923" y="20020"/>
                  </a:cubicBezTo>
                  <a:cubicBezTo>
                    <a:pt x="212399" y="20725"/>
                    <a:pt x="211749" y="21271"/>
                    <a:pt x="210979" y="21664"/>
                  </a:cubicBezTo>
                  <a:cubicBezTo>
                    <a:pt x="210208" y="22054"/>
                    <a:pt x="209322" y="22250"/>
                    <a:pt x="208322" y="22250"/>
                  </a:cubicBezTo>
                  <a:cubicBezTo>
                    <a:pt x="207306" y="22250"/>
                    <a:pt x="206403" y="22088"/>
                    <a:pt x="205623" y="21764"/>
                  </a:cubicBezTo>
                  <a:cubicBezTo>
                    <a:pt x="204843" y="21439"/>
                    <a:pt x="204180" y="20968"/>
                    <a:pt x="203636" y="20348"/>
                  </a:cubicBezTo>
                  <a:cubicBezTo>
                    <a:pt x="203092" y="19727"/>
                    <a:pt x="202655" y="18985"/>
                    <a:pt x="202329" y="18118"/>
                  </a:cubicBezTo>
                  <a:cubicBezTo>
                    <a:pt x="202012" y="17251"/>
                    <a:pt x="201795" y="16271"/>
                    <a:pt x="201678" y="15186"/>
                  </a:cubicBezTo>
                  <a:lnTo>
                    <a:pt x="201678" y="13586"/>
                  </a:lnTo>
                  <a:cubicBezTo>
                    <a:pt x="201795" y="12441"/>
                    <a:pt x="202018" y="11415"/>
                    <a:pt x="202345" y="10511"/>
                  </a:cubicBezTo>
                  <a:cubicBezTo>
                    <a:pt x="202672" y="9606"/>
                    <a:pt x="203102" y="8833"/>
                    <a:pt x="203636" y="8193"/>
                  </a:cubicBezTo>
                  <a:cubicBezTo>
                    <a:pt x="204180" y="7545"/>
                    <a:pt x="204837" y="7055"/>
                    <a:pt x="205607" y="6721"/>
                  </a:cubicBezTo>
                  <a:cubicBezTo>
                    <a:pt x="206380" y="6378"/>
                    <a:pt x="207270" y="6207"/>
                    <a:pt x="208280" y="6207"/>
                  </a:cubicBezTo>
                  <a:cubicBezTo>
                    <a:pt x="209286" y="6207"/>
                    <a:pt x="210183" y="6397"/>
                    <a:pt x="210962" y="6777"/>
                  </a:cubicBezTo>
                  <a:cubicBezTo>
                    <a:pt x="211746" y="7152"/>
                    <a:pt x="212402" y="7685"/>
                    <a:pt x="212936" y="8380"/>
                  </a:cubicBezTo>
                  <a:cubicBezTo>
                    <a:pt x="213470" y="9076"/>
                    <a:pt x="213872" y="9909"/>
                    <a:pt x="214137" y="10882"/>
                  </a:cubicBezTo>
                  <a:cubicBezTo>
                    <a:pt x="214415" y="11846"/>
                    <a:pt x="214554" y="12918"/>
                    <a:pt x="214554" y="14100"/>
                  </a:cubicBezTo>
                  <a:close/>
                  <a:moveTo>
                    <a:pt x="211794" y="14400"/>
                  </a:moveTo>
                  <a:lnTo>
                    <a:pt x="211794" y="14100"/>
                  </a:lnTo>
                  <a:cubicBezTo>
                    <a:pt x="211794" y="13327"/>
                    <a:pt x="211710" y="12603"/>
                    <a:pt x="211542" y="11927"/>
                  </a:cubicBezTo>
                  <a:cubicBezTo>
                    <a:pt x="211373" y="11240"/>
                    <a:pt x="211111" y="10638"/>
                    <a:pt x="210755" y="10124"/>
                  </a:cubicBezTo>
                  <a:cubicBezTo>
                    <a:pt x="210409" y="9600"/>
                    <a:pt x="209966" y="9191"/>
                    <a:pt x="209422" y="8895"/>
                  </a:cubicBezTo>
                  <a:cubicBezTo>
                    <a:pt x="208878" y="8589"/>
                    <a:pt x="208228" y="8437"/>
                    <a:pt x="207477" y="8437"/>
                  </a:cubicBezTo>
                  <a:cubicBezTo>
                    <a:pt x="206785" y="8437"/>
                    <a:pt x="206183" y="8552"/>
                    <a:pt x="205668" y="8780"/>
                  </a:cubicBezTo>
                  <a:cubicBezTo>
                    <a:pt x="205163" y="9010"/>
                    <a:pt x="204733" y="9319"/>
                    <a:pt x="204377" y="9709"/>
                  </a:cubicBezTo>
                  <a:cubicBezTo>
                    <a:pt x="204021" y="10090"/>
                    <a:pt x="203730" y="10529"/>
                    <a:pt x="203500" y="11025"/>
                  </a:cubicBezTo>
                  <a:cubicBezTo>
                    <a:pt x="203283" y="11512"/>
                    <a:pt x="203121" y="12017"/>
                    <a:pt x="203011" y="12541"/>
                  </a:cubicBezTo>
                  <a:lnTo>
                    <a:pt x="203011" y="16243"/>
                  </a:lnTo>
                  <a:cubicBezTo>
                    <a:pt x="203209" y="16911"/>
                    <a:pt x="203487" y="17541"/>
                    <a:pt x="203843" y="18130"/>
                  </a:cubicBezTo>
                  <a:cubicBezTo>
                    <a:pt x="204199" y="18713"/>
                    <a:pt x="204675" y="19184"/>
                    <a:pt x="205267" y="19546"/>
                  </a:cubicBezTo>
                  <a:cubicBezTo>
                    <a:pt x="205859" y="19899"/>
                    <a:pt x="206607" y="20076"/>
                    <a:pt x="207506" y="20076"/>
                  </a:cubicBezTo>
                  <a:cubicBezTo>
                    <a:pt x="208247" y="20076"/>
                    <a:pt x="208888" y="19926"/>
                    <a:pt x="209422" y="19633"/>
                  </a:cubicBezTo>
                  <a:cubicBezTo>
                    <a:pt x="209966" y="19328"/>
                    <a:pt x="210409" y="18913"/>
                    <a:pt x="210755" y="18389"/>
                  </a:cubicBezTo>
                  <a:cubicBezTo>
                    <a:pt x="211111" y="17865"/>
                    <a:pt x="211373" y="17263"/>
                    <a:pt x="211542" y="16586"/>
                  </a:cubicBezTo>
                  <a:cubicBezTo>
                    <a:pt x="211710" y="15900"/>
                    <a:pt x="211794" y="15170"/>
                    <a:pt x="211794" y="14400"/>
                  </a:cubicBezTo>
                  <a:close/>
                  <a:moveTo>
                    <a:pt x="225250" y="22250"/>
                  </a:moveTo>
                  <a:cubicBezTo>
                    <a:pt x="224130" y="22250"/>
                    <a:pt x="223117" y="22069"/>
                    <a:pt x="222208" y="21704"/>
                  </a:cubicBezTo>
                  <a:cubicBezTo>
                    <a:pt x="221308" y="21333"/>
                    <a:pt x="220531" y="20815"/>
                    <a:pt x="219878" y="20148"/>
                  </a:cubicBezTo>
                  <a:cubicBezTo>
                    <a:pt x="219234" y="19481"/>
                    <a:pt x="218742" y="18688"/>
                    <a:pt x="218396" y="17775"/>
                  </a:cubicBezTo>
                  <a:cubicBezTo>
                    <a:pt x="218049" y="16858"/>
                    <a:pt x="217875" y="15856"/>
                    <a:pt x="217875" y="14771"/>
                  </a:cubicBezTo>
                  <a:lnTo>
                    <a:pt x="217875" y="14169"/>
                  </a:lnTo>
                  <a:cubicBezTo>
                    <a:pt x="217875" y="12912"/>
                    <a:pt x="218069" y="11793"/>
                    <a:pt x="218454" y="10810"/>
                  </a:cubicBezTo>
                  <a:cubicBezTo>
                    <a:pt x="218839" y="9818"/>
                    <a:pt x="219363" y="8979"/>
                    <a:pt x="220027" y="8293"/>
                  </a:cubicBezTo>
                  <a:cubicBezTo>
                    <a:pt x="220690" y="7607"/>
                    <a:pt x="221441" y="7089"/>
                    <a:pt x="222282" y="6737"/>
                  </a:cubicBezTo>
                  <a:cubicBezTo>
                    <a:pt x="223124" y="6384"/>
                    <a:pt x="223994" y="6207"/>
                    <a:pt x="224894" y="6207"/>
                  </a:cubicBezTo>
                  <a:cubicBezTo>
                    <a:pt x="226039" y="6207"/>
                    <a:pt x="227029" y="6397"/>
                    <a:pt x="227861" y="6777"/>
                  </a:cubicBezTo>
                  <a:cubicBezTo>
                    <a:pt x="228699" y="7161"/>
                    <a:pt x="229389" y="7694"/>
                    <a:pt x="229922" y="8380"/>
                  </a:cubicBezTo>
                  <a:cubicBezTo>
                    <a:pt x="230456" y="9057"/>
                    <a:pt x="230851" y="9859"/>
                    <a:pt x="231110" y="10782"/>
                  </a:cubicBezTo>
                  <a:cubicBezTo>
                    <a:pt x="231366" y="11696"/>
                    <a:pt x="231495" y="12697"/>
                    <a:pt x="231495" y="13785"/>
                  </a:cubicBezTo>
                  <a:lnTo>
                    <a:pt x="231495" y="14971"/>
                  </a:lnTo>
                  <a:lnTo>
                    <a:pt x="219506" y="14971"/>
                  </a:lnTo>
                  <a:lnTo>
                    <a:pt x="219506" y="12812"/>
                  </a:lnTo>
                  <a:lnTo>
                    <a:pt x="228751" y="12812"/>
                  </a:lnTo>
                  <a:lnTo>
                    <a:pt x="228751" y="12613"/>
                  </a:lnTo>
                  <a:cubicBezTo>
                    <a:pt x="228709" y="11927"/>
                    <a:pt x="228563" y="11259"/>
                    <a:pt x="228304" y="10610"/>
                  </a:cubicBezTo>
                  <a:cubicBezTo>
                    <a:pt x="228059" y="9962"/>
                    <a:pt x="227660" y="9428"/>
                    <a:pt x="227117" y="9010"/>
                  </a:cubicBezTo>
                  <a:cubicBezTo>
                    <a:pt x="226573" y="8589"/>
                    <a:pt x="225832" y="8380"/>
                    <a:pt x="224894" y="8380"/>
                  </a:cubicBezTo>
                  <a:cubicBezTo>
                    <a:pt x="224269" y="8380"/>
                    <a:pt x="223696" y="8508"/>
                    <a:pt x="223172" y="8767"/>
                  </a:cubicBezTo>
                  <a:cubicBezTo>
                    <a:pt x="222648" y="9014"/>
                    <a:pt x="222198" y="9385"/>
                    <a:pt x="221823" y="9881"/>
                  </a:cubicBezTo>
                  <a:cubicBezTo>
                    <a:pt x="221447" y="10377"/>
                    <a:pt x="221153" y="10982"/>
                    <a:pt x="220946" y="11696"/>
                  </a:cubicBezTo>
                  <a:cubicBezTo>
                    <a:pt x="220739" y="12413"/>
                    <a:pt x="220635" y="13237"/>
                    <a:pt x="220635" y="14169"/>
                  </a:cubicBezTo>
                  <a:lnTo>
                    <a:pt x="220635" y="14771"/>
                  </a:lnTo>
                  <a:cubicBezTo>
                    <a:pt x="220635" y="15504"/>
                    <a:pt x="220739" y="16196"/>
                    <a:pt x="220946" y="16845"/>
                  </a:cubicBezTo>
                  <a:cubicBezTo>
                    <a:pt x="221162" y="17484"/>
                    <a:pt x="221476" y="18046"/>
                    <a:pt x="221881" y="18532"/>
                  </a:cubicBezTo>
                  <a:cubicBezTo>
                    <a:pt x="222295" y="19019"/>
                    <a:pt x="222797" y="19399"/>
                    <a:pt x="223379" y="19674"/>
                  </a:cubicBezTo>
                  <a:cubicBezTo>
                    <a:pt x="223971" y="19952"/>
                    <a:pt x="224644" y="20089"/>
                    <a:pt x="225395" y="20089"/>
                  </a:cubicBezTo>
                  <a:cubicBezTo>
                    <a:pt x="226366" y="20089"/>
                    <a:pt x="227188" y="19899"/>
                    <a:pt x="227861" y="19518"/>
                  </a:cubicBezTo>
                  <a:cubicBezTo>
                    <a:pt x="228531" y="19137"/>
                    <a:pt x="229120" y="18626"/>
                    <a:pt x="229625" y="17990"/>
                  </a:cubicBezTo>
                  <a:lnTo>
                    <a:pt x="231288" y="19262"/>
                  </a:lnTo>
                  <a:cubicBezTo>
                    <a:pt x="230942" y="19767"/>
                    <a:pt x="230502" y="20248"/>
                    <a:pt x="229968" y="20706"/>
                  </a:cubicBezTo>
                  <a:cubicBezTo>
                    <a:pt x="229431" y="21162"/>
                    <a:pt x="228774" y="21533"/>
                    <a:pt x="227994" y="21820"/>
                  </a:cubicBezTo>
                  <a:cubicBezTo>
                    <a:pt x="227220" y="22107"/>
                    <a:pt x="226308" y="22250"/>
                    <a:pt x="225250" y="22250"/>
                  </a:cubicBezTo>
                  <a:close/>
                  <a:moveTo>
                    <a:pt x="237977" y="8923"/>
                  </a:moveTo>
                  <a:lnTo>
                    <a:pt x="237977" y="21963"/>
                  </a:lnTo>
                  <a:lnTo>
                    <a:pt x="235230" y="21963"/>
                  </a:lnTo>
                  <a:lnTo>
                    <a:pt x="235230" y="6494"/>
                  </a:lnTo>
                  <a:lnTo>
                    <a:pt x="237903" y="6494"/>
                  </a:lnTo>
                  <a:lnTo>
                    <a:pt x="237977" y="8923"/>
                  </a:lnTo>
                  <a:close/>
                  <a:moveTo>
                    <a:pt x="242990" y="6406"/>
                  </a:moveTo>
                  <a:lnTo>
                    <a:pt x="242973" y="8867"/>
                  </a:lnTo>
                  <a:cubicBezTo>
                    <a:pt x="242747" y="8817"/>
                    <a:pt x="242530" y="8789"/>
                    <a:pt x="242323" y="8780"/>
                  </a:cubicBezTo>
                  <a:cubicBezTo>
                    <a:pt x="242126" y="8761"/>
                    <a:pt x="241896" y="8752"/>
                    <a:pt x="241640" y="8752"/>
                  </a:cubicBezTo>
                  <a:cubicBezTo>
                    <a:pt x="241006" y="8752"/>
                    <a:pt x="240449" y="8848"/>
                    <a:pt x="239964" y="9038"/>
                  </a:cubicBezTo>
                  <a:cubicBezTo>
                    <a:pt x="239479" y="9229"/>
                    <a:pt x="239068" y="9494"/>
                    <a:pt x="238731" y="9837"/>
                  </a:cubicBezTo>
                  <a:cubicBezTo>
                    <a:pt x="238394" y="10180"/>
                    <a:pt x="238129" y="10592"/>
                    <a:pt x="237932" y="11069"/>
                  </a:cubicBezTo>
                  <a:cubicBezTo>
                    <a:pt x="237744" y="11534"/>
                    <a:pt x="237621" y="12048"/>
                    <a:pt x="237560" y="12613"/>
                  </a:cubicBezTo>
                  <a:lnTo>
                    <a:pt x="236789" y="13040"/>
                  </a:lnTo>
                  <a:cubicBezTo>
                    <a:pt x="236789" y="12107"/>
                    <a:pt x="236883" y="11231"/>
                    <a:pt x="237071" y="10411"/>
                  </a:cubicBezTo>
                  <a:cubicBezTo>
                    <a:pt x="237268" y="9591"/>
                    <a:pt x="237569" y="8867"/>
                    <a:pt x="237977" y="8237"/>
                  </a:cubicBezTo>
                  <a:cubicBezTo>
                    <a:pt x="238382" y="7598"/>
                    <a:pt x="238896" y="7102"/>
                    <a:pt x="239517" y="6749"/>
                  </a:cubicBezTo>
                  <a:cubicBezTo>
                    <a:pt x="240152" y="6387"/>
                    <a:pt x="240902" y="6207"/>
                    <a:pt x="241773" y="6207"/>
                  </a:cubicBezTo>
                  <a:cubicBezTo>
                    <a:pt x="241970" y="6207"/>
                    <a:pt x="242200" y="6231"/>
                    <a:pt x="242456" y="6278"/>
                  </a:cubicBezTo>
                  <a:cubicBezTo>
                    <a:pt x="242715" y="6316"/>
                    <a:pt x="242893" y="6359"/>
                    <a:pt x="242990" y="6406"/>
                  </a:cubicBezTo>
                  <a:close/>
                  <a:moveTo>
                    <a:pt x="256164" y="6494"/>
                  </a:moveTo>
                  <a:lnTo>
                    <a:pt x="258655" y="6494"/>
                  </a:lnTo>
                  <a:lnTo>
                    <a:pt x="258655" y="21636"/>
                  </a:lnTo>
                  <a:cubicBezTo>
                    <a:pt x="258655" y="22999"/>
                    <a:pt x="258367" y="24159"/>
                    <a:pt x="257795" y="25123"/>
                  </a:cubicBezTo>
                  <a:cubicBezTo>
                    <a:pt x="257222" y="26086"/>
                    <a:pt x="256419" y="26816"/>
                    <a:pt x="255390" y="27312"/>
                  </a:cubicBezTo>
                  <a:cubicBezTo>
                    <a:pt x="254371" y="27817"/>
                    <a:pt x="253196" y="28070"/>
                    <a:pt x="251860" y="28070"/>
                  </a:cubicBezTo>
                  <a:cubicBezTo>
                    <a:pt x="251306" y="28070"/>
                    <a:pt x="250653" y="27983"/>
                    <a:pt x="249902" y="27811"/>
                  </a:cubicBezTo>
                  <a:cubicBezTo>
                    <a:pt x="249161" y="27649"/>
                    <a:pt x="248430" y="27368"/>
                    <a:pt x="247705" y="26969"/>
                  </a:cubicBezTo>
                  <a:cubicBezTo>
                    <a:pt x="246993" y="26576"/>
                    <a:pt x="246394" y="26049"/>
                    <a:pt x="245912" y="25381"/>
                  </a:cubicBezTo>
                  <a:lnTo>
                    <a:pt x="247349" y="23806"/>
                  </a:lnTo>
                  <a:cubicBezTo>
                    <a:pt x="248022" y="24589"/>
                    <a:pt x="248724" y="25132"/>
                    <a:pt x="249455" y="25438"/>
                  </a:cubicBezTo>
                  <a:cubicBezTo>
                    <a:pt x="250200" y="25743"/>
                    <a:pt x="250931" y="25896"/>
                    <a:pt x="251653" y="25896"/>
                  </a:cubicBezTo>
                  <a:cubicBezTo>
                    <a:pt x="252523" y="25896"/>
                    <a:pt x="253274" y="25737"/>
                    <a:pt x="253908" y="25422"/>
                  </a:cubicBezTo>
                  <a:cubicBezTo>
                    <a:pt x="254539" y="25110"/>
                    <a:pt x="255031" y="24642"/>
                    <a:pt x="255377" y="24022"/>
                  </a:cubicBezTo>
                  <a:cubicBezTo>
                    <a:pt x="255733" y="23413"/>
                    <a:pt x="255911" y="22659"/>
                    <a:pt x="255911" y="21764"/>
                  </a:cubicBezTo>
                  <a:lnTo>
                    <a:pt x="255911" y="9896"/>
                  </a:lnTo>
                  <a:lnTo>
                    <a:pt x="256164" y="6494"/>
                  </a:lnTo>
                  <a:close/>
                  <a:moveTo>
                    <a:pt x="245109" y="14400"/>
                  </a:moveTo>
                  <a:lnTo>
                    <a:pt x="245109" y="14100"/>
                  </a:lnTo>
                  <a:cubicBezTo>
                    <a:pt x="245109" y="12918"/>
                    <a:pt x="245252" y="11846"/>
                    <a:pt x="245540" y="10882"/>
                  </a:cubicBezTo>
                  <a:cubicBezTo>
                    <a:pt x="245837" y="9909"/>
                    <a:pt x="246258" y="9076"/>
                    <a:pt x="246802" y="8380"/>
                  </a:cubicBezTo>
                  <a:cubicBezTo>
                    <a:pt x="247355" y="7685"/>
                    <a:pt x="248022" y="7152"/>
                    <a:pt x="248805" y="6777"/>
                  </a:cubicBezTo>
                  <a:cubicBezTo>
                    <a:pt x="249585" y="6397"/>
                    <a:pt x="250465" y="6207"/>
                    <a:pt x="251445" y="6207"/>
                  </a:cubicBezTo>
                  <a:cubicBezTo>
                    <a:pt x="252452" y="6207"/>
                    <a:pt x="253332" y="6378"/>
                    <a:pt x="254086" y="6721"/>
                  </a:cubicBezTo>
                  <a:cubicBezTo>
                    <a:pt x="254847" y="7055"/>
                    <a:pt x="255491" y="7545"/>
                    <a:pt x="256015" y="8193"/>
                  </a:cubicBezTo>
                  <a:cubicBezTo>
                    <a:pt x="256549" y="8833"/>
                    <a:pt x="256969" y="9606"/>
                    <a:pt x="257274" y="10511"/>
                  </a:cubicBezTo>
                  <a:cubicBezTo>
                    <a:pt x="257581" y="11415"/>
                    <a:pt x="257795" y="12441"/>
                    <a:pt x="257911" y="13586"/>
                  </a:cubicBezTo>
                  <a:lnTo>
                    <a:pt x="257911" y="14899"/>
                  </a:lnTo>
                  <a:cubicBezTo>
                    <a:pt x="257804" y="16034"/>
                    <a:pt x="257591" y="17054"/>
                    <a:pt x="257274" y="17959"/>
                  </a:cubicBezTo>
                  <a:cubicBezTo>
                    <a:pt x="256969" y="18866"/>
                    <a:pt x="256549" y="19636"/>
                    <a:pt x="256015" y="20276"/>
                  </a:cubicBezTo>
                  <a:cubicBezTo>
                    <a:pt x="255491" y="20915"/>
                    <a:pt x="254847" y="21405"/>
                    <a:pt x="254086" y="21748"/>
                  </a:cubicBezTo>
                  <a:cubicBezTo>
                    <a:pt x="253322" y="22082"/>
                    <a:pt x="252433" y="22250"/>
                    <a:pt x="251413" y="22250"/>
                  </a:cubicBezTo>
                  <a:cubicBezTo>
                    <a:pt x="250455" y="22250"/>
                    <a:pt x="249585" y="22054"/>
                    <a:pt x="248805" y="21664"/>
                  </a:cubicBezTo>
                  <a:cubicBezTo>
                    <a:pt x="248031" y="21271"/>
                    <a:pt x="247368" y="20725"/>
                    <a:pt x="246815" y="20020"/>
                  </a:cubicBezTo>
                  <a:cubicBezTo>
                    <a:pt x="246261" y="19312"/>
                    <a:pt x="245837" y="18483"/>
                    <a:pt x="245540" y="17531"/>
                  </a:cubicBezTo>
                  <a:cubicBezTo>
                    <a:pt x="245252" y="16567"/>
                    <a:pt x="245109" y="15523"/>
                    <a:pt x="245109" y="14400"/>
                  </a:cubicBezTo>
                  <a:close/>
                  <a:moveTo>
                    <a:pt x="247853" y="14100"/>
                  </a:moveTo>
                  <a:lnTo>
                    <a:pt x="247853" y="14400"/>
                  </a:lnTo>
                  <a:cubicBezTo>
                    <a:pt x="247853" y="15170"/>
                    <a:pt x="247934" y="15897"/>
                    <a:pt x="248093" y="16574"/>
                  </a:cubicBezTo>
                  <a:cubicBezTo>
                    <a:pt x="248261" y="17251"/>
                    <a:pt x="248510" y="17846"/>
                    <a:pt x="248847" y="18361"/>
                  </a:cubicBezTo>
                  <a:cubicBezTo>
                    <a:pt x="249193" y="18876"/>
                    <a:pt x="249633" y="19281"/>
                    <a:pt x="250167" y="19574"/>
                  </a:cubicBezTo>
                  <a:cubicBezTo>
                    <a:pt x="250701" y="19861"/>
                    <a:pt x="251342" y="20005"/>
                    <a:pt x="252083" y="20005"/>
                  </a:cubicBezTo>
                  <a:cubicBezTo>
                    <a:pt x="252992" y="20005"/>
                    <a:pt x="253743" y="19817"/>
                    <a:pt x="254339" y="19446"/>
                  </a:cubicBezTo>
                  <a:cubicBezTo>
                    <a:pt x="254931" y="19075"/>
                    <a:pt x="255400" y="18585"/>
                    <a:pt x="255746" y="17974"/>
                  </a:cubicBezTo>
                  <a:cubicBezTo>
                    <a:pt x="256102" y="17363"/>
                    <a:pt x="256380" y="16702"/>
                    <a:pt x="256578" y="15987"/>
                  </a:cubicBezTo>
                  <a:lnTo>
                    <a:pt x="256578" y="12541"/>
                  </a:lnTo>
                  <a:cubicBezTo>
                    <a:pt x="256468" y="12017"/>
                    <a:pt x="256300" y="11512"/>
                    <a:pt x="256073" y="11025"/>
                  </a:cubicBezTo>
                  <a:cubicBezTo>
                    <a:pt x="255856" y="10529"/>
                    <a:pt x="255568" y="10090"/>
                    <a:pt x="255212" y="9709"/>
                  </a:cubicBezTo>
                  <a:cubicBezTo>
                    <a:pt x="254866" y="9319"/>
                    <a:pt x="254436" y="9010"/>
                    <a:pt x="253921" y="8780"/>
                  </a:cubicBezTo>
                  <a:cubicBezTo>
                    <a:pt x="253407" y="8552"/>
                    <a:pt x="252805" y="8437"/>
                    <a:pt x="252112" y="8437"/>
                  </a:cubicBezTo>
                  <a:cubicBezTo>
                    <a:pt x="251361" y="8437"/>
                    <a:pt x="250714" y="8589"/>
                    <a:pt x="250167" y="8895"/>
                  </a:cubicBezTo>
                  <a:cubicBezTo>
                    <a:pt x="249633" y="9191"/>
                    <a:pt x="249193" y="9600"/>
                    <a:pt x="248847" y="10124"/>
                  </a:cubicBezTo>
                  <a:cubicBezTo>
                    <a:pt x="248510" y="10638"/>
                    <a:pt x="248261" y="11240"/>
                    <a:pt x="248093" y="11927"/>
                  </a:cubicBezTo>
                  <a:cubicBezTo>
                    <a:pt x="247934" y="12603"/>
                    <a:pt x="247853" y="13327"/>
                    <a:pt x="247853" y="14100"/>
                  </a:cubicBezTo>
                  <a:close/>
                  <a:moveTo>
                    <a:pt x="262629" y="14400"/>
                  </a:moveTo>
                  <a:lnTo>
                    <a:pt x="262629" y="14069"/>
                  </a:lnTo>
                  <a:cubicBezTo>
                    <a:pt x="262629" y="12956"/>
                    <a:pt x="262798" y="11920"/>
                    <a:pt x="263134" y="10969"/>
                  </a:cubicBezTo>
                  <a:cubicBezTo>
                    <a:pt x="263471" y="10005"/>
                    <a:pt x="263953" y="9170"/>
                    <a:pt x="264587" y="8465"/>
                  </a:cubicBezTo>
                  <a:cubicBezTo>
                    <a:pt x="265221" y="7750"/>
                    <a:pt x="265985" y="7198"/>
                    <a:pt x="266888" y="6808"/>
                  </a:cubicBezTo>
                  <a:cubicBezTo>
                    <a:pt x="267788" y="6406"/>
                    <a:pt x="268794" y="6207"/>
                    <a:pt x="269914" y="6207"/>
                  </a:cubicBezTo>
                  <a:cubicBezTo>
                    <a:pt x="271040" y="6207"/>
                    <a:pt x="272053" y="6406"/>
                    <a:pt x="272956" y="6808"/>
                  </a:cubicBezTo>
                  <a:cubicBezTo>
                    <a:pt x="273865" y="7198"/>
                    <a:pt x="274635" y="7750"/>
                    <a:pt x="275269" y="8465"/>
                  </a:cubicBezTo>
                  <a:cubicBezTo>
                    <a:pt x="275910" y="9170"/>
                    <a:pt x="276402" y="10005"/>
                    <a:pt x="276739" y="10969"/>
                  </a:cubicBezTo>
                  <a:cubicBezTo>
                    <a:pt x="277072" y="11920"/>
                    <a:pt x="277240" y="12956"/>
                    <a:pt x="277240" y="14069"/>
                  </a:cubicBezTo>
                  <a:lnTo>
                    <a:pt x="277240" y="14400"/>
                  </a:lnTo>
                  <a:cubicBezTo>
                    <a:pt x="277240" y="15513"/>
                    <a:pt x="277072" y="16549"/>
                    <a:pt x="276739" y="17503"/>
                  </a:cubicBezTo>
                  <a:cubicBezTo>
                    <a:pt x="276402" y="18454"/>
                    <a:pt x="275910" y="19290"/>
                    <a:pt x="275269" y="20005"/>
                  </a:cubicBezTo>
                  <a:cubicBezTo>
                    <a:pt x="274635" y="20709"/>
                    <a:pt x="273868" y="21261"/>
                    <a:pt x="272969" y="21664"/>
                  </a:cubicBezTo>
                  <a:cubicBezTo>
                    <a:pt x="272079" y="22054"/>
                    <a:pt x="271069" y="22250"/>
                    <a:pt x="269943" y="22250"/>
                  </a:cubicBezTo>
                  <a:cubicBezTo>
                    <a:pt x="268813" y="22250"/>
                    <a:pt x="267801" y="22054"/>
                    <a:pt x="266901" y="21664"/>
                  </a:cubicBezTo>
                  <a:cubicBezTo>
                    <a:pt x="266001" y="21261"/>
                    <a:pt x="265231" y="20709"/>
                    <a:pt x="264587" y="20005"/>
                  </a:cubicBezTo>
                  <a:cubicBezTo>
                    <a:pt x="263953" y="19290"/>
                    <a:pt x="263471" y="18454"/>
                    <a:pt x="263134" y="17503"/>
                  </a:cubicBezTo>
                  <a:cubicBezTo>
                    <a:pt x="262798" y="16549"/>
                    <a:pt x="262629" y="15513"/>
                    <a:pt x="262629" y="14400"/>
                  </a:cubicBezTo>
                  <a:close/>
                  <a:moveTo>
                    <a:pt x="265373" y="14069"/>
                  </a:moveTo>
                  <a:lnTo>
                    <a:pt x="265373" y="14400"/>
                  </a:lnTo>
                  <a:cubicBezTo>
                    <a:pt x="265373" y="15170"/>
                    <a:pt x="265467" y="15900"/>
                    <a:pt x="265655" y="16586"/>
                  </a:cubicBezTo>
                  <a:cubicBezTo>
                    <a:pt x="265843" y="17263"/>
                    <a:pt x="266124" y="17865"/>
                    <a:pt x="266500" y="18389"/>
                  </a:cubicBezTo>
                  <a:cubicBezTo>
                    <a:pt x="266888" y="18913"/>
                    <a:pt x="267367" y="19328"/>
                    <a:pt x="267940" y="19633"/>
                  </a:cubicBezTo>
                  <a:cubicBezTo>
                    <a:pt x="268512" y="19926"/>
                    <a:pt x="269182" y="20076"/>
                    <a:pt x="269943" y="20076"/>
                  </a:cubicBezTo>
                  <a:cubicBezTo>
                    <a:pt x="270694" y="20076"/>
                    <a:pt x="271350" y="19926"/>
                    <a:pt x="271917" y="19633"/>
                  </a:cubicBezTo>
                  <a:cubicBezTo>
                    <a:pt x="272490" y="19328"/>
                    <a:pt x="272965" y="18913"/>
                    <a:pt x="273341" y="18389"/>
                  </a:cubicBezTo>
                  <a:cubicBezTo>
                    <a:pt x="273716" y="17865"/>
                    <a:pt x="273998" y="17263"/>
                    <a:pt x="274185" y="16586"/>
                  </a:cubicBezTo>
                  <a:cubicBezTo>
                    <a:pt x="274383" y="15900"/>
                    <a:pt x="274483" y="15170"/>
                    <a:pt x="274483" y="14400"/>
                  </a:cubicBezTo>
                  <a:lnTo>
                    <a:pt x="274483" y="14069"/>
                  </a:lnTo>
                  <a:cubicBezTo>
                    <a:pt x="274483" y="13308"/>
                    <a:pt x="274383" y="12588"/>
                    <a:pt x="274185" y="11911"/>
                  </a:cubicBezTo>
                  <a:cubicBezTo>
                    <a:pt x="273998" y="11225"/>
                    <a:pt x="273710" y="10620"/>
                    <a:pt x="273324" y="10096"/>
                  </a:cubicBezTo>
                  <a:cubicBezTo>
                    <a:pt x="272949" y="9562"/>
                    <a:pt x="272473" y="9141"/>
                    <a:pt x="271901" y="8839"/>
                  </a:cubicBezTo>
                  <a:cubicBezTo>
                    <a:pt x="271338" y="8533"/>
                    <a:pt x="270674" y="8380"/>
                    <a:pt x="269914" y="8380"/>
                  </a:cubicBezTo>
                  <a:cubicBezTo>
                    <a:pt x="269160" y="8380"/>
                    <a:pt x="268500" y="8533"/>
                    <a:pt x="267924" y="8839"/>
                  </a:cubicBezTo>
                  <a:cubicBezTo>
                    <a:pt x="267360" y="9141"/>
                    <a:pt x="266888" y="9562"/>
                    <a:pt x="266500" y="10096"/>
                  </a:cubicBezTo>
                  <a:cubicBezTo>
                    <a:pt x="266124" y="10620"/>
                    <a:pt x="265843" y="11225"/>
                    <a:pt x="265655" y="11911"/>
                  </a:cubicBezTo>
                  <a:cubicBezTo>
                    <a:pt x="265467" y="12588"/>
                    <a:pt x="265373" y="13308"/>
                    <a:pt x="265373" y="14069"/>
                  </a:cubicBezTo>
                  <a:close/>
                  <a:moveTo>
                    <a:pt x="284198" y="0"/>
                  </a:moveTo>
                  <a:lnTo>
                    <a:pt x="284198" y="21963"/>
                  </a:lnTo>
                  <a:lnTo>
                    <a:pt x="281437" y="21963"/>
                  </a:lnTo>
                  <a:lnTo>
                    <a:pt x="281437" y="0"/>
                  </a:lnTo>
                  <a:lnTo>
                    <a:pt x="284198" y="0"/>
                  </a:lnTo>
                  <a:close/>
                  <a:moveTo>
                    <a:pt x="298601" y="19318"/>
                  </a:moveTo>
                  <a:lnTo>
                    <a:pt x="298601" y="11353"/>
                  </a:lnTo>
                  <a:cubicBezTo>
                    <a:pt x="298601" y="10745"/>
                    <a:pt x="298472" y="10214"/>
                    <a:pt x="298216" y="9765"/>
                  </a:cubicBezTo>
                  <a:cubicBezTo>
                    <a:pt x="297967" y="9310"/>
                    <a:pt x="297592" y="8957"/>
                    <a:pt x="297087" y="8708"/>
                  </a:cubicBezTo>
                  <a:cubicBezTo>
                    <a:pt x="296582" y="8461"/>
                    <a:pt x="295961" y="8337"/>
                    <a:pt x="295220" y="8337"/>
                  </a:cubicBezTo>
                  <a:cubicBezTo>
                    <a:pt x="294527" y="8337"/>
                    <a:pt x="293919" y="8452"/>
                    <a:pt x="293394" y="8680"/>
                  </a:cubicBezTo>
                  <a:cubicBezTo>
                    <a:pt x="292880" y="8908"/>
                    <a:pt x="292475" y="9210"/>
                    <a:pt x="292178" y="9581"/>
                  </a:cubicBezTo>
                  <a:cubicBezTo>
                    <a:pt x="291890" y="9952"/>
                    <a:pt x="291747" y="10352"/>
                    <a:pt x="291747" y="10782"/>
                  </a:cubicBezTo>
                  <a:lnTo>
                    <a:pt x="289003" y="10782"/>
                  </a:lnTo>
                  <a:cubicBezTo>
                    <a:pt x="289003" y="10230"/>
                    <a:pt x="289152" y="9681"/>
                    <a:pt x="289446" y="9138"/>
                  </a:cubicBezTo>
                  <a:cubicBezTo>
                    <a:pt x="289744" y="8596"/>
                    <a:pt x="290168" y="8103"/>
                    <a:pt x="290725" y="7666"/>
                  </a:cubicBezTo>
                  <a:cubicBezTo>
                    <a:pt x="291288" y="7217"/>
                    <a:pt x="291961" y="6865"/>
                    <a:pt x="292741" y="6606"/>
                  </a:cubicBezTo>
                  <a:cubicBezTo>
                    <a:pt x="293534" y="6341"/>
                    <a:pt x="294414" y="6207"/>
                    <a:pt x="295381" y="6207"/>
                  </a:cubicBezTo>
                  <a:cubicBezTo>
                    <a:pt x="296550" y="6207"/>
                    <a:pt x="297579" y="6397"/>
                    <a:pt x="298469" y="6777"/>
                  </a:cubicBezTo>
                  <a:cubicBezTo>
                    <a:pt x="299368" y="7161"/>
                    <a:pt x="300070" y="7738"/>
                    <a:pt x="300575" y="8508"/>
                  </a:cubicBezTo>
                  <a:cubicBezTo>
                    <a:pt x="301090" y="9272"/>
                    <a:pt x="301345" y="10230"/>
                    <a:pt x="301345" y="11384"/>
                  </a:cubicBezTo>
                  <a:lnTo>
                    <a:pt x="301345" y="18589"/>
                  </a:lnTo>
                  <a:cubicBezTo>
                    <a:pt x="301345" y="19103"/>
                    <a:pt x="301391" y="19652"/>
                    <a:pt x="301478" y="20232"/>
                  </a:cubicBezTo>
                  <a:cubicBezTo>
                    <a:pt x="301578" y="20815"/>
                    <a:pt x="301721" y="21314"/>
                    <a:pt x="301909" y="21735"/>
                  </a:cubicBezTo>
                  <a:lnTo>
                    <a:pt x="301909" y="21963"/>
                  </a:lnTo>
                  <a:lnTo>
                    <a:pt x="299045" y="21963"/>
                  </a:lnTo>
                  <a:cubicBezTo>
                    <a:pt x="298909" y="21658"/>
                    <a:pt x="298799" y="21252"/>
                    <a:pt x="298721" y="20747"/>
                  </a:cubicBezTo>
                  <a:cubicBezTo>
                    <a:pt x="298640" y="20232"/>
                    <a:pt x="298601" y="19755"/>
                    <a:pt x="298601" y="19318"/>
                  </a:cubicBezTo>
                  <a:close/>
                  <a:moveTo>
                    <a:pt x="299077" y="12585"/>
                  </a:moveTo>
                  <a:lnTo>
                    <a:pt x="299106" y="14444"/>
                  </a:lnTo>
                  <a:lnTo>
                    <a:pt x="296333" y="14444"/>
                  </a:lnTo>
                  <a:cubicBezTo>
                    <a:pt x="295550" y="14444"/>
                    <a:pt x="294854" y="14503"/>
                    <a:pt x="294239" y="14628"/>
                  </a:cubicBezTo>
                  <a:cubicBezTo>
                    <a:pt x="293628" y="14743"/>
                    <a:pt x="293113" y="14918"/>
                    <a:pt x="292696" y="15158"/>
                  </a:cubicBezTo>
                  <a:cubicBezTo>
                    <a:pt x="292281" y="15395"/>
                    <a:pt x="291964" y="15694"/>
                    <a:pt x="291747" y="16059"/>
                  </a:cubicBezTo>
                  <a:cubicBezTo>
                    <a:pt x="291531" y="16412"/>
                    <a:pt x="291420" y="16826"/>
                    <a:pt x="291420" y="17300"/>
                  </a:cubicBezTo>
                  <a:cubicBezTo>
                    <a:pt x="291420" y="17787"/>
                    <a:pt x="291534" y="18230"/>
                    <a:pt x="291764" y="18632"/>
                  </a:cubicBezTo>
                  <a:cubicBezTo>
                    <a:pt x="291990" y="19031"/>
                    <a:pt x="292330" y="19353"/>
                    <a:pt x="292786" y="19590"/>
                  </a:cubicBezTo>
                  <a:cubicBezTo>
                    <a:pt x="293249" y="19817"/>
                    <a:pt x="293818" y="19933"/>
                    <a:pt x="294492" y="19933"/>
                  </a:cubicBezTo>
                  <a:cubicBezTo>
                    <a:pt x="295333" y="19933"/>
                    <a:pt x="296074" y="19761"/>
                    <a:pt x="296718" y="19418"/>
                  </a:cubicBezTo>
                  <a:cubicBezTo>
                    <a:pt x="297359" y="19075"/>
                    <a:pt x="297870" y="18654"/>
                    <a:pt x="298245" y="18161"/>
                  </a:cubicBezTo>
                  <a:cubicBezTo>
                    <a:pt x="298630" y="17665"/>
                    <a:pt x="298838" y="17182"/>
                    <a:pt x="298867" y="16717"/>
                  </a:cubicBezTo>
                  <a:lnTo>
                    <a:pt x="300041" y="17990"/>
                  </a:lnTo>
                  <a:cubicBezTo>
                    <a:pt x="299970" y="18389"/>
                    <a:pt x="299782" y="18832"/>
                    <a:pt x="299475" y="19318"/>
                  </a:cubicBezTo>
                  <a:cubicBezTo>
                    <a:pt x="299171" y="19805"/>
                    <a:pt x="298760" y="20273"/>
                    <a:pt x="298245" y="20719"/>
                  </a:cubicBezTo>
                  <a:cubicBezTo>
                    <a:pt x="297741" y="21159"/>
                    <a:pt x="297139" y="21523"/>
                    <a:pt x="296436" y="21820"/>
                  </a:cubicBezTo>
                  <a:cubicBezTo>
                    <a:pt x="295744" y="22107"/>
                    <a:pt x="294961" y="22250"/>
                    <a:pt x="294090" y="22250"/>
                  </a:cubicBezTo>
                  <a:cubicBezTo>
                    <a:pt x="293003" y="22250"/>
                    <a:pt x="292048" y="22044"/>
                    <a:pt x="291226" y="21636"/>
                  </a:cubicBezTo>
                  <a:cubicBezTo>
                    <a:pt x="290417" y="21224"/>
                    <a:pt x="289783" y="20675"/>
                    <a:pt x="289330" y="19989"/>
                  </a:cubicBezTo>
                  <a:cubicBezTo>
                    <a:pt x="288883" y="19293"/>
                    <a:pt x="288660" y="18517"/>
                    <a:pt x="288660" y="17659"/>
                  </a:cubicBezTo>
                  <a:cubicBezTo>
                    <a:pt x="288660" y="16829"/>
                    <a:pt x="288828" y="16100"/>
                    <a:pt x="289165" y="15473"/>
                  </a:cubicBezTo>
                  <a:cubicBezTo>
                    <a:pt x="289502" y="14833"/>
                    <a:pt x="289987" y="14303"/>
                    <a:pt x="290621" y="13885"/>
                  </a:cubicBezTo>
                  <a:cubicBezTo>
                    <a:pt x="291252" y="13455"/>
                    <a:pt x="292013" y="13130"/>
                    <a:pt x="292906" y="12912"/>
                  </a:cubicBezTo>
                  <a:cubicBezTo>
                    <a:pt x="293796" y="12694"/>
                    <a:pt x="294789" y="12585"/>
                    <a:pt x="295886" y="12585"/>
                  </a:cubicBezTo>
                  <a:lnTo>
                    <a:pt x="299077" y="12585"/>
                  </a:lnTo>
                  <a:close/>
                  <a:moveTo>
                    <a:pt x="317765" y="21963"/>
                  </a:moveTo>
                  <a:lnTo>
                    <a:pt x="317765" y="24137"/>
                  </a:lnTo>
                  <a:lnTo>
                    <a:pt x="304164" y="24137"/>
                  </a:lnTo>
                  <a:lnTo>
                    <a:pt x="304164" y="21963"/>
                  </a:lnTo>
                  <a:lnTo>
                    <a:pt x="317765" y="21963"/>
                  </a:lnTo>
                  <a:close/>
                  <a:moveTo>
                    <a:pt x="334738" y="14958"/>
                  </a:moveTo>
                  <a:lnTo>
                    <a:pt x="334738" y="17129"/>
                  </a:lnTo>
                  <a:lnTo>
                    <a:pt x="319131" y="17129"/>
                  </a:lnTo>
                  <a:lnTo>
                    <a:pt x="319131" y="15573"/>
                  </a:lnTo>
                  <a:lnTo>
                    <a:pt x="328803" y="1145"/>
                  </a:lnTo>
                  <a:lnTo>
                    <a:pt x="331043" y="1145"/>
                  </a:lnTo>
                  <a:lnTo>
                    <a:pt x="328638" y="5321"/>
                  </a:lnTo>
                  <a:lnTo>
                    <a:pt x="322244" y="14958"/>
                  </a:lnTo>
                  <a:lnTo>
                    <a:pt x="334738" y="14958"/>
                  </a:lnTo>
                  <a:close/>
                  <a:moveTo>
                    <a:pt x="331726" y="1145"/>
                  </a:moveTo>
                  <a:lnTo>
                    <a:pt x="331726" y="21963"/>
                  </a:lnTo>
                  <a:lnTo>
                    <a:pt x="328981" y="21963"/>
                  </a:lnTo>
                  <a:lnTo>
                    <a:pt x="328981" y="1145"/>
                  </a:lnTo>
                  <a:lnTo>
                    <a:pt x="331726" y="1145"/>
                  </a:lnTo>
                  <a:close/>
                  <a:moveTo>
                    <a:pt x="352359" y="14958"/>
                  </a:moveTo>
                  <a:lnTo>
                    <a:pt x="352359" y="17129"/>
                  </a:lnTo>
                  <a:lnTo>
                    <a:pt x="336751" y="17129"/>
                  </a:lnTo>
                  <a:lnTo>
                    <a:pt x="336751" y="15573"/>
                  </a:lnTo>
                  <a:lnTo>
                    <a:pt x="346427" y="1145"/>
                  </a:lnTo>
                  <a:lnTo>
                    <a:pt x="348666" y="1145"/>
                  </a:lnTo>
                  <a:lnTo>
                    <a:pt x="346262" y="5321"/>
                  </a:lnTo>
                  <a:lnTo>
                    <a:pt x="339868" y="14958"/>
                  </a:lnTo>
                  <a:lnTo>
                    <a:pt x="352359" y="14958"/>
                  </a:lnTo>
                  <a:close/>
                  <a:moveTo>
                    <a:pt x="349349" y="1145"/>
                  </a:moveTo>
                  <a:lnTo>
                    <a:pt x="349349" y="21963"/>
                  </a:lnTo>
                  <a:lnTo>
                    <a:pt x="346605" y="21963"/>
                  </a:lnTo>
                  <a:lnTo>
                    <a:pt x="346605" y="1145"/>
                  </a:lnTo>
                  <a:lnTo>
                    <a:pt x="349349" y="1145"/>
                  </a:lnTo>
                  <a:close/>
                  <a:moveTo>
                    <a:pt x="369982" y="14958"/>
                  </a:moveTo>
                  <a:lnTo>
                    <a:pt x="369982" y="17129"/>
                  </a:lnTo>
                  <a:lnTo>
                    <a:pt x="354375" y="17129"/>
                  </a:lnTo>
                  <a:lnTo>
                    <a:pt x="354375" y="15573"/>
                  </a:lnTo>
                  <a:lnTo>
                    <a:pt x="364047" y="1145"/>
                  </a:lnTo>
                  <a:lnTo>
                    <a:pt x="366290" y="1145"/>
                  </a:lnTo>
                  <a:lnTo>
                    <a:pt x="363886" y="5321"/>
                  </a:lnTo>
                  <a:lnTo>
                    <a:pt x="357491" y="14958"/>
                  </a:lnTo>
                  <a:lnTo>
                    <a:pt x="369982" y="14958"/>
                  </a:lnTo>
                  <a:close/>
                  <a:moveTo>
                    <a:pt x="366969" y="1145"/>
                  </a:moveTo>
                  <a:lnTo>
                    <a:pt x="366969" y="21963"/>
                  </a:lnTo>
                  <a:lnTo>
                    <a:pt x="364225" y="21963"/>
                  </a:lnTo>
                  <a:lnTo>
                    <a:pt x="364225" y="1145"/>
                  </a:lnTo>
                  <a:lnTo>
                    <a:pt x="366969" y="1145"/>
                  </a:lnTo>
                  <a:close/>
                  <a:moveTo>
                    <a:pt x="376477" y="12054"/>
                  </a:moveTo>
                  <a:lnTo>
                    <a:pt x="374283" y="11512"/>
                  </a:lnTo>
                  <a:lnTo>
                    <a:pt x="375367" y="1145"/>
                  </a:lnTo>
                  <a:lnTo>
                    <a:pt x="386447" y="1145"/>
                  </a:lnTo>
                  <a:lnTo>
                    <a:pt x="386447" y="3590"/>
                  </a:lnTo>
                  <a:lnTo>
                    <a:pt x="377694" y="3590"/>
                  </a:lnTo>
                  <a:lnTo>
                    <a:pt x="377043" y="9251"/>
                  </a:lnTo>
                  <a:cubicBezTo>
                    <a:pt x="377438" y="9032"/>
                    <a:pt x="377936" y="8826"/>
                    <a:pt x="378542" y="8636"/>
                  </a:cubicBezTo>
                  <a:cubicBezTo>
                    <a:pt x="379153" y="8446"/>
                    <a:pt x="379855" y="8352"/>
                    <a:pt x="380648" y="8352"/>
                  </a:cubicBezTo>
                  <a:cubicBezTo>
                    <a:pt x="381645" y="8352"/>
                    <a:pt x="382541" y="8518"/>
                    <a:pt x="383331" y="8851"/>
                  </a:cubicBezTo>
                  <a:cubicBezTo>
                    <a:pt x="384124" y="9176"/>
                    <a:pt x="384797" y="9644"/>
                    <a:pt x="385350" y="10252"/>
                  </a:cubicBezTo>
                  <a:cubicBezTo>
                    <a:pt x="385913" y="10863"/>
                    <a:pt x="386344" y="11596"/>
                    <a:pt x="386641" y="12454"/>
                  </a:cubicBezTo>
                  <a:cubicBezTo>
                    <a:pt x="386936" y="13311"/>
                    <a:pt x="387085" y="14272"/>
                    <a:pt x="387085" y="15329"/>
                  </a:cubicBezTo>
                  <a:cubicBezTo>
                    <a:pt x="387085" y="16330"/>
                    <a:pt x="386942" y="17251"/>
                    <a:pt x="386654" y="18090"/>
                  </a:cubicBezTo>
                  <a:cubicBezTo>
                    <a:pt x="386379" y="18929"/>
                    <a:pt x="385959" y="19661"/>
                    <a:pt x="385396" y="20291"/>
                  </a:cubicBezTo>
                  <a:cubicBezTo>
                    <a:pt x="384829" y="20909"/>
                    <a:pt x="384117" y="21392"/>
                    <a:pt x="383260" y="21735"/>
                  </a:cubicBezTo>
                  <a:cubicBezTo>
                    <a:pt x="382409" y="22079"/>
                    <a:pt x="381402" y="22250"/>
                    <a:pt x="380247" y="22250"/>
                  </a:cubicBezTo>
                  <a:cubicBezTo>
                    <a:pt x="379377" y="22250"/>
                    <a:pt x="378551" y="22135"/>
                    <a:pt x="377768" y="21907"/>
                  </a:cubicBezTo>
                  <a:cubicBezTo>
                    <a:pt x="376998" y="21667"/>
                    <a:pt x="376306" y="21311"/>
                    <a:pt x="375691" y="20834"/>
                  </a:cubicBezTo>
                  <a:cubicBezTo>
                    <a:pt x="375089" y="20348"/>
                    <a:pt x="374594" y="19746"/>
                    <a:pt x="374209" y="19031"/>
                  </a:cubicBezTo>
                  <a:cubicBezTo>
                    <a:pt x="373833" y="18308"/>
                    <a:pt x="373597" y="17459"/>
                    <a:pt x="373497" y="16486"/>
                  </a:cubicBezTo>
                  <a:lnTo>
                    <a:pt x="376108" y="16486"/>
                  </a:lnTo>
                  <a:cubicBezTo>
                    <a:pt x="376228" y="17269"/>
                    <a:pt x="376464" y="17927"/>
                    <a:pt x="376820" y="18461"/>
                  </a:cubicBezTo>
                  <a:cubicBezTo>
                    <a:pt x="377176" y="18994"/>
                    <a:pt x="377642" y="19399"/>
                    <a:pt x="378215" y="19674"/>
                  </a:cubicBezTo>
                  <a:cubicBezTo>
                    <a:pt x="378797" y="19942"/>
                    <a:pt x="379477" y="20076"/>
                    <a:pt x="380247" y="20076"/>
                  </a:cubicBezTo>
                  <a:cubicBezTo>
                    <a:pt x="380901" y="20076"/>
                    <a:pt x="381477" y="19967"/>
                    <a:pt x="381982" y="19746"/>
                  </a:cubicBezTo>
                  <a:cubicBezTo>
                    <a:pt x="382486" y="19527"/>
                    <a:pt x="382914" y="19212"/>
                    <a:pt x="383260" y="18804"/>
                  </a:cubicBezTo>
                  <a:cubicBezTo>
                    <a:pt x="383606" y="18392"/>
                    <a:pt x="383868" y="17896"/>
                    <a:pt x="384046" y="17316"/>
                  </a:cubicBezTo>
                  <a:cubicBezTo>
                    <a:pt x="384234" y="16736"/>
                    <a:pt x="384328" y="16081"/>
                    <a:pt x="384328" y="15357"/>
                  </a:cubicBezTo>
                  <a:cubicBezTo>
                    <a:pt x="384328" y="14699"/>
                    <a:pt x="384234" y="14091"/>
                    <a:pt x="384046" y="13527"/>
                  </a:cubicBezTo>
                  <a:cubicBezTo>
                    <a:pt x="383855" y="12965"/>
                    <a:pt x="383574" y="12472"/>
                    <a:pt x="383198" y="12054"/>
                  </a:cubicBezTo>
                  <a:cubicBezTo>
                    <a:pt x="382833" y="11637"/>
                    <a:pt x="382383" y="11312"/>
                    <a:pt x="381849" y="11081"/>
                  </a:cubicBezTo>
                  <a:cubicBezTo>
                    <a:pt x="381315" y="10844"/>
                    <a:pt x="380700" y="10726"/>
                    <a:pt x="380011" y="10726"/>
                  </a:cubicBezTo>
                  <a:cubicBezTo>
                    <a:pt x="379089" y="10726"/>
                    <a:pt x="378393" y="10844"/>
                    <a:pt x="377917" y="11081"/>
                  </a:cubicBezTo>
                  <a:cubicBezTo>
                    <a:pt x="377454" y="11322"/>
                    <a:pt x="376972" y="11646"/>
                    <a:pt x="376477" y="12054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D387351-A79C-0D2E-F52C-3AD02162909E}"/>
                </a:ext>
              </a:extLst>
            </p:cNvPr>
            <p:cNvSpPr/>
            <p:nvPr/>
          </p:nvSpPr>
          <p:spPr>
            <a:xfrm>
              <a:off x="711812" y="3096128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2E6497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6CEA59E-9D3E-84DD-BD6D-02C972CDCE23}"/>
                </a:ext>
              </a:extLst>
            </p:cNvPr>
            <p:cNvSpPr/>
            <p:nvPr/>
          </p:nvSpPr>
          <p:spPr>
            <a:xfrm>
              <a:off x="645203" y="3092751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DDBD437-5FBC-CD7A-2F20-72B0A63CBD61}"/>
                </a:ext>
              </a:extLst>
            </p:cNvPr>
            <p:cNvSpPr/>
            <p:nvPr/>
          </p:nvSpPr>
          <p:spPr>
            <a:xfrm>
              <a:off x="564572" y="3305615"/>
              <a:ext cx="729190" cy="3118"/>
            </a:xfrm>
            <a:custGeom>
              <a:avLst/>
              <a:gdLst>
                <a:gd name="connsiteX0" fmla="*/ 0 w 729190"/>
                <a:gd name="connsiteY0" fmla="*/ 0 h 3118"/>
                <a:gd name="connsiteX1" fmla="*/ 729190 w 72919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190" h="3118">
                  <a:moveTo>
                    <a:pt x="0" y="0"/>
                  </a:moveTo>
                  <a:lnTo>
                    <a:pt x="72919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E0218669-B7A8-F9C5-71FC-2653EEE12E10}"/>
                </a:ext>
              </a:extLst>
            </p:cNvPr>
            <p:cNvSpPr/>
            <p:nvPr/>
          </p:nvSpPr>
          <p:spPr>
            <a:xfrm>
              <a:off x="767184" y="3227858"/>
              <a:ext cx="282527" cy="24137"/>
            </a:xfrm>
            <a:custGeom>
              <a:avLst/>
              <a:gdLst>
                <a:gd name="connsiteX0" fmla="*/ 9940 w 282527"/>
                <a:gd name="connsiteY0" fmla="*/ 19318 h 24137"/>
                <a:gd name="connsiteX1" fmla="*/ 9940 w 282527"/>
                <a:gd name="connsiteY1" fmla="*/ 11353 h 24137"/>
                <a:gd name="connsiteX2" fmla="*/ 9554 w 282527"/>
                <a:gd name="connsiteY2" fmla="*/ 9765 h 24137"/>
                <a:gd name="connsiteX3" fmla="*/ 8426 w 282527"/>
                <a:gd name="connsiteY3" fmla="*/ 8708 h 24137"/>
                <a:gd name="connsiteX4" fmla="*/ 6557 w 282527"/>
                <a:gd name="connsiteY4" fmla="*/ 8337 h 24137"/>
                <a:gd name="connsiteX5" fmla="*/ 4732 w 282527"/>
                <a:gd name="connsiteY5" fmla="*/ 8680 h 24137"/>
                <a:gd name="connsiteX6" fmla="*/ 3516 w 282527"/>
                <a:gd name="connsiteY6" fmla="*/ 9581 h 24137"/>
                <a:gd name="connsiteX7" fmla="*/ 3086 w 282527"/>
                <a:gd name="connsiteY7" fmla="*/ 10782 h 24137"/>
                <a:gd name="connsiteX8" fmla="*/ 341 w 282527"/>
                <a:gd name="connsiteY8" fmla="*/ 10782 h 24137"/>
                <a:gd name="connsiteX9" fmla="*/ 786 w 282527"/>
                <a:gd name="connsiteY9" fmla="*/ 9138 h 24137"/>
                <a:gd name="connsiteX10" fmla="*/ 2062 w 282527"/>
                <a:gd name="connsiteY10" fmla="*/ 7663 h 24137"/>
                <a:gd name="connsiteX11" fmla="*/ 4080 w 282527"/>
                <a:gd name="connsiteY11" fmla="*/ 6606 h 24137"/>
                <a:gd name="connsiteX12" fmla="*/ 6720 w 282527"/>
                <a:gd name="connsiteY12" fmla="*/ 6207 h 24137"/>
                <a:gd name="connsiteX13" fmla="*/ 9806 w 282527"/>
                <a:gd name="connsiteY13" fmla="*/ 6777 h 24137"/>
                <a:gd name="connsiteX14" fmla="*/ 11913 w 282527"/>
                <a:gd name="connsiteY14" fmla="*/ 8508 h 24137"/>
                <a:gd name="connsiteX15" fmla="*/ 12684 w 282527"/>
                <a:gd name="connsiteY15" fmla="*/ 11381 h 24137"/>
                <a:gd name="connsiteX16" fmla="*/ 12684 w 282527"/>
                <a:gd name="connsiteY16" fmla="*/ 18589 h 24137"/>
                <a:gd name="connsiteX17" fmla="*/ 12818 w 282527"/>
                <a:gd name="connsiteY17" fmla="*/ 20232 h 24137"/>
                <a:gd name="connsiteX18" fmla="*/ 13248 w 282527"/>
                <a:gd name="connsiteY18" fmla="*/ 21735 h 24137"/>
                <a:gd name="connsiteX19" fmla="*/ 13248 w 282527"/>
                <a:gd name="connsiteY19" fmla="*/ 21963 h 24137"/>
                <a:gd name="connsiteX20" fmla="*/ 10385 w 282527"/>
                <a:gd name="connsiteY20" fmla="*/ 21963 h 24137"/>
                <a:gd name="connsiteX21" fmla="*/ 10058 w 282527"/>
                <a:gd name="connsiteY21" fmla="*/ 20747 h 24137"/>
                <a:gd name="connsiteX22" fmla="*/ 9940 w 282527"/>
                <a:gd name="connsiteY22" fmla="*/ 19318 h 24137"/>
                <a:gd name="connsiteX23" fmla="*/ 10414 w 282527"/>
                <a:gd name="connsiteY23" fmla="*/ 12585 h 24137"/>
                <a:gd name="connsiteX24" fmla="*/ 10444 w 282527"/>
                <a:gd name="connsiteY24" fmla="*/ 14444 h 24137"/>
                <a:gd name="connsiteX25" fmla="*/ 7670 w 282527"/>
                <a:gd name="connsiteY25" fmla="*/ 14444 h 24137"/>
                <a:gd name="connsiteX26" fmla="*/ 5578 w 282527"/>
                <a:gd name="connsiteY26" fmla="*/ 14628 h 24137"/>
                <a:gd name="connsiteX27" fmla="*/ 4035 w 282527"/>
                <a:gd name="connsiteY27" fmla="*/ 15158 h 24137"/>
                <a:gd name="connsiteX28" fmla="*/ 3086 w 282527"/>
                <a:gd name="connsiteY28" fmla="*/ 16059 h 24137"/>
                <a:gd name="connsiteX29" fmla="*/ 2759 w 282527"/>
                <a:gd name="connsiteY29" fmla="*/ 17300 h 24137"/>
                <a:gd name="connsiteX30" fmla="*/ 3100 w 282527"/>
                <a:gd name="connsiteY30" fmla="*/ 18632 h 24137"/>
                <a:gd name="connsiteX31" fmla="*/ 4124 w 282527"/>
                <a:gd name="connsiteY31" fmla="*/ 19590 h 24137"/>
                <a:gd name="connsiteX32" fmla="*/ 5830 w 282527"/>
                <a:gd name="connsiteY32" fmla="*/ 19933 h 24137"/>
                <a:gd name="connsiteX33" fmla="*/ 8056 w 282527"/>
                <a:gd name="connsiteY33" fmla="*/ 19418 h 24137"/>
                <a:gd name="connsiteX34" fmla="*/ 9584 w 282527"/>
                <a:gd name="connsiteY34" fmla="*/ 18158 h 24137"/>
                <a:gd name="connsiteX35" fmla="*/ 10207 w 282527"/>
                <a:gd name="connsiteY35" fmla="*/ 16714 h 24137"/>
                <a:gd name="connsiteX36" fmla="*/ 11379 w 282527"/>
                <a:gd name="connsiteY36" fmla="*/ 17987 h 24137"/>
                <a:gd name="connsiteX37" fmla="*/ 10815 w 282527"/>
                <a:gd name="connsiteY37" fmla="*/ 19318 h 24137"/>
                <a:gd name="connsiteX38" fmla="*/ 9584 w 282527"/>
                <a:gd name="connsiteY38" fmla="*/ 20719 h 24137"/>
                <a:gd name="connsiteX39" fmla="*/ 7774 w 282527"/>
                <a:gd name="connsiteY39" fmla="*/ 21820 h 24137"/>
                <a:gd name="connsiteX40" fmla="*/ 5430 w 282527"/>
                <a:gd name="connsiteY40" fmla="*/ 22250 h 24137"/>
                <a:gd name="connsiteX41" fmla="*/ 2567 w 282527"/>
                <a:gd name="connsiteY41" fmla="*/ 21633 h 24137"/>
                <a:gd name="connsiteX42" fmla="*/ 668 w 282527"/>
                <a:gd name="connsiteY42" fmla="*/ 19989 h 24137"/>
                <a:gd name="connsiteX43" fmla="*/ 0 w 282527"/>
                <a:gd name="connsiteY43" fmla="*/ 17659 h 24137"/>
                <a:gd name="connsiteX44" fmla="*/ 504 w 282527"/>
                <a:gd name="connsiteY44" fmla="*/ 15473 h 24137"/>
                <a:gd name="connsiteX45" fmla="*/ 1958 w 282527"/>
                <a:gd name="connsiteY45" fmla="*/ 13885 h 24137"/>
                <a:gd name="connsiteX46" fmla="*/ 4243 w 282527"/>
                <a:gd name="connsiteY46" fmla="*/ 12912 h 24137"/>
                <a:gd name="connsiteX47" fmla="*/ 7225 w 282527"/>
                <a:gd name="connsiteY47" fmla="*/ 12585 h 24137"/>
                <a:gd name="connsiteX48" fmla="*/ 10414 w 282527"/>
                <a:gd name="connsiteY48" fmla="*/ 12585 h 24137"/>
                <a:gd name="connsiteX49" fmla="*/ 21599 w 282527"/>
                <a:gd name="connsiteY49" fmla="*/ 19219 h 24137"/>
                <a:gd name="connsiteX50" fmla="*/ 25723 w 282527"/>
                <a:gd name="connsiteY50" fmla="*/ 6494 h 24137"/>
                <a:gd name="connsiteX51" fmla="*/ 27533 w 282527"/>
                <a:gd name="connsiteY51" fmla="*/ 6494 h 24137"/>
                <a:gd name="connsiteX52" fmla="*/ 27177 w 282527"/>
                <a:gd name="connsiteY52" fmla="*/ 9023 h 24137"/>
                <a:gd name="connsiteX53" fmla="*/ 22978 w 282527"/>
                <a:gd name="connsiteY53" fmla="*/ 21963 h 24137"/>
                <a:gd name="connsiteX54" fmla="*/ 21213 w 282527"/>
                <a:gd name="connsiteY54" fmla="*/ 21963 h 24137"/>
                <a:gd name="connsiteX55" fmla="*/ 21599 w 282527"/>
                <a:gd name="connsiteY55" fmla="*/ 19219 h 24137"/>
                <a:gd name="connsiteX56" fmla="*/ 18824 w 282527"/>
                <a:gd name="connsiteY56" fmla="*/ 6494 h 24137"/>
                <a:gd name="connsiteX57" fmla="*/ 22340 w 282527"/>
                <a:gd name="connsiteY57" fmla="*/ 19362 h 24137"/>
                <a:gd name="connsiteX58" fmla="*/ 22593 w 282527"/>
                <a:gd name="connsiteY58" fmla="*/ 21963 h 24137"/>
                <a:gd name="connsiteX59" fmla="*/ 20738 w 282527"/>
                <a:gd name="connsiteY59" fmla="*/ 21963 h 24137"/>
                <a:gd name="connsiteX60" fmla="*/ 16080 w 282527"/>
                <a:gd name="connsiteY60" fmla="*/ 6494 h 24137"/>
                <a:gd name="connsiteX61" fmla="*/ 18824 w 282527"/>
                <a:gd name="connsiteY61" fmla="*/ 6494 h 24137"/>
                <a:gd name="connsiteX62" fmla="*/ 31479 w 282527"/>
                <a:gd name="connsiteY62" fmla="*/ 19259 h 24137"/>
                <a:gd name="connsiteX63" fmla="*/ 34832 w 282527"/>
                <a:gd name="connsiteY63" fmla="*/ 6494 h 24137"/>
                <a:gd name="connsiteX64" fmla="*/ 37562 w 282527"/>
                <a:gd name="connsiteY64" fmla="*/ 6494 h 24137"/>
                <a:gd name="connsiteX65" fmla="*/ 32903 w 282527"/>
                <a:gd name="connsiteY65" fmla="*/ 21963 h 24137"/>
                <a:gd name="connsiteX66" fmla="*/ 31064 w 282527"/>
                <a:gd name="connsiteY66" fmla="*/ 21963 h 24137"/>
                <a:gd name="connsiteX67" fmla="*/ 31479 w 282527"/>
                <a:gd name="connsiteY67" fmla="*/ 19259 h 24137"/>
                <a:gd name="connsiteX68" fmla="*/ 27933 w 282527"/>
                <a:gd name="connsiteY68" fmla="*/ 6494 h 24137"/>
                <a:gd name="connsiteX69" fmla="*/ 31969 w 282527"/>
                <a:gd name="connsiteY69" fmla="*/ 19003 h 24137"/>
                <a:gd name="connsiteX70" fmla="*/ 32429 w 282527"/>
                <a:gd name="connsiteY70" fmla="*/ 21963 h 24137"/>
                <a:gd name="connsiteX71" fmla="*/ 30678 w 282527"/>
                <a:gd name="connsiteY71" fmla="*/ 21963 h 24137"/>
                <a:gd name="connsiteX72" fmla="*/ 26361 w 282527"/>
                <a:gd name="connsiteY72" fmla="*/ 8995 h 24137"/>
                <a:gd name="connsiteX73" fmla="*/ 26005 w 282527"/>
                <a:gd name="connsiteY73" fmla="*/ 6494 h 24137"/>
                <a:gd name="connsiteX74" fmla="*/ 27933 w 282527"/>
                <a:gd name="connsiteY74" fmla="*/ 6494 h 24137"/>
                <a:gd name="connsiteX75" fmla="*/ 43672 w 282527"/>
                <a:gd name="connsiteY75" fmla="*/ 0 h 24137"/>
                <a:gd name="connsiteX76" fmla="*/ 43672 w 282527"/>
                <a:gd name="connsiteY76" fmla="*/ 21963 h 24137"/>
                <a:gd name="connsiteX77" fmla="*/ 40912 w 282527"/>
                <a:gd name="connsiteY77" fmla="*/ 21963 h 24137"/>
                <a:gd name="connsiteX78" fmla="*/ 40912 w 282527"/>
                <a:gd name="connsiteY78" fmla="*/ 0 h 24137"/>
                <a:gd name="connsiteX79" fmla="*/ 43672 w 282527"/>
                <a:gd name="connsiteY79" fmla="*/ 0 h 24137"/>
                <a:gd name="connsiteX80" fmla="*/ 53478 w 282527"/>
                <a:gd name="connsiteY80" fmla="*/ 6494 h 24137"/>
                <a:gd name="connsiteX81" fmla="*/ 46476 w 282527"/>
                <a:gd name="connsiteY81" fmla="*/ 13714 h 24137"/>
                <a:gd name="connsiteX82" fmla="*/ 42559 w 282527"/>
                <a:gd name="connsiteY82" fmla="*/ 17631 h 24137"/>
                <a:gd name="connsiteX83" fmla="*/ 42337 w 282527"/>
                <a:gd name="connsiteY83" fmla="*/ 14815 h 24137"/>
                <a:gd name="connsiteX84" fmla="*/ 45141 w 282527"/>
                <a:gd name="connsiteY84" fmla="*/ 11584 h 24137"/>
                <a:gd name="connsiteX85" fmla="*/ 50126 w 282527"/>
                <a:gd name="connsiteY85" fmla="*/ 6494 h 24137"/>
                <a:gd name="connsiteX86" fmla="*/ 53478 w 282527"/>
                <a:gd name="connsiteY86" fmla="*/ 6494 h 24137"/>
                <a:gd name="connsiteX87" fmla="*/ 50971 w 282527"/>
                <a:gd name="connsiteY87" fmla="*/ 21963 h 24137"/>
                <a:gd name="connsiteX88" fmla="*/ 45245 w 282527"/>
                <a:gd name="connsiteY88" fmla="*/ 14584 h 24137"/>
                <a:gd name="connsiteX89" fmla="*/ 46669 w 282527"/>
                <a:gd name="connsiteY89" fmla="*/ 12226 h 24137"/>
                <a:gd name="connsiteX90" fmla="*/ 54205 w 282527"/>
                <a:gd name="connsiteY90" fmla="*/ 21963 h 24137"/>
                <a:gd name="connsiteX91" fmla="*/ 50971 w 282527"/>
                <a:gd name="connsiteY91" fmla="*/ 21963 h 24137"/>
                <a:gd name="connsiteX92" fmla="*/ 60909 w 282527"/>
                <a:gd name="connsiteY92" fmla="*/ 19219 h 24137"/>
                <a:gd name="connsiteX93" fmla="*/ 65033 w 282527"/>
                <a:gd name="connsiteY93" fmla="*/ 6494 h 24137"/>
                <a:gd name="connsiteX94" fmla="*/ 66843 w 282527"/>
                <a:gd name="connsiteY94" fmla="*/ 6494 h 24137"/>
                <a:gd name="connsiteX95" fmla="*/ 66487 w 282527"/>
                <a:gd name="connsiteY95" fmla="*/ 9023 h 24137"/>
                <a:gd name="connsiteX96" fmla="*/ 62289 w 282527"/>
                <a:gd name="connsiteY96" fmla="*/ 21963 h 24137"/>
                <a:gd name="connsiteX97" fmla="*/ 60523 w 282527"/>
                <a:gd name="connsiteY97" fmla="*/ 21963 h 24137"/>
                <a:gd name="connsiteX98" fmla="*/ 60909 w 282527"/>
                <a:gd name="connsiteY98" fmla="*/ 19219 h 24137"/>
                <a:gd name="connsiteX99" fmla="*/ 58135 w 282527"/>
                <a:gd name="connsiteY99" fmla="*/ 6494 h 24137"/>
                <a:gd name="connsiteX100" fmla="*/ 61651 w 282527"/>
                <a:gd name="connsiteY100" fmla="*/ 19362 h 24137"/>
                <a:gd name="connsiteX101" fmla="*/ 61903 w 282527"/>
                <a:gd name="connsiteY101" fmla="*/ 21963 h 24137"/>
                <a:gd name="connsiteX102" fmla="*/ 60049 w 282527"/>
                <a:gd name="connsiteY102" fmla="*/ 21963 h 24137"/>
                <a:gd name="connsiteX103" fmla="*/ 55390 w 282527"/>
                <a:gd name="connsiteY103" fmla="*/ 6494 h 24137"/>
                <a:gd name="connsiteX104" fmla="*/ 58135 w 282527"/>
                <a:gd name="connsiteY104" fmla="*/ 6494 h 24137"/>
                <a:gd name="connsiteX105" fmla="*/ 70789 w 282527"/>
                <a:gd name="connsiteY105" fmla="*/ 19259 h 24137"/>
                <a:gd name="connsiteX106" fmla="*/ 74142 w 282527"/>
                <a:gd name="connsiteY106" fmla="*/ 6494 h 24137"/>
                <a:gd name="connsiteX107" fmla="*/ 76872 w 282527"/>
                <a:gd name="connsiteY107" fmla="*/ 6494 h 24137"/>
                <a:gd name="connsiteX108" fmla="*/ 72214 w 282527"/>
                <a:gd name="connsiteY108" fmla="*/ 21963 h 24137"/>
                <a:gd name="connsiteX109" fmla="*/ 70374 w 282527"/>
                <a:gd name="connsiteY109" fmla="*/ 21963 h 24137"/>
                <a:gd name="connsiteX110" fmla="*/ 70789 w 282527"/>
                <a:gd name="connsiteY110" fmla="*/ 19259 h 24137"/>
                <a:gd name="connsiteX111" fmla="*/ 67244 w 282527"/>
                <a:gd name="connsiteY111" fmla="*/ 6494 h 24137"/>
                <a:gd name="connsiteX112" fmla="*/ 71279 w 282527"/>
                <a:gd name="connsiteY112" fmla="*/ 19003 h 24137"/>
                <a:gd name="connsiteX113" fmla="*/ 71739 w 282527"/>
                <a:gd name="connsiteY113" fmla="*/ 21963 h 24137"/>
                <a:gd name="connsiteX114" fmla="*/ 69988 w 282527"/>
                <a:gd name="connsiteY114" fmla="*/ 21963 h 24137"/>
                <a:gd name="connsiteX115" fmla="*/ 65671 w 282527"/>
                <a:gd name="connsiteY115" fmla="*/ 8995 h 24137"/>
                <a:gd name="connsiteX116" fmla="*/ 65315 w 282527"/>
                <a:gd name="connsiteY116" fmla="*/ 6494 h 24137"/>
                <a:gd name="connsiteX117" fmla="*/ 67244 w 282527"/>
                <a:gd name="connsiteY117" fmla="*/ 6494 h 24137"/>
                <a:gd name="connsiteX118" fmla="*/ 89688 w 282527"/>
                <a:gd name="connsiteY118" fmla="*/ 19318 h 24137"/>
                <a:gd name="connsiteX119" fmla="*/ 89688 w 282527"/>
                <a:gd name="connsiteY119" fmla="*/ 11353 h 24137"/>
                <a:gd name="connsiteX120" fmla="*/ 89303 w 282527"/>
                <a:gd name="connsiteY120" fmla="*/ 9765 h 24137"/>
                <a:gd name="connsiteX121" fmla="*/ 88175 w 282527"/>
                <a:gd name="connsiteY121" fmla="*/ 8708 h 24137"/>
                <a:gd name="connsiteX122" fmla="*/ 86306 w 282527"/>
                <a:gd name="connsiteY122" fmla="*/ 8337 h 24137"/>
                <a:gd name="connsiteX123" fmla="*/ 84481 w 282527"/>
                <a:gd name="connsiteY123" fmla="*/ 8680 h 24137"/>
                <a:gd name="connsiteX124" fmla="*/ 83264 w 282527"/>
                <a:gd name="connsiteY124" fmla="*/ 9581 h 24137"/>
                <a:gd name="connsiteX125" fmla="*/ 82834 w 282527"/>
                <a:gd name="connsiteY125" fmla="*/ 10782 h 24137"/>
                <a:gd name="connsiteX126" fmla="*/ 80089 w 282527"/>
                <a:gd name="connsiteY126" fmla="*/ 10782 h 24137"/>
                <a:gd name="connsiteX127" fmla="*/ 80535 w 282527"/>
                <a:gd name="connsiteY127" fmla="*/ 9138 h 24137"/>
                <a:gd name="connsiteX128" fmla="*/ 81810 w 282527"/>
                <a:gd name="connsiteY128" fmla="*/ 7663 h 24137"/>
                <a:gd name="connsiteX129" fmla="*/ 83828 w 282527"/>
                <a:gd name="connsiteY129" fmla="*/ 6606 h 24137"/>
                <a:gd name="connsiteX130" fmla="*/ 86469 w 282527"/>
                <a:gd name="connsiteY130" fmla="*/ 6207 h 24137"/>
                <a:gd name="connsiteX131" fmla="*/ 89555 w 282527"/>
                <a:gd name="connsiteY131" fmla="*/ 6777 h 24137"/>
                <a:gd name="connsiteX132" fmla="*/ 91661 w 282527"/>
                <a:gd name="connsiteY132" fmla="*/ 8508 h 24137"/>
                <a:gd name="connsiteX133" fmla="*/ 92433 w 282527"/>
                <a:gd name="connsiteY133" fmla="*/ 11381 h 24137"/>
                <a:gd name="connsiteX134" fmla="*/ 92433 w 282527"/>
                <a:gd name="connsiteY134" fmla="*/ 18589 h 24137"/>
                <a:gd name="connsiteX135" fmla="*/ 92566 w 282527"/>
                <a:gd name="connsiteY135" fmla="*/ 20232 h 24137"/>
                <a:gd name="connsiteX136" fmla="*/ 92996 w 282527"/>
                <a:gd name="connsiteY136" fmla="*/ 21735 h 24137"/>
                <a:gd name="connsiteX137" fmla="*/ 92996 w 282527"/>
                <a:gd name="connsiteY137" fmla="*/ 21963 h 24137"/>
                <a:gd name="connsiteX138" fmla="*/ 90133 w 282527"/>
                <a:gd name="connsiteY138" fmla="*/ 21963 h 24137"/>
                <a:gd name="connsiteX139" fmla="*/ 89807 w 282527"/>
                <a:gd name="connsiteY139" fmla="*/ 20747 h 24137"/>
                <a:gd name="connsiteX140" fmla="*/ 89688 w 282527"/>
                <a:gd name="connsiteY140" fmla="*/ 19318 h 24137"/>
                <a:gd name="connsiteX141" fmla="*/ 90163 w 282527"/>
                <a:gd name="connsiteY141" fmla="*/ 12585 h 24137"/>
                <a:gd name="connsiteX142" fmla="*/ 90192 w 282527"/>
                <a:gd name="connsiteY142" fmla="*/ 14444 h 24137"/>
                <a:gd name="connsiteX143" fmla="*/ 87418 w 282527"/>
                <a:gd name="connsiteY143" fmla="*/ 14444 h 24137"/>
                <a:gd name="connsiteX144" fmla="*/ 85326 w 282527"/>
                <a:gd name="connsiteY144" fmla="*/ 14628 h 24137"/>
                <a:gd name="connsiteX145" fmla="*/ 83783 w 282527"/>
                <a:gd name="connsiteY145" fmla="*/ 15158 h 24137"/>
                <a:gd name="connsiteX146" fmla="*/ 82834 w 282527"/>
                <a:gd name="connsiteY146" fmla="*/ 16059 h 24137"/>
                <a:gd name="connsiteX147" fmla="*/ 82508 w 282527"/>
                <a:gd name="connsiteY147" fmla="*/ 17300 h 24137"/>
                <a:gd name="connsiteX148" fmla="*/ 82849 w 282527"/>
                <a:gd name="connsiteY148" fmla="*/ 18632 h 24137"/>
                <a:gd name="connsiteX149" fmla="*/ 83873 w 282527"/>
                <a:gd name="connsiteY149" fmla="*/ 19590 h 24137"/>
                <a:gd name="connsiteX150" fmla="*/ 85579 w 282527"/>
                <a:gd name="connsiteY150" fmla="*/ 19933 h 24137"/>
                <a:gd name="connsiteX151" fmla="*/ 87804 w 282527"/>
                <a:gd name="connsiteY151" fmla="*/ 19418 h 24137"/>
                <a:gd name="connsiteX152" fmla="*/ 89332 w 282527"/>
                <a:gd name="connsiteY152" fmla="*/ 18158 h 24137"/>
                <a:gd name="connsiteX153" fmla="*/ 89955 w 282527"/>
                <a:gd name="connsiteY153" fmla="*/ 16714 h 24137"/>
                <a:gd name="connsiteX154" fmla="*/ 91127 w 282527"/>
                <a:gd name="connsiteY154" fmla="*/ 17987 h 24137"/>
                <a:gd name="connsiteX155" fmla="*/ 90563 w 282527"/>
                <a:gd name="connsiteY155" fmla="*/ 19318 h 24137"/>
                <a:gd name="connsiteX156" fmla="*/ 89332 w 282527"/>
                <a:gd name="connsiteY156" fmla="*/ 20719 h 24137"/>
                <a:gd name="connsiteX157" fmla="*/ 87522 w 282527"/>
                <a:gd name="connsiteY157" fmla="*/ 21820 h 24137"/>
                <a:gd name="connsiteX158" fmla="*/ 85178 w 282527"/>
                <a:gd name="connsiteY158" fmla="*/ 22250 h 24137"/>
                <a:gd name="connsiteX159" fmla="*/ 82315 w 282527"/>
                <a:gd name="connsiteY159" fmla="*/ 21633 h 24137"/>
                <a:gd name="connsiteX160" fmla="*/ 80416 w 282527"/>
                <a:gd name="connsiteY160" fmla="*/ 19989 h 24137"/>
                <a:gd name="connsiteX161" fmla="*/ 79748 w 282527"/>
                <a:gd name="connsiteY161" fmla="*/ 17659 h 24137"/>
                <a:gd name="connsiteX162" fmla="*/ 80253 w 282527"/>
                <a:gd name="connsiteY162" fmla="*/ 15473 h 24137"/>
                <a:gd name="connsiteX163" fmla="*/ 81707 w 282527"/>
                <a:gd name="connsiteY163" fmla="*/ 13885 h 24137"/>
                <a:gd name="connsiteX164" fmla="*/ 83991 w 282527"/>
                <a:gd name="connsiteY164" fmla="*/ 12912 h 24137"/>
                <a:gd name="connsiteX165" fmla="*/ 86973 w 282527"/>
                <a:gd name="connsiteY165" fmla="*/ 12585 h 24137"/>
                <a:gd name="connsiteX166" fmla="*/ 90163 w 282527"/>
                <a:gd name="connsiteY166" fmla="*/ 12585 h 24137"/>
                <a:gd name="connsiteX167" fmla="*/ 100027 w 282527"/>
                <a:gd name="connsiteY167" fmla="*/ 8923 h 24137"/>
                <a:gd name="connsiteX168" fmla="*/ 100027 w 282527"/>
                <a:gd name="connsiteY168" fmla="*/ 21963 h 24137"/>
                <a:gd name="connsiteX169" fmla="*/ 97282 w 282527"/>
                <a:gd name="connsiteY169" fmla="*/ 21963 h 24137"/>
                <a:gd name="connsiteX170" fmla="*/ 97282 w 282527"/>
                <a:gd name="connsiteY170" fmla="*/ 6494 h 24137"/>
                <a:gd name="connsiteX171" fmla="*/ 99952 w 282527"/>
                <a:gd name="connsiteY171" fmla="*/ 6494 h 24137"/>
                <a:gd name="connsiteX172" fmla="*/ 100027 w 282527"/>
                <a:gd name="connsiteY172" fmla="*/ 8923 h 24137"/>
                <a:gd name="connsiteX173" fmla="*/ 105041 w 282527"/>
                <a:gd name="connsiteY173" fmla="*/ 6406 h 24137"/>
                <a:gd name="connsiteX174" fmla="*/ 105026 w 282527"/>
                <a:gd name="connsiteY174" fmla="*/ 8867 h 24137"/>
                <a:gd name="connsiteX175" fmla="*/ 104373 w 282527"/>
                <a:gd name="connsiteY175" fmla="*/ 8780 h 24137"/>
                <a:gd name="connsiteX176" fmla="*/ 103691 w 282527"/>
                <a:gd name="connsiteY176" fmla="*/ 8752 h 24137"/>
                <a:gd name="connsiteX177" fmla="*/ 102015 w 282527"/>
                <a:gd name="connsiteY177" fmla="*/ 9039 h 24137"/>
                <a:gd name="connsiteX178" fmla="*/ 100783 w 282527"/>
                <a:gd name="connsiteY178" fmla="*/ 9837 h 24137"/>
                <a:gd name="connsiteX179" fmla="*/ 99982 w 282527"/>
                <a:gd name="connsiteY179" fmla="*/ 11069 h 24137"/>
                <a:gd name="connsiteX180" fmla="*/ 99611 w 282527"/>
                <a:gd name="connsiteY180" fmla="*/ 12613 h 24137"/>
                <a:gd name="connsiteX181" fmla="*/ 98840 w 282527"/>
                <a:gd name="connsiteY181" fmla="*/ 13040 h 24137"/>
                <a:gd name="connsiteX182" fmla="*/ 99122 w 282527"/>
                <a:gd name="connsiteY182" fmla="*/ 10411 h 24137"/>
                <a:gd name="connsiteX183" fmla="*/ 100027 w 282527"/>
                <a:gd name="connsiteY183" fmla="*/ 8237 h 24137"/>
                <a:gd name="connsiteX184" fmla="*/ 101569 w 282527"/>
                <a:gd name="connsiteY184" fmla="*/ 6749 h 24137"/>
                <a:gd name="connsiteX185" fmla="*/ 103825 w 282527"/>
                <a:gd name="connsiteY185" fmla="*/ 6207 h 24137"/>
                <a:gd name="connsiteX186" fmla="*/ 104507 w 282527"/>
                <a:gd name="connsiteY186" fmla="*/ 6278 h 24137"/>
                <a:gd name="connsiteX187" fmla="*/ 105041 w 282527"/>
                <a:gd name="connsiteY187" fmla="*/ 6406 h 24137"/>
                <a:gd name="connsiteX188" fmla="*/ 117931 w 282527"/>
                <a:gd name="connsiteY188" fmla="*/ 18960 h 24137"/>
                <a:gd name="connsiteX189" fmla="*/ 117931 w 282527"/>
                <a:gd name="connsiteY189" fmla="*/ 0 h 24137"/>
                <a:gd name="connsiteX190" fmla="*/ 120691 w 282527"/>
                <a:gd name="connsiteY190" fmla="*/ 0 h 24137"/>
                <a:gd name="connsiteX191" fmla="*/ 120691 w 282527"/>
                <a:gd name="connsiteY191" fmla="*/ 21963 h 24137"/>
                <a:gd name="connsiteX192" fmla="*/ 118169 w 282527"/>
                <a:gd name="connsiteY192" fmla="*/ 21963 h 24137"/>
                <a:gd name="connsiteX193" fmla="*/ 117931 w 282527"/>
                <a:gd name="connsiteY193" fmla="*/ 18960 h 24137"/>
                <a:gd name="connsiteX194" fmla="*/ 107131 w 282527"/>
                <a:gd name="connsiteY194" fmla="*/ 14400 h 24137"/>
                <a:gd name="connsiteX195" fmla="*/ 107131 w 282527"/>
                <a:gd name="connsiteY195" fmla="*/ 14097 h 24137"/>
                <a:gd name="connsiteX196" fmla="*/ 107576 w 282527"/>
                <a:gd name="connsiteY196" fmla="*/ 10882 h 24137"/>
                <a:gd name="connsiteX197" fmla="*/ 108867 w 282527"/>
                <a:gd name="connsiteY197" fmla="*/ 8380 h 24137"/>
                <a:gd name="connsiteX198" fmla="*/ 110870 w 282527"/>
                <a:gd name="connsiteY198" fmla="*/ 6777 h 24137"/>
                <a:gd name="connsiteX199" fmla="*/ 113481 w 282527"/>
                <a:gd name="connsiteY199" fmla="*/ 6207 h 24137"/>
                <a:gd name="connsiteX200" fmla="*/ 116121 w 282527"/>
                <a:gd name="connsiteY200" fmla="*/ 6721 h 24137"/>
                <a:gd name="connsiteX201" fmla="*/ 118050 w 282527"/>
                <a:gd name="connsiteY201" fmla="*/ 8193 h 24137"/>
                <a:gd name="connsiteX202" fmla="*/ 119311 w 282527"/>
                <a:gd name="connsiteY202" fmla="*/ 10511 h 24137"/>
                <a:gd name="connsiteX203" fmla="*/ 119949 w 282527"/>
                <a:gd name="connsiteY203" fmla="*/ 13583 h 24137"/>
                <a:gd name="connsiteX204" fmla="*/ 119949 w 282527"/>
                <a:gd name="connsiteY204" fmla="*/ 14899 h 24137"/>
                <a:gd name="connsiteX205" fmla="*/ 119311 w 282527"/>
                <a:gd name="connsiteY205" fmla="*/ 17959 h 24137"/>
                <a:gd name="connsiteX206" fmla="*/ 118050 w 282527"/>
                <a:gd name="connsiteY206" fmla="*/ 20276 h 24137"/>
                <a:gd name="connsiteX207" fmla="*/ 116121 w 282527"/>
                <a:gd name="connsiteY207" fmla="*/ 21748 h 24137"/>
                <a:gd name="connsiteX208" fmla="*/ 113451 w 282527"/>
                <a:gd name="connsiteY208" fmla="*/ 22250 h 24137"/>
                <a:gd name="connsiteX209" fmla="*/ 110870 w 282527"/>
                <a:gd name="connsiteY209" fmla="*/ 21664 h 24137"/>
                <a:gd name="connsiteX210" fmla="*/ 108867 w 282527"/>
                <a:gd name="connsiteY210" fmla="*/ 20017 h 24137"/>
                <a:gd name="connsiteX211" fmla="*/ 107576 w 282527"/>
                <a:gd name="connsiteY211" fmla="*/ 17531 h 24137"/>
                <a:gd name="connsiteX212" fmla="*/ 107131 w 282527"/>
                <a:gd name="connsiteY212" fmla="*/ 14400 h 24137"/>
                <a:gd name="connsiteX213" fmla="*/ 109891 w 282527"/>
                <a:gd name="connsiteY213" fmla="*/ 14097 h 24137"/>
                <a:gd name="connsiteX214" fmla="*/ 109891 w 282527"/>
                <a:gd name="connsiteY214" fmla="*/ 14400 h 24137"/>
                <a:gd name="connsiteX215" fmla="*/ 110128 w 282527"/>
                <a:gd name="connsiteY215" fmla="*/ 16574 h 24137"/>
                <a:gd name="connsiteX216" fmla="*/ 110899 w 282527"/>
                <a:gd name="connsiteY216" fmla="*/ 18361 h 24137"/>
                <a:gd name="connsiteX217" fmla="*/ 112220 w 282527"/>
                <a:gd name="connsiteY217" fmla="*/ 19574 h 24137"/>
                <a:gd name="connsiteX218" fmla="*/ 114133 w 282527"/>
                <a:gd name="connsiteY218" fmla="*/ 20005 h 24137"/>
                <a:gd name="connsiteX219" fmla="*/ 116374 w 282527"/>
                <a:gd name="connsiteY219" fmla="*/ 19446 h 24137"/>
                <a:gd name="connsiteX220" fmla="*/ 117798 w 282527"/>
                <a:gd name="connsiteY220" fmla="*/ 17974 h 24137"/>
                <a:gd name="connsiteX221" fmla="*/ 118629 w 282527"/>
                <a:gd name="connsiteY221" fmla="*/ 15988 h 24137"/>
                <a:gd name="connsiteX222" fmla="*/ 118629 w 282527"/>
                <a:gd name="connsiteY222" fmla="*/ 12541 h 24137"/>
                <a:gd name="connsiteX223" fmla="*/ 118109 w 282527"/>
                <a:gd name="connsiteY223" fmla="*/ 11025 h 24137"/>
                <a:gd name="connsiteX224" fmla="*/ 117249 w 282527"/>
                <a:gd name="connsiteY224" fmla="*/ 9709 h 24137"/>
                <a:gd name="connsiteX225" fmla="*/ 115958 w 282527"/>
                <a:gd name="connsiteY225" fmla="*/ 8780 h 24137"/>
                <a:gd name="connsiteX226" fmla="*/ 114163 w 282527"/>
                <a:gd name="connsiteY226" fmla="*/ 8437 h 24137"/>
                <a:gd name="connsiteX227" fmla="*/ 112220 w 282527"/>
                <a:gd name="connsiteY227" fmla="*/ 8895 h 24137"/>
                <a:gd name="connsiteX228" fmla="*/ 110899 w 282527"/>
                <a:gd name="connsiteY228" fmla="*/ 10124 h 24137"/>
                <a:gd name="connsiteX229" fmla="*/ 110128 w 282527"/>
                <a:gd name="connsiteY229" fmla="*/ 11927 h 24137"/>
                <a:gd name="connsiteX230" fmla="*/ 109891 w 282527"/>
                <a:gd name="connsiteY230" fmla="*/ 14097 h 24137"/>
                <a:gd name="connsiteX231" fmla="*/ 137067 w 282527"/>
                <a:gd name="connsiteY231" fmla="*/ 21963 h 24137"/>
                <a:gd name="connsiteX232" fmla="*/ 137067 w 282527"/>
                <a:gd name="connsiteY232" fmla="*/ 24137 h 24137"/>
                <a:gd name="connsiteX233" fmla="*/ 123463 w 282527"/>
                <a:gd name="connsiteY233" fmla="*/ 24137 h 24137"/>
                <a:gd name="connsiteX234" fmla="*/ 123463 w 282527"/>
                <a:gd name="connsiteY234" fmla="*/ 21963 h 24137"/>
                <a:gd name="connsiteX235" fmla="*/ 137067 w 282527"/>
                <a:gd name="connsiteY235" fmla="*/ 21963 h 24137"/>
                <a:gd name="connsiteX236" fmla="*/ 146455 w 282527"/>
                <a:gd name="connsiteY236" fmla="*/ 6494 h 24137"/>
                <a:gd name="connsiteX237" fmla="*/ 146455 w 282527"/>
                <a:gd name="connsiteY237" fmla="*/ 8524 h 24137"/>
                <a:gd name="connsiteX238" fmla="*/ 137779 w 282527"/>
                <a:gd name="connsiteY238" fmla="*/ 8524 h 24137"/>
                <a:gd name="connsiteX239" fmla="*/ 137779 w 282527"/>
                <a:gd name="connsiteY239" fmla="*/ 6494 h 24137"/>
                <a:gd name="connsiteX240" fmla="*/ 146455 w 282527"/>
                <a:gd name="connsiteY240" fmla="*/ 6494 h 24137"/>
                <a:gd name="connsiteX241" fmla="*/ 140714 w 282527"/>
                <a:gd name="connsiteY241" fmla="*/ 2732 h 24137"/>
                <a:gd name="connsiteX242" fmla="*/ 143458 w 282527"/>
                <a:gd name="connsiteY242" fmla="*/ 2732 h 24137"/>
                <a:gd name="connsiteX243" fmla="*/ 143458 w 282527"/>
                <a:gd name="connsiteY243" fmla="*/ 18130 h 24137"/>
                <a:gd name="connsiteX244" fmla="*/ 143711 w 282527"/>
                <a:gd name="connsiteY244" fmla="*/ 19318 h 24137"/>
                <a:gd name="connsiteX245" fmla="*/ 144364 w 282527"/>
                <a:gd name="connsiteY245" fmla="*/ 19846 h 24137"/>
                <a:gd name="connsiteX246" fmla="*/ 145225 w 282527"/>
                <a:gd name="connsiteY246" fmla="*/ 19977 h 24137"/>
                <a:gd name="connsiteX247" fmla="*/ 145937 w 282527"/>
                <a:gd name="connsiteY247" fmla="*/ 19917 h 24137"/>
                <a:gd name="connsiteX248" fmla="*/ 146516 w 282527"/>
                <a:gd name="connsiteY248" fmla="*/ 19805 h 24137"/>
                <a:gd name="connsiteX249" fmla="*/ 146529 w 282527"/>
                <a:gd name="connsiteY249" fmla="*/ 21963 h 24137"/>
                <a:gd name="connsiteX250" fmla="*/ 145672 w 282527"/>
                <a:gd name="connsiteY250" fmla="*/ 22150 h 24137"/>
                <a:gd name="connsiteX251" fmla="*/ 144410 w 282527"/>
                <a:gd name="connsiteY251" fmla="*/ 22250 h 24137"/>
                <a:gd name="connsiteX252" fmla="*/ 142555 w 282527"/>
                <a:gd name="connsiteY252" fmla="*/ 21863 h 24137"/>
                <a:gd name="connsiteX253" fmla="*/ 141206 w 282527"/>
                <a:gd name="connsiteY253" fmla="*/ 20575 h 24137"/>
                <a:gd name="connsiteX254" fmla="*/ 140714 w 282527"/>
                <a:gd name="connsiteY254" fmla="*/ 18118 h 24137"/>
                <a:gd name="connsiteX255" fmla="*/ 140714 w 282527"/>
                <a:gd name="connsiteY255" fmla="*/ 2732 h 24137"/>
                <a:gd name="connsiteX256" fmla="*/ 160030 w 282527"/>
                <a:gd name="connsiteY256" fmla="*/ 18389 h 24137"/>
                <a:gd name="connsiteX257" fmla="*/ 160030 w 282527"/>
                <a:gd name="connsiteY257" fmla="*/ 6494 h 24137"/>
                <a:gd name="connsiteX258" fmla="*/ 162787 w 282527"/>
                <a:gd name="connsiteY258" fmla="*/ 6494 h 24137"/>
                <a:gd name="connsiteX259" fmla="*/ 162787 w 282527"/>
                <a:gd name="connsiteY259" fmla="*/ 21963 h 24137"/>
                <a:gd name="connsiteX260" fmla="*/ 160163 w 282527"/>
                <a:gd name="connsiteY260" fmla="*/ 21963 h 24137"/>
                <a:gd name="connsiteX261" fmla="*/ 160030 w 282527"/>
                <a:gd name="connsiteY261" fmla="*/ 18389 h 24137"/>
                <a:gd name="connsiteX262" fmla="*/ 160548 w 282527"/>
                <a:gd name="connsiteY262" fmla="*/ 15130 h 24137"/>
                <a:gd name="connsiteX263" fmla="*/ 161690 w 282527"/>
                <a:gd name="connsiteY263" fmla="*/ 15099 h 24137"/>
                <a:gd name="connsiteX264" fmla="*/ 161350 w 282527"/>
                <a:gd name="connsiteY264" fmla="*/ 17959 h 24137"/>
                <a:gd name="connsiteX265" fmla="*/ 160283 w 282527"/>
                <a:gd name="connsiteY265" fmla="*/ 20220 h 24137"/>
                <a:gd name="connsiteX266" fmla="*/ 158338 w 282527"/>
                <a:gd name="connsiteY266" fmla="*/ 21720 h 24137"/>
                <a:gd name="connsiteX267" fmla="*/ 155416 w 282527"/>
                <a:gd name="connsiteY267" fmla="*/ 22250 h 24137"/>
                <a:gd name="connsiteX268" fmla="*/ 153264 w 282527"/>
                <a:gd name="connsiteY268" fmla="*/ 21920 h 24137"/>
                <a:gd name="connsiteX269" fmla="*/ 151603 w 282527"/>
                <a:gd name="connsiteY269" fmla="*/ 20906 h 24137"/>
                <a:gd name="connsiteX270" fmla="*/ 150519 w 282527"/>
                <a:gd name="connsiteY270" fmla="*/ 19119 h 24137"/>
                <a:gd name="connsiteX271" fmla="*/ 150147 w 282527"/>
                <a:gd name="connsiteY271" fmla="*/ 16471 h 24137"/>
                <a:gd name="connsiteX272" fmla="*/ 150147 w 282527"/>
                <a:gd name="connsiteY272" fmla="*/ 6494 h 24137"/>
                <a:gd name="connsiteX273" fmla="*/ 152895 w 282527"/>
                <a:gd name="connsiteY273" fmla="*/ 6494 h 24137"/>
                <a:gd name="connsiteX274" fmla="*/ 152895 w 282527"/>
                <a:gd name="connsiteY274" fmla="*/ 16502 h 24137"/>
                <a:gd name="connsiteX275" fmla="*/ 153131 w 282527"/>
                <a:gd name="connsiteY275" fmla="*/ 18230 h 24137"/>
                <a:gd name="connsiteX276" fmla="*/ 153797 w 282527"/>
                <a:gd name="connsiteY276" fmla="*/ 19303 h 24137"/>
                <a:gd name="connsiteX277" fmla="*/ 154749 w 282527"/>
                <a:gd name="connsiteY277" fmla="*/ 19846 h 24137"/>
                <a:gd name="connsiteX278" fmla="*/ 155846 w 282527"/>
                <a:gd name="connsiteY278" fmla="*/ 20005 h 24137"/>
                <a:gd name="connsiteX279" fmla="*/ 158619 w 282527"/>
                <a:gd name="connsiteY279" fmla="*/ 19362 h 24137"/>
                <a:gd name="connsiteX280" fmla="*/ 160088 w 282527"/>
                <a:gd name="connsiteY280" fmla="*/ 17603 h 24137"/>
                <a:gd name="connsiteX281" fmla="*/ 160548 w 282527"/>
                <a:gd name="connsiteY281" fmla="*/ 15130 h 24137"/>
                <a:gd name="connsiteX282" fmla="*/ 170250 w 282527"/>
                <a:gd name="connsiteY282" fmla="*/ 9796 h 24137"/>
                <a:gd name="connsiteX283" fmla="*/ 170250 w 282527"/>
                <a:gd name="connsiteY283" fmla="*/ 21963 h 24137"/>
                <a:gd name="connsiteX284" fmla="*/ 167505 w 282527"/>
                <a:gd name="connsiteY284" fmla="*/ 21963 h 24137"/>
                <a:gd name="connsiteX285" fmla="*/ 167505 w 282527"/>
                <a:gd name="connsiteY285" fmla="*/ 6494 h 24137"/>
                <a:gd name="connsiteX286" fmla="*/ 170101 w 282527"/>
                <a:gd name="connsiteY286" fmla="*/ 6494 h 24137"/>
                <a:gd name="connsiteX287" fmla="*/ 170250 w 282527"/>
                <a:gd name="connsiteY287" fmla="*/ 9796 h 24137"/>
                <a:gd name="connsiteX288" fmla="*/ 169596 w 282527"/>
                <a:gd name="connsiteY288" fmla="*/ 13642 h 24137"/>
                <a:gd name="connsiteX289" fmla="*/ 168454 w 282527"/>
                <a:gd name="connsiteY289" fmla="*/ 13598 h 24137"/>
                <a:gd name="connsiteX290" fmla="*/ 168942 w 282527"/>
                <a:gd name="connsiteY290" fmla="*/ 10667 h 24137"/>
                <a:gd name="connsiteX291" fmla="*/ 170279 w 282527"/>
                <a:gd name="connsiteY291" fmla="*/ 8309 h 24137"/>
                <a:gd name="connsiteX292" fmla="*/ 172327 w 282527"/>
                <a:gd name="connsiteY292" fmla="*/ 6765 h 24137"/>
                <a:gd name="connsiteX293" fmla="*/ 174981 w 282527"/>
                <a:gd name="connsiteY293" fmla="*/ 6207 h 24137"/>
                <a:gd name="connsiteX294" fmla="*/ 177117 w 282527"/>
                <a:gd name="connsiteY294" fmla="*/ 6522 h 24137"/>
                <a:gd name="connsiteX295" fmla="*/ 178735 w 282527"/>
                <a:gd name="connsiteY295" fmla="*/ 7492 h 24137"/>
                <a:gd name="connsiteX296" fmla="*/ 179773 w 282527"/>
                <a:gd name="connsiteY296" fmla="*/ 9238 h 24137"/>
                <a:gd name="connsiteX297" fmla="*/ 180129 w 282527"/>
                <a:gd name="connsiteY297" fmla="*/ 11827 h 24137"/>
                <a:gd name="connsiteX298" fmla="*/ 180129 w 282527"/>
                <a:gd name="connsiteY298" fmla="*/ 21963 h 24137"/>
                <a:gd name="connsiteX299" fmla="*/ 177369 w 282527"/>
                <a:gd name="connsiteY299" fmla="*/ 21963 h 24137"/>
                <a:gd name="connsiteX300" fmla="*/ 177369 w 282527"/>
                <a:gd name="connsiteY300" fmla="*/ 11796 h 24137"/>
                <a:gd name="connsiteX301" fmla="*/ 177000 w 282527"/>
                <a:gd name="connsiteY301" fmla="*/ 9853 h 24137"/>
                <a:gd name="connsiteX302" fmla="*/ 175916 w 282527"/>
                <a:gd name="connsiteY302" fmla="*/ 8780 h 24137"/>
                <a:gd name="connsiteX303" fmla="*/ 174165 w 282527"/>
                <a:gd name="connsiteY303" fmla="*/ 8437 h 24137"/>
                <a:gd name="connsiteX304" fmla="*/ 172295 w 282527"/>
                <a:gd name="connsiteY304" fmla="*/ 8851 h 24137"/>
                <a:gd name="connsiteX305" fmla="*/ 170858 w 282527"/>
                <a:gd name="connsiteY305" fmla="*/ 9996 h 24137"/>
                <a:gd name="connsiteX306" fmla="*/ 169923 w 282527"/>
                <a:gd name="connsiteY306" fmla="*/ 11668 h 24137"/>
                <a:gd name="connsiteX307" fmla="*/ 169596 w 282527"/>
                <a:gd name="connsiteY307" fmla="*/ 13642 h 24137"/>
                <a:gd name="connsiteX308" fmla="*/ 194297 w 282527"/>
                <a:gd name="connsiteY308" fmla="*/ 19318 h 24137"/>
                <a:gd name="connsiteX309" fmla="*/ 194297 w 282527"/>
                <a:gd name="connsiteY309" fmla="*/ 11353 h 24137"/>
                <a:gd name="connsiteX310" fmla="*/ 193908 w 282527"/>
                <a:gd name="connsiteY310" fmla="*/ 9765 h 24137"/>
                <a:gd name="connsiteX311" fmla="*/ 192782 w 282527"/>
                <a:gd name="connsiteY311" fmla="*/ 8708 h 24137"/>
                <a:gd name="connsiteX312" fmla="*/ 190912 w 282527"/>
                <a:gd name="connsiteY312" fmla="*/ 8337 h 24137"/>
                <a:gd name="connsiteX313" fmla="*/ 189090 w 282527"/>
                <a:gd name="connsiteY313" fmla="*/ 8680 h 24137"/>
                <a:gd name="connsiteX314" fmla="*/ 187873 w 282527"/>
                <a:gd name="connsiteY314" fmla="*/ 9581 h 24137"/>
                <a:gd name="connsiteX315" fmla="*/ 187443 w 282527"/>
                <a:gd name="connsiteY315" fmla="*/ 10782 h 24137"/>
                <a:gd name="connsiteX316" fmla="*/ 184699 w 282527"/>
                <a:gd name="connsiteY316" fmla="*/ 10782 h 24137"/>
                <a:gd name="connsiteX317" fmla="*/ 185142 w 282527"/>
                <a:gd name="connsiteY317" fmla="*/ 9138 h 24137"/>
                <a:gd name="connsiteX318" fmla="*/ 186417 w 282527"/>
                <a:gd name="connsiteY318" fmla="*/ 7663 h 24137"/>
                <a:gd name="connsiteX319" fmla="*/ 188436 w 282527"/>
                <a:gd name="connsiteY319" fmla="*/ 6606 h 24137"/>
                <a:gd name="connsiteX320" fmla="*/ 191077 w 282527"/>
                <a:gd name="connsiteY320" fmla="*/ 6207 h 24137"/>
                <a:gd name="connsiteX321" fmla="*/ 194161 w 282527"/>
                <a:gd name="connsiteY321" fmla="*/ 6777 h 24137"/>
                <a:gd name="connsiteX322" fmla="*/ 196267 w 282527"/>
                <a:gd name="connsiteY322" fmla="*/ 8508 h 24137"/>
                <a:gd name="connsiteX323" fmla="*/ 197041 w 282527"/>
                <a:gd name="connsiteY323" fmla="*/ 11381 h 24137"/>
                <a:gd name="connsiteX324" fmla="*/ 197041 w 282527"/>
                <a:gd name="connsiteY324" fmla="*/ 18589 h 24137"/>
                <a:gd name="connsiteX325" fmla="*/ 197174 w 282527"/>
                <a:gd name="connsiteY325" fmla="*/ 20232 h 24137"/>
                <a:gd name="connsiteX326" fmla="*/ 197604 w 282527"/>
                <a:gd name="connsiteY326" fmla="*/ 21735 h 24137"/>
                <a:gd name="connsiteX327" fmla="*/ 197604 w 282527"/>
                <a:gd name="connsiteY327" fmla="*/ 21963 h 24137"/>
                <a:gd name="connsiteX328" fmla="*/ 194740 w 282527"/>
                <a:gd name="connsiteY328" fmla="*/ 21963 h 24137"/>
                <a:gd name="connsiteX329" fmla="*/ 194413 w 282527"/>
                <a:gd name="connsiteY329" fmla="*/ 20747 h 24137"/>
                <a:gd name="connsiteX330" fmla="*/ 194297 w 282527"/>
                <a:gd name="connsiteY330" fmla="*/ 19318 h 24137"/>
                <a:gd name="connsiteX331" fmla="*/ 194769 w 282527"/>
                <a:gd name="connsiteY331" fmla="*/ 12585 h 24137"/>
                <a:gd name="connsiteX332" fmla="*/ 194802 w 282527"/>
                <a:gd name="connsiteY332" fmla="*/ 14444 h 24137"/>
                <a:gd name="connsiteX333" fmla="*/ 192025 w 282527"/>
                <a:gd name="connsiteY333" fmla="*/ 14444 h 24137"/>
                <a:gd name="connsiteX334" fmla="*/ 189935 w 282527"/>
                <a:gd name="connsiteY334" fmla="*/ 14628 h 24137"/>
                <a:gd name="connsiteX335" fmla="*/ 188391 w 282527"/>
                <a:gd name="connsiteY335" fmla="*/ 15158 h 24137"/>
                <a:gd name="connsiteX336" fmla="*/ 187443 w 282527"/>
                <a:gd name="connsiteY336" fmla="*/ 16059 h 24137"/>
                <a:gd name="connsiteX337" fmla="*/ 187116 w 282527"/>
                <a:gd name="connsiteY337" fmla="*/ 17300 h 24137"/>
                <a:gd name="connsiteX338" fmla="*/ 187456 w 282527"/>
                <a:gd name="connsiteY338" fmla="*/ 18632 h 24137"/>
                <a:gd name="connsiteX339" fmla="*/ 188482 w 282527"/>
                <a:gd name="connsiteY339" fmla="*/ 19590 h 24137"/>
                <a:gd name="connsiteX340" fmla="*/ 190187 w 282527"/>
                <a:gd name="connsiteY340" fmla="*/ 19933 h 24137"/>
                <a:gd name="connsiteX341" fmla="*/ 192410 w 282527"/>
                <a:gd name="connsiteY341" fmla="*/ 19418 h 24137"/>
                <a:gd name="connsiteX342" fmla="*/ 193941 w 282527"/>
                <a:gd name="connsiteY342" fmla="*/ 18158 h 24137"/>
                <a:gd name="connsiteX343" fmla="*/ 194562 w 282527"/>
                <a:gd name="connsiteY343" fmla="*/ 16714 h 24137"/>
                <a:gd name="connsiteX344" fmla="*/ 195734 w 282527"/>
                <a:gd name="connsiteY344" fmla="*/ 17987 h 24137"/>
                <a:gd name="connsiteX345" fmla="*/ 195170 w 282527"/>
                <a:gd name="connsiteY345" fmla="*/ 19318 h 24137"/>
                <a:gd name="connsiteX346" fmla="*/ 193941 w 282527"/>
                <a:gd name="connsiteY346" fmla="*/ 20719 h 24137"/>
                <a:gd name="connsiteX347" fmla="*/ 192129 w 282527"/>
                <a:gd name="connsiteY347" fmla="*/ 21820 h 24137"/>
                <a:gd name="connsiteX348" fmla="*/ 189786 w 282527"/>
                <a:gd name="connsiteY348" fmla="*/ 22250 h 24137"/>
                <a:gd name="connsiteX349" fmla="*/ 186922 w 282527"/>
                <a:gd name="connsiteY349" fmla="*/ 21633 h 24137"/>
                <a:gd name="connsiteX350" fmla="*/ 185022 w 282527"/>
                <a:gd name="connsiteY350" fmla="*/ 19989 h 24137"/>
                <a:gd name="connsiteX351" fmla="*/ 184356 w 282527"/>
                <a:gd name="connsiteY351" fmla="*/ 17659 h 24137"/>
                <a:gd name="connsiteX352" fmla="*/ 184860 w 282527"/>
                <a:gd name="connsiteY352" fmla="*/ 15473 h 24137"/>
                <a:gd name="connsiteX353" fmla="*/ 186313 w 282527"/>
                <a:gd name="connsiteY353" fmla="*/ 13885 h 24137"/>
                <a:gd name="connsiteX354" fmla="*/ 188598 w 282527"/>
                <a:gd name="connsiteY354" fmla="*/ 12912 h 24137"/>
                <a:gd name="connsiteX355" fmla="*/ 191582 w 282527"/>
                <a:gd name="connsiteY355" fmla="*/ 12585 h 24137"/>
                <a:gd name="connsiteX356" fmla="*/ 194769 w 282527"/>
                <a:gd name="connsiteY356" fmla="*/ 12585 h 24137"/>
                <a:gd name="connsiteX357" fmla="*/ 213461 w 282527"/>
                <a:gd name="connsiteY357" fmla="*/ 21963 h 24137"/>
                <a:gd name="connsiteX358" fmla="*/ 213461 w 282527"/>
                <a:gd name="connsiteY358" fmla="*/ 24137 h 24137"/>
                <a:gd name="connsiteX359" fmla="*/ 199856 w 282527"/>
                <a:gd name="connsiteY359" fmla="*/ 24137 h 24137"/>
                <a:gd name="connsiteX360" fmla="*/ 199856 w 282527"/>
                <a:gd name="connsiteY360" fmla="*/ 21963 h 24137"/>
                <a:gd name="connsiteX361" fmla="*/ 213461 w 282527"/>
                <a:gd name="connsiteY361" fmla="*/ 21963 h 24137"/>
                <a:gd name="connsiteX362" fmla="*/ 226366 w 282527"/>
                <a:gd name="connsiteY362" fmla="*/ 1117 h 24137"/>
                <a:gd name="connsiteX363" fmla="*/ 226602 w 282527"/>
                <a:gd name="connsiteY363" fmla="*/ 1117 h 24137"/>
                <a:gd name="connsiteX364" fmla="*/ 226602 w 282527"/>
                <a:gd name="connsiteY364" fmla="*/ 3362 h 24137"/>
                <a:gd name="connsiteX365" fmla="*/ 226366 w 282527"/>
                <a:gd name="connsiteY365" fmla="*/ 3362 h 24137"/>
                <a:gd name="connsiteX366" fmla="*/ 222716 w 282527"/>
                <a:gd name="connsiteY366" fmla="*/ 4048 h 24137"/>
                <a:gd name="connsiteX367" fmla="*/ 220389 w 282527"/>
                <a:gd name="connsiteY367" fmla="*/ 5864 h 24137"/>
                <a:gd name="connsiteX368" fmla="*/ 219140 w 282527"/>
                <a:gd name="connsiteY368" fmla="*/ 8409 h 24137"/>
                <a:gd name="connsiteX369" fmla="*/ 218771 w 282527"/>
                <a:gd name="connsiteY369" fmla="*/ 11281 h 24137"/>
                <a:gd name="connsiteX370" fmla="*/ 218771 w 282527"/>
                <a:gd name="connsiteY370" fmla="*/ 14341 h 24137"/>
                <a:gd name="connsiteX371" fmla="*/ 219111 w 282527"/>
                <a:gd name="connsiteY371" fmla="*/ 16802 h 24137"/>
                <a:gd name="connsiteX372" fmla="*/ 220046 w 282527"/>
                <a:gd name="connsiteY372" fmla="*/ 18589 h 24137"/>
                <a:gd name="connsiteX373" fmla="*/ 221383 w 282527"/>
                <a:gd name="connsiteY373" fmla="*/ 19689 h 24137"/>
                <a:gd name="connsiteX374" fmla="*/ 222955 w 282527"/>
                <a:gd name="connsiteY374" fmla="*/ 20061 h 24137"/>
                <a:gd name="connsiteX375" fmla="*/ 224644 w 282527"/>
                <a:gd name="connsiteY375" fmla="*/ 19718 h 24137"/>
                <a:gd name="connsiteX376" fmla="*/ 225890 w 282527"/>
                <a:gd name="connsiteY376" fmla="*/ 18732 h 24137"/>
                <a:gd name="connsiteX377" fmla="*/ 226677 w 282527"/>
                <a:gd name="connsiteY377" fmla="*/ 17216 h 24137"/>
                <a:gd name="connsiteX378" fmla="*/ 226945 w 282527"/>
                <a:gd name="connsiteY378" fmla="*/ 15301 h 24137"/>
                <a:gd name="connsiteX379" fmla="*/ 226709 w 282527"/>
                <a:gd name="connsiteY379" fmla="*/ 13514 h 24137"/>
                <a:gd name="connsiteX380" fmla="*/ 225981 w 282527"/>
                <a:gd name="connsiteY380" fmla="*/ 11967 h 24137"/>
                <a:gd name="connsiteX381" fmla="*/ 224748 w 282527"/>
                <a:gd name="connsiteY381" fmla="*/ 10897 h 24137"/>
                <a:gd name="connsiteX382" fmla="*/ 223014 w 282527"/>
                <a:gd name="connsiteY382" fmla="*/ 10495 h 24137"/>
                <a:gd name="connsiteX383" fmla="*/ 220878 w 282527"/>
                <a:gd name="connsiteY383" fmla="*/ 11038 h 24137"/>
                <a:gd name="connsiteX384" fmla="*/ 219260 w 282527"/>
                <a:gd name="connsiteY384" fmla="*/ 12441 h 24137"/>
                <a:gd name="connsiteX385" fmla="*/ 218548 w 282527"/>
                <a:gd name="connsiteY385" fmla="*/ 14313 h 24137"/>
                <a:gd name="connsiteX386" fmla="*/ 217095 w 282527"/>
                <a:gd name="connsiteY386" fmla="*/ 14300 h 24137"/>
                <a:gd name="connsiteX387" fmla="*/ 217865 w 282527"/>
                <a:gd name="connsiteY387" fmla="*/ 11568 h 24137"/>
                <a:gd name="connsiteX388" fmla="*/ 219289 w 282527"/>
                <a:gd name="connsiteY388" fmla="*/ 9709 h 24137"/>
                <a:gd name="connsiteX389" fmla="*/ 221205 w 282527"/>
                <a:gd name="connsiteY389" fmla="*/ 8652 h 24137"/>
                <a:gd name="connsiteX390" fmla="*/ 223460 w 282527"/>
                <a:gd name="connsiteY390" fmla="*/ 8309 h 24137"/>
                <a:gd name="connsiteX391" fmla="*/ 226246 w 282527"/>
                <a:gd name="connsiteY391" fmla="*/ 8895 h 24137"/>
                <a:gd name="connsiteX392" fmla="*/ 228175 w 282527"/>
                <a:gd name="connsiteY392" fmla="*/ 10467 h 24137"/>
                <a:gd name="connsiteX393" fmla="*/ 229288 w 282527"/>
                <a:gd name="connsiteY393" fmla="*/ 12669 h 24137"/>
                <a:gd name="connsiteX394" fmla="*/ 229660 w 282527"/>
                <a:gd name="connsiteY394" fmla="*/ 15170 h 24137"/>
                <a:gd name="connsiteX395" fmla="*/ 229230 w 282527"/>
                <a:gd name="connsiteY395" fmla="*/ 17931 h 24137"/>
                <a:gd name="connsiteX396" fmla="*/ 227939 w 282527"/>
                <a:gd name="connsiteY396" fmla="*/ 20189 h 24137"/>
                <a:gd name="connsiteX397" fmla="*/ 225848 w 282527"/>
                <a:gd name="connsiteY397" fmla="*/ 21704 h 24137"/>
                <a:gd name="connsiteX398" fmla="*/ 222955 w 282527"/>
                <a:gd name="connsiteY398" fmla="*/ 22250 h 24137"/>
                <a:gd name="connsiteX399" fmla="*/ 219897 w 282527"/>
                <a:gd name="connsiteY399" fmla="*/ 21564 h 24137"/>
                <a:gd name="connsiteX400" fmla="*/ 217732 w 282527"/>
                <a:gd name="connsiteY400" fmla="*/ 19705 h 24137"/>
                <a:gd name="connsiteX401" fmla="*/ 216441 w 282527"/>
                <a:gd name="connsiteY401" fmla="*/ 17129 h 24137"/>
                <a:gd name="connsiteX402" fmla="*/ 216011 w 282527"/>
                <a:gd name="connsiteY402" fmla="*/ 14257 h 24137"/>
                <a:gd name="connsiteX403" fmla="*/ 216011 w 282527"/>
                <a:gd name="connsiteY403" fmla="*/ 13012 h 24137"/>
                <a:gd name="connsiteX404" fmla="*/ 216470 w 282527"/>
                <a:gd name="connsiteY404" fmla="*/ 8696 h 24137"/>
                <a:gd name="connsiteX405" fmla="*/ 218059 w 282527"/>
                <a:gd name="connsiteY405" fmla="*/ 4862 h 24137"/>
                <a:gd name="connsiteX406" fmla="*/ 221217 w 282527"/>
                <a:gd name="connsiteY406" fmla="*/ 2130 h 24137"/>
                <a:gd name="connsiteX407" fmla="*/ 226366 w 282527"/>
                <a:gd name="connsiteY407" fmla="*/ 1117 h 24137"/>
                <a:gd name="connsiteX408" fmla="*/ 248054 w 282527"/>
                <a:gd name="connsiteY408" fmla="*/ 14958 h 24137"/>
                <a:gd name="connsiteX409" fmla="*/ 248054 w 282527"/>
                <a:gd name="connsiteY409" fmla="*/ 17129 h 24137"/>
                <a:gd name="connsiteX410" fmla="*/ 232447 w 282527"/>
                <a:gd name="connsiteY410" fmla="*/ 17129 h 24137"/>
                <a:gd name="connsiteX411" fmla="*/ 232447 w 282527"/>
                <a:gd name="connsiteY411" fmla="*/ 15573 h 24137"/>
                <a:gd name="connsiteX412" fmla="*/ 242119 w 282527"/>
                <a:gd name="connsiteY412" fmla="*/ 1145 h 24137"/>
                <a:gd name="connsiteX413" fmla="*/ 244359 w 282527"/>
                <a:gd name="connsiteY413" fmla="*/ 1145 h 24137"/>
                <a:gd name="connsiteX414" fmla="*/ 241957 w 282527"/>
                <a:gd name="connsiteY414" fmla="*/ 5321 h 24137"/>
                <a:gd name="connsiteX415" fmla="*/ 235563 w 282527"/>
                <a:gd name="connsiteY415" fmla="*/ 14958 h 24137"/>
                <a:gd name="connsiteX416" fmla="*/ 248054 w 282527"/>
                <a:gd name="connsiteY416" fmla="*/ 14958 h 24137"/>
                <a:gd name="connsiteX417" fmla="*/ 245041 w 282527"/>
                <a:gd name="connsiteY417" fmla="*/ 1145 h 24137"/>
                <a:gd name="connsiteX418" fmla="*/ 245041 w 282527"/>
                <a:gd name="connsiteY418" fmla="*/ 21963 h 24137"/>
                <a:gd name="connsiteX419" fmla="*/ 242297 w 282527"/>
                <a:gd name="connsiteY419" fmla="*/ 21963 h 24137"/>
                <a:gd name="connsiteX420" fmla="*/ 242297 w 282527"/>
                <a:gd name="connsiteY420" fmla="*/ 1145 h 24137"/>
                <a:gd name="connsiteX421" fmla="*/ 245041 w 282527"/>
                <a:gd name="connsiteY421" fmla="*/ 1145 h 24137"/>
                <a:gd name="connsiteX422" fmla="*/ 265678 w 282527"/>
                <a:gd name="connsiteY422" fmla="*/ 14958 h 24137"/>
                <a:gd name="connsiteX423" fmla="*/ 265678 w 282527"/>
                <a:gd name="connsiteY423" fmla="*/ 17129 h 24137"/>
                <a:gd name="connsiteX424" fmla="*/ 250070 w 282527"/>
                <a:gd name="connsiteY424" fmla="*/ 17129 h 24137"/>
                <a:gd name="connsiteX425" fmla="*/ 250070 w 282527"/>
                <a:gd name="connsiteY425" fmla="*/ 15573 h 24137"/>
                <a:gd name="connsiteX426" fmla="*/ 259743 w 282527"/>
                <a:gd name="connsiteY426" fmla="*/ 1145 h 24137"/>
                <a:gd name="connsiteX427" fmla="*/ 261982 w 282527"/>
                <a:gd name="connsiteY427" fmla="*/ 1145 h 24137"/>
                <a:gd name="connsiteX428" fmla="*/ 259581 w 282527"/>
                <a:gd name="connsiteY428" fmla="*/ 5321 h 24137"/>
                <a:gd name="connsiteX429" fmla="*/ 253187 w 282527"/>
                <a:gd name="connsiteY429" fmla="*/ 14958 h 24137"/>
                <a:gd name="connsiteX430" fmla="*/ 265678 w 282527"/>
                <a:gd name="connsiteY430" fmla="*/ 14958 h 24137"/>
                <a:gd name="connsiteX431" fmla="*/ 262665 w 282527"/>
                <a:gd name="connsiteY431" fmla="*/ 1145 h 24137"/>
                <a:gd name="connsiteX432" fmla="*/ 262665 w 282527"/>
                <a:gd name="connsiteY432" fmla="*/ 21963 h 24137"/>
                <a:gd name="connsiteX433" fmla="*/ 259921 w 282527"/>
                <a:gd name="connsiteY433" fmla="*/ 21963 h 24137"/>
                <a:gd name="connsiteX434" fmla="*/ 259921 w 282527"/>
                <a:gd name="connsiteY434" fmla="*/ 1145 h 24137"/>
                <a:gd name="connsiteX435" fmla="*/ 262665 w 282527"/>
                <a:gd name="connsiteY435" fmla="*/ 1145 h 24137"/>
                <a:gd name="connsiteX436" fmla="*/ 279234 w 282527"/>
                <a:gd name="connsiteY436" fmla="*/ 1117 h 24137"/>
                <a:gd name="connsiteX437" fmla="*/ 279473 w 282527"/>
                <a:gd name="connsiteY437" fmla="*/ 1117 h 24137"/>
                <a:gd name="connsiteX438" fmla="*/ 279473 w 282527"/>
                <a:gd name="connsiteY438" fmla="*/ 3362 h 24137"/>
                <a:gd name="connsiteX439" fmla="*/ 279234 w 282527"/>
                <a:gd name="connsiteY439" fmla="*/ 3362 h 24137"/>
                <a:gd name="connsiteX440" fmla="*/ 275586 w 282527"/>
                <a:gd name="connsiteY440" fmla="*/ 4048 h 24137"/>
                <a:gd name="connsiteX441" fmla="*/ 273257 w 282527"/>
                <a:gd name="connsiteY441" fmla="*/ 5864 h 24137"/>
                <a:gd name="connsiteX442" fmla="*/ 272011 w 282527"/>
                <a:gd name="connsiteY442" fmla="*/ 8409 h 24137"/>
                <a:gd name="connsiteX443" fmla="*/ 271639 w 282527"/>
                <a:gd name="connsiteY443" fmla="*/ 11281 h 24137"/>
                <a:gd name="connsiteX444" fmla="*/ 271639 w 282527"/>
                <a:gd name="connsiteY444" fmla="*/ 14341 h 24137"/>
                <a:gd name="connsiteX445" fmla="*/ 271982 w 282527"/>
                <a:gd name="connsiteY445" fmla="*/ 16802 h 24137"/>
                <a:gd name="connsiteX446" fmla="*/ 272913 w 282527"/>
                <a:gd name="connsiteY446" fmla="*/ 18589 h 24137"/>
                <a:gd name="connsiteX447" fmla="*/ 274250 w 282527"/>
                <a:gd name="connsiteY447" fmla="*/ 19689 h 24137"/>
                <a:gd name="connsiteX448" fmla="*/ 275823 w 282527"/>
                <a:gd name="connsiteY448" fmla="*/ 20061 h 24137"/>
                <a:gd name="connsiteX449" fmla="*/ 277515 w 282527"/>
                <a:gd name="connsiteY449" fmla="*/ 19718 h 24137"/>
                <a:gd name="connsiteX450" fmla="*/ 278761 w 282527"/>
                <a:gd name="connsiteY450" fmla="*/ 18732 h 24137"/>
                <a:gd name="connsiteX451" fmla="*/ 279547 w 282527"/>
                <a:gd name="connsiteY451" fmla="*/ 17216 h 24137"/>
                <a:gd name="connsiteX452" fmla="*/ 279813 w 282527"/>
                <a:gd name="connsiteY452" fmla="*/ 15301 h 24137"/>
                <a:gd name="connsiteX453" fmla="*/ 279577 w 282527"/>
                <a:gd name="connsiteY453" fmla="*/ 13514 h 24137"/>
                <a:gd name="connsiteX454" fmla="*/ 278848 w 282527"/>
                <a:gd name="connsiteY454" fmla="*/ 11967 h 24137"/>
                <a:gd name="connsiteX455" fmla="*/ 277619 w 282527"/>
                <a:gd name="connsiteY455" fmla="*/ 10897 h 24137"/>
                <a:gd name="connsiteX456" fmla="*/ 275881 w 282527"/>
                <a:gd name="connsiteY456" fmla="*/ 10495 h 24137"/>
                <a:gd name="connsiteX457" fmla="*/ 273745 w 282527"/>
                <a:gd name="connsiteY457" fmla="*/ 11038 h 24137"/>
                <a:gd name="connsiteX458" fmla="*/ 272127 w 282527"/>
                <a:gd name="connsiteY458" fmla="*/ 12441 h 24137"/>
                <a:gd name="connsiteX459" fmla="*/ 271415 w 282527"/>
                <a:gd name="connsiteY459" fmla="*/ 14313 h 24137"/>
                <a:gd name="connsiteX460" fmla="*/ 269962 w 282527"/>
                <a:gd name="connsiteY460" fmla="*/ 14300 h 24137"/>
                <a:gd name="connsiteX461" fmla="*/ 270732 w 282527"/>
                <a:gd name="connsiteY461" fmla="*/ 11568 h 24137"/>
                <a:gd name="connsiteX462" fmla="*/ 272159 w 282527"/>
                <a:gd name="connsiteY462" fmla="*/ 9709 h 24137"/>
                <a:gd name="connsiteX463" fmla="*/ 274072 w 282527"/>
                <a:gd name="connsiteY463" fmla="*/ 8652 h 24137"/>
                <a:gd name="connsiteX464" fmla="*/ 276328 w 282527"/>
                <a:gd name="connsiteY464" fmla="*/ 8309 h 24137"/>
                <a:gd name="connsiteX465" fmla="*/ 279117 w 282527"/>
                <a:gd name="connsiteY465" fmla="*/ 8895 h 24137"/>
                <a:gd name="connsiteX466" fmla="*/ 281046 w 282527"/>
                <a:gd name="connsiteY466" fmla="*/ 10467 h 24137"/>
                <a:gd name="connsiteX467" fmla="*/ 282156 w 282527"/>
                <a:gd name="connsiteY467" fmla="*/ 12669 h 24137"/>
                <a:gd name="connsiteX468" fmla="*/ 282528 w 282527"/>
                <a:gd name="connsiteY468" fmla="*/ 15170 h 24137"/>
                <a:gd name="connsiteX469" fmla="*/ 282097 w 282527"/>
                <a:gd name="connsiteY469" fmla="*/ 17931 h 24137"/>
                <a:gd name="connsiteX470" fmla="*/ 280806 w 282527"/>
                <a:gd name="connsiteY470" fmla="*/ 20189 h 24137"/>
                <a:gd name="connsiteX471" fmla="*/ 278716 w 282527"/>
                <a:gd name="connsiteY471" fmla="*/ 21704 h 24137"/>
                <a:gd name="connsiteX472" fmla="*/ 275823 w 282527"/>
                <a:gd name="connsiteY472" fmla="*/ 22250 h 24137"/>
                <a:gd name="connsiteX473" fmla="*/ 272768 w 282527"/>
                <a:gd name="connsiteY473" fmla="*/ 21564 h 24137"/>
                <a:gd name="connsiteX474" fmla="*/ 270600 w 282527"/>
                <a:gd name="connsiteY474" fmla="*/ 19705 h 24137"/>
                <a:gd name="connsiteX475" fmla="*/ 269309 w 282527"/>
                <a:gd name="connsiteY475" fmla="*/ 17129 h 24137"/>
                <a:gd name="connsiteX476" fmla="*/ 268878 w 282527"/>
                <a:gd name="connsiteY476" fmla="*/ 14257 h 24137"/>
                <a:gd name="connsiteX477" fmla="*/ 268878 w 282527"/>
                <a:gd name="connsiteY477" fmla="*/ 13012 h 24137"/>
                <a:gd name="connsiteX478" fmla="*/ 269341 w 282527"/>
                <a:gd name="connsiteY478" fmla="*/ 8696 h 24137"/>
                <a:gd name="connsiteX479" fmla="*/ 270927 w 282527"/>
                <a:gd name="connsiteY479" fmla="*/ 4862 h 24137"/>
                <a:gd name="connsiteX480" fmla="*/ 274088 w 282527"/>
                <a:gd name="connsiteY480" fmla="*/ 2130 h 24137"/>
                <a:gd name="connsiteX481" fmla="*/ 279234 w 282527"/>
                <a:gd name="connsiteY481" fmla="*/ 1117 h 2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</a:cxnLst>
              <a:rect l="l" t="t" r="r" b="b"/>
              <a:pathLst>
                <a:path w="282527" h="24137">
                  <a:moveTo>
                    <a:pt x="9940" y="19318"/>
                  </a:moveTo>
                  <a:lnTo>
                    <a:pt x="9940" y="11353"/>
                  </a:lnTo>
                  <a:cubicBezTo>
                    <a:pt x="9940" y="10745"/>
                    <a:pt x="9811" y="10214"/>
                    <a:pt x="9554" y="9765"/>
                  </a:cubicBezTo>
                  <a:cubicBezTo>
                    <a:pt x="9307" y="9310"/>
                    <a:pt x="8931" y="8957"/>
                    <a:pt x="8426" y="8708"/>
                  </a:cubicBezTo>
                  <a:cubicBezTo>
                    <a:pt x="7922" y="8462"/>
                    <a:pt x="7299" y="8337"/>
                    <a:pt x="6557" y="8337"/>
                  </a:cubicBezTo>
                  <a:cubicBezTo>
                    <a:pt x="5865" y="8337"/>
                    <a:pt x="5257" y="8452"/>
                    <a:pt x="4732" y="8680"/>
                  </a:cubicBezTo>
                  <a:cubicBezTo>
                    <a:pt x="4218" y="8908"/>
                    <a:pt x="3813" y="9210"/>
                    <a:pt x="3516" y="9581"/>
                  </a:cubicBezTo>
                  <a:cubicBezTo>
                    <a:pt x="3229" y="9952"/>
                    <a:pt x="3086" y="10352"/>
                    <a:pt x="3086" y="10782"/>
                  </a:cubicBezTo>
                  <a:lnTo>
                    <a:pt x="341" y="10782"/>
                  </a:lnTo>
                  <a:cubicBezTo>
                    <a:pt x="341" y="10230"/>
                    <a:pt x="490" y="9681"/>
                    <a:pt x="786" y="9138"/>
                  </a:cubicBezTo>
                  <a:cubicBezTo>
                    <a:pt x="1083" y="8593"/>
                    <a:pt x="1508" y="8103"/>
                    <a:pt x="2062" y="7663"/>
                  </a:cubicBezTo>
                  <a:cubicBezTo>
                    <a:pt x="2626" y="7217"/>
                    <a:pt x="3299" y="6865"/>
                    <a:pt x="4080" y="6606"/>
                  </a:cubicBezTo>
                  <a:cubicBezTo>
                    <a:pt x="4871" y="6341"/>
                    <a:pt x="5751" y="6207"/>
                    <a:pt x="6720" y="6207"/>
                  </a:cubicBezTo>
                  <a:cubicBezTo>
                    <a:pt x="7888" y="6207"/>
                    <a:pt x="8916" y="6397"/>
                    <a:pt x="9806" y="6777"/>
                  </a:cubicBezTo>
                  <a:cubicBezTo>
                    <a:pt x="10706" y="7161"/>
                    <a:pt x="11408" y="7735"/>
                    <a:pt x="11913" y="8508"/>
                  </a:cubicBezTo>
                  <a:cubicBezTo>
                    <a:pt x="12427" y="9269"/>
                    <a:pt x="12684" y="10230"/>
                    <a:pt x="12684" y="11381"/>
                  </a:cubicBezTo>
                  <a:lnTo>
                    <a:pt x="12684" y="18589"/>
                  </a:lnTo>
                  <a:cubicBezTo>
                    <a:pt x="12684" y="19103"/>
                    <a:pt x="12729" y="19652"/>
                    <a:pt x="12818" y="20232"/>
                  </a:cubicBezTo>
                  <a:cubicBezTo>
                    <a:pt x="12917" y="20815"/>
                    <a:pt x="13060" y="21315"/>
                    <a:pt x="13248" y="21735"/>
                  </a:cubicBezTo>
                  <a:lnTo>
                    <a:pt x="13248" y="21963"/>
                  </a:lnTo>
                  <a:lnTo>
                    <a:pt x="10385" y="21963"/>
                  </a:lnTo>
                  <a:cubicBezTo>
                    <a:pt x="10246" y="21658"/>
                    <a:pt x="10138" y="21252"/>
                    <a:pt x="10058" y="20747"/>
                  </a:cubicBezTo>
                  <a:cubicBezTo>
                    <a:pt x="9979" y="20232"/>
                    <a:pt x="9940" y="19755"/>
                    <a:pt x="9940" y="19318"/>
                  </a:cubicBezTo>
                  <a:close/>
                  <a:moveTo>
                    <a:pt x="10414" y="12585"/>
                  </a:moveTo>
                  <a:lnTo>
                    <a:pt x="10444" y="14444"/>
                  </a:lnTo>
                  <a:lnTo>
                    <a:pt x="7670" y="14444"/>
                  </a:lnTo>
                  <a:cubicBezTo>
                    <a:pt x="6889" y="14444"/>
                    <a:pt x="6191" y="14503"/>
                    <a:pt x="5578" y="14628"/>
                  </a:cubicBezTo>
                  <a:cubicBezTo>
                    <a:pt x="4965" y="14743"/>
                    <a:pt x="4451" y="14918"/>
                    <a:pt x="4035" y="15158"/>
                  </a:cubicBezTo>
                  <a:cubicBezTo>
                    <a:pt x="3620" y="15395"/>
                    <a:pt x="3303" y="15694"/>
                    <a:pt x="3086" y="16059"/>
                  </a:cubicBezTo>
                  <a:cubicBezTo>
                    <a:pt x="2868" y="16412"/>
                    <a:pt x="2759" y="16826"/>
                    <a:pt x="2759" y="17300"/>
                  </a:cubicBezTo>
                  <a:cubicBezTo>
                    <a:pt x="2759" y="17787"/>
                    <a:pt x="2873" y="18230"/>
                    <a:pt x="3100" y="18632"/>
                  </a:cubicBezTo>
                  <a:cubicBezTo>
                    <a:pt x="3328" y="19031"/>
                    <a:pt x="3669" y="19350"/>
                    <a:pt x="4124" y="19590"/>
                  </a:cubicBezTo>
                  <a:cubicBezTo>
                    <a:pt x="4589" y="19817"/>
                    <a:pt x="5158" y="19933"/>
                    <a:pt x="5830" y="19933"/>
                  </a:cubicBezTo>
                  <a:cubicBezTo>
                    <a:pt x="6671" y="19933"/>
                    <a:pt x="7413" y="19761"/>
                    <a:pt x="8056" y="19418"/>
                  </a:cubicBezTo>
                  <a:cubicBezTo>
                    <a:pt x="8699" y="19075"/>
                    <a:pt x="9208" y="18654"/>
                    <a:pt x="9584" y="18158"/>
                  </a:cubicBezTo>
                  <a:cubicBezTo>
                    <a:pt x="9969" y="17665"/>
                    <a:pt x="10177" y="17182"/>
                    <a:pt x="10207" y="16714"/>
                  </a:cubicBezTo>
                  <a:lnTo>
                    <a:pt x="11379" y="17987"/>
                  </a:lnTo>
                  <a:cubicBezTo>
                    <a:pt x="11309" y="18389"/>
                    <a:pt x="11122" y="18832"/>
                    <a:pt x="10815" y="19318"/>
                  </a:cubicBezTo>
                  <a:cubicBezTo>
                    <a:pt x="10508" y="19805"/>
                    <a:pt x="10098" y="20270"/>
                    <a:pt x="9584" y="20719"/>
                  </a:cubicBezTo>
                  <a:cubicBezTo>
                    <a:pt x="9079" y="21159"/>
                    <a:pt x="8476" y="21523"/>
                    <a:pt x="7774" y="21820"/>
                  </a:cubicBezTo>
                  <a:cubicBezTo>
                    <a:pt x="7081" y="22107"/>
                    <a:pt x="6300" y="22250"/>
                    <a:pt x="5430" y="22250"/>
                  </a:cubicBezTo>
                  <a:cubicBezTo>
                    <a:pt x="4342" y="22250"/>
                    <a:pt x="3388" y="22044"/>
                    <a:pt x="2567" y="21633"/>
                  </a:cubicBezTo>
                  <a:cubicBezTo>
                    <a:pt x="1756" y="21224"/>
                    <a:pt x="1123" y="20675"/>
                    <a:pt x="668" y="19989"/>
                  </a:cubicBezTo>
                  <a:cubicBezTo>
                    <a:pt x="223" y="19294"/>
                    <a:pt x="0" y="18517"/>
                    <a:pt x="0" y="17659"/>
                  </a:cubicBezTo>
                  <a:cubicBezTo>
                    <a:pt x="0" y="16829"/>
                    <a:pt x="168" y="16100"/>
                    <a:pt x="504" y="15473"/>
                  </a:cubicBezTo>
                  <a:cubicBezTo>
                    <a:pt x="841" y="14834"/>
                    <a:pt x="1325" y="14303"/>
                    <a:pt x="1958" y="13885"/>
                  </a:cubicBezTo>
                  <a:cubicBezTo>
                    <a:pt x="2591" y="13455"/>
                    <a:pt x="3353" y="13131"/>
                    <a:pt x="4243" y="12912"/>
                  </a:cubicBezTo>
                  <a:cubicBezTo>
                    <a:pt x="5133" y="12694"/>
                    <a:pt x="6127" y="12585"/>
                    <a:pt x="7225" y="12585"/>
                  </a:cubicBezTo>
                  <a:lnTo>
                    <a:pt x="10414" y="12585"/>
                  </a:lnTo>
                  <a:close/>
                  <a:moveTo>
                    <a:pt x="21599" y="19219"/>
                  </a:moveTo>
                  <a:lnTo>
                    <a:pt x="25723" y="6494"/>
                  </a:lnTo>
                  <a:lnTo>
                    <a:pt x="27533" y="6494"/>
                  </a:lnTo>
                  <a:lnTo>
                    <a:pt x="27177" y="9023"/>
                  </a:lnTo>
                  <a:lnTo>
                    <a:pt x="22978" y="21963"/>
                  </a:lnTo>
                  <a:lnTo>
                    <a:pt x="21213" y="21963"/>
                  </a:lnTo>
                  <a:lnTo>
                    <a:pt x="21599" y="19219"/>
                  </a:lnTo>
                  <a:close/>
                  <a:moveTo>
                    <a:pt x="18824" y="6494"/>
                  </a:moveTo>
                  <a:lnTo>
                    <a:pt x="22340" y="19362"/>
                  </a:lnTo>
                  <a:lnTo>
                    <a:pt x="22593" y="21963"/>
                  </a:lnTo>
                  <a:lnTo>
                    <a:pt x="20738" y="21963"/>
                  </a:lnTo>
                  <a:lnTo>
                    <a:pt x="16080" y="6494"/>
                  </a:lnTo>
                  <a:lnTo>
                    <a:pt x="18824" y="6494"/>
                  </a:lnTo>
                  <a:close/>
                  <a:moveTo>
                    <a:pt x="31479" y="19259"/>
                  </a:moveTo>
                  <a:lnTo>
                    <a:pt x="34832" y="6494"/>
                  </a:lnTo>
                  <a:lnTo>
                    <a:pt x="37562" y="6494"/>
                  </a:lnTo>
                  <a:lnTo>
                    <a:pt x="32903" y="21963"/>
                  </a:lnTo>
                  <a:lnTo>
                    <a:pt x="31064" y="21963"/>
                  </a:lnTo>
                  <a:lnTo>
                    <a:pt x="31479" y="19259"/>
                  </a:lnTo>
                  <a:close/>
                  <a:moveTo>
                    <a:pt x="27933" y="6494"/>
                  </a:moveTo>
                  <a:lnTo>
                    <a:pt x="31969" y="19003"/>
                  </a:lnTo>
                  <a:lnTo>
                    <a:pt x="32429" y="21963"/>
                  </a:lnTo>
                  <a:lnTo>
                    <a:pt x="30678" y="21963"/>
                  </a:lnTo>
                  <a:lnTo>
                    <a:pt x="26361" y="8995"/>
                  </a:lnTo>
                  <a:lnTo>
                    <a:pt x="26005" y="6494"/>
                  </a:lnTo>
                  <a:lnTo>
                    <a:pt x="27933" y="6494"/>
                  </a:lnTo>
                  <a:close/>
                  <a:moveTo>
                    <a:pt x="43672" y="0"/>
                  </a:moveTo>
                  <a:lnTo>
                    <a:pt x="43672" y="21963"/>
                  </a:lnTo>
                  <a:lnTo>
                    <a:pt x="40912" y="21963"/>
                  </a:lnTo>
                  <a:lnTo>
                    <a:pt x="40912" y="0"/>
                  </a:lnTo>
                  <a:lnTo>
                    <a:pt x="43672" y="0"/>
                  </a:lnTo>
                  <a:close/>
                  <a:moveTo>
                    <a:pt x="53478" y="6494"/>
                  </a:moveTo>
                  <a:lnTo>
                    <a:pt x="46476" y="13714"/>
                  </a:lnTo>
                  <a:lnTo>
                    <a:pt x="42559" y="17631"/>
                  </a:lnTo>
                  <a:lnTo>
                    <a:pt x="42337" y="14815"/>
                  </a:lnTo>
                  <a:lnTo>
                    <a:pt x="45141" y="11584"/>
                  </a:lnTo>
                  <a:lnTo>
                    <a:pt x="50126" y="6494"/>
                  </a:lnTo>
                  <a:lnTo>
                    <a:pt x="53478" y="6494"/>
                  </a:lnTo>
                  <a:close/>
                  <a:moveTo>
                    <a:pt x="50971" y="21963"/>
                  </a:moveTo>
                  <a:lnTo>
                    <a:pt x="45245" y="14584"/>
                  </a:lnTo>
                  <a:lnTo>
                    <a:pt x="46669" y="12226"/>
                  </a:lnTo>
                  <a:lnTo>
                    <a:pt x="54205" y="21963"/>
                  </a:lnTo>
                  <a:lnTo>
                    <a:pt x="50971" y="21963"/>
                  </a:lnTo>
                  <a:close/>
                  <a:moveTo>
                    <a:pt x="60909" y="19219"/>
                  </a:moveTo>
                  <a:lnTo>
                    <a:pt x="65033" y="6494"/>
                  </a:lnTo>
                  <a:lnTo>
                    <a:pt x="66843" y="6494"/>
                  </a:lnTo>
                  <a:lnTo>
                    <a:pt x="66487" y="9023"/>
                  </a:lnTo>
                  <a:lnTo>
                    <a:pt x="62289" y="21963"/>
                  </a:lnTo>
                  <a:lnTo>
                    <a:pt x="60523" y="21963"/>
                  </a:lnTo>
                  <a:lnTo>
                    <a:pt x="60909" y="19219"/>
                  </a:lnTo>
                  <a:close/>
                  <a:moveTo>
                    <a:pt x="58135" y="6494"/>
                  </a:moveTo>
                  <a:lnTo>
                    <a:pt x="61651" y="19362"/>
                  </a:lnTo>
                  <a:lnTo>
                    <a:pt x="61903" y="21963"/>
                  </a:lnTo>
                  <a:lnTo>
                    <a:pt x="60049" y="21963"/>
                  </a:lnTo>
                  <a:lnTo>
                    <a:pt x="55390" y="6494"/>
                  </a:lnTo>
                  <a:lnTo>
                    <a:pt x="58135" y="6494"/>
                  </a:lnTo>
                  <a:close/>
                  <a:moveTo>
                    <a:pt x="70789" y="19259"/>
                  </a:moveTo>
                  <a:lnTo>
                    <a:pt x="74142" y="6494"/>
                  </a:lnTo>
                  <a:lnTo>
                    <a:pt x="76872" y="6494"/>
                  </a:lnTo>
                  <a:lnTo>
                    <a:pt x="72214" y="21963"/>
                  </a:lnTo>
                  <a:lnTo>
                    <a:pt x="70374" y="21963"/>
                  </a:lnTo>
                  <a:lnTo>
                    <a:pt x="70789" y="19259"/>
                  </a:lnTo>
                  <a:close/>
                  <a:moveTo>
                    <a:pt x="67244" y="6494"/>
                  </a:moveTo>
                  <a:lnTo>
                    <a:pt x="71279" y="19003"/>
                  </a:lnTo>
                  <a:lnTo>
                    <a:pt x="71739" y="21963"/>
                  </a:lnTo>
                  <a:lnTo>
                    <a:pt x="69988" y="21963"/>
                  </a:lnTo>
                  <a:lnTo>
                    <a:pt x="65671" y="8995"/>
                  </a:lnTo>
                  <a:lnTo>
                    <a:pt x="65315" y="6494"/>
                  </a:lnTo>
                  <a:lnTo>
                    <a:pt x="67244" y="6494"/>
                  </a:lnTo>
                  <a:close/>
                  <a:moveTo>
                    <a:pt x="89688" y="19318"/>
                  </a:moveTo>
                  <a:lnTo>
                    <a:pt x="89688" y="11353"/>
                  </a:lnTo>
                  <a:cubicBezTo>
                    <a:pt x="89688" y="10745"/>
                    <a:pt x="89559" y="10214"/>
                    <a:pt x="89303" y="9765"/>
                  </a:cubicBezTo>
                  <a:cubicBezTo>
                    <a:pt x="89055" y="9310"/>
                    <a:pt x="88679" y="8957"/>
                    <a:pt x="88175" y="8708"/>
                  </a:cubicBezTo>
                  <a:cubicBezTo>
                    <a:pt x="87671" y="8462"/>
                    <a:pt x="87047" y="8337"/>
                    <a:pt x="86306" y="8337"/>
                  </a:cubicBezTo>
                  <a:cubicBezTo>
                    <a:pt x="85613" y="8337"/>
                    <a:pt x="85005" y="8452"/>
                    <a:pt x="84481" y="8680"/>
                  </a:cubicBezTo>
                  <a:cubicBezTo>
                    <a:pt x="83967" y="8908"/>
                    <a:pt x="83561" y="9210"/>
                    <a:pt x="83264" y="9581"/>
                  </a:cubicBezTo>
                  <a:cubicBezTo>
                    <a:pt x="82978" y="9952"/>
                    <a:pt x="82834" y="10352"/>
                    <a:pt x="82834" y="10782"/>
                  </a:cubicBezTo>
                  <a:lnTo>
                    <a:pt x="80089" y="10782"/>
                  </a:lnTo>
                  <a:cubicBezTo>
                    <a:pt x="80089" y="10230"/>
                    <a:pt x="80238" y="9681"/>
                    <a:pt x="80535" y="9138"/>
                  </a:cubicBezTo>
                  <a:cubicBezTo>
                    <a:pt x="80831" y="8593"/>
                    <a:pt x="81257" y="8103"/>
                    <a:pt x="81810" y="7663"/>
                  </a:cubicBezTo>
                  <a:cubicBezTo>
                    <a:pt x="82374" y="7217"/>
                    <a:pt x="83047" y="6865"/>
                    <a:pt x="83828" y="6606"/>
                  </a:cubicBezTo>
                  <a:cubicBezTo>
                    <a:pt x="84619" y="6341"/>
                    <a:pt x="85500" y="6207"/>
                    <a:pt x="86469" y="6207"/>
                  </a:cubicBezTo>
                  <a:cubicBezTo>
                    <a:pt x="87636" y="6207"/>
                    <a:pt x="88664" y="6397"/>
                    <a:pt x="89555" y="6777"/>
                  </a:cubicBezTo>
                  <a:cubicBezTo>
                    <a:pt x="90455" y="7161"/>
                    <a:pt x="91157" y="7735"/>
                    <a:pt x="91661" y="8508"/>
                  </a:cubicBezTo>
                  <a:cubicBezTo>
                    <a:pt x="92176" y="9269"/>
                    <a:pt x="92433" y="10230"/>
                    <a:pt x="92433" y="11381"/>
                  </a:cubicBezTo>
                  <a:lnTo>
                    <a:pt x="92433" y="18589"/>
                  </a:lnTo>
                  <a:cubicBezTo>
                    <a:pt x="92433" y="19103"/>
                    <a:pt x="92477" y="19652"/>
                    <a:pt x="92566" y="20232"/>
                  </a:cubicBezTo>
                  <a:cubicBezTo>
                    <a:pt x="92665" y="20815"/>
                    <a:pt x="92808" y="21315"/>
                    <a:pt x="92996" y="21735"/>
                  </a:cubicBezTo>
                  <a:lnTo>
                    <a:pt x="92996" y="21963"/>
                  </a:lnTo>
                  <a:lnTo>
                    <a:pt x="90133" y="21963"/>
                  </a:lnTo>
                  <a:cubicBezTo>
                    <a:pt x="89995" y="21658"/>
                    <a:pt x="89886" y="21252"/>
                    <a:pt x="89807" y="20747"/>
                  </a:cubicBezTo>
                  <a:cubicBezTo>
                    <a:pt x="89728" y="20232"/>
                    <a:pt x="89688" y="19755"/>
                    <a:pt x="89688" y="19318"/>
                  </a:cubicBezTo>
                  <a:close/>
                  <a:moveTo>
                    <a:pt x="90163" y="12585"/>
                  </a:moveTo>
                  <a:lnTo>
                    <a:pt x="90192" y="14444"/>
                  </a:lnTo>
                  <a:lnTo>
                    <a:pt x="87418" y="14444"/>
                  </a:lnTo>
                  <a:cubicBezTo>
                    <a:pt x="86637" y="14444"/>
                    <a:pt x="85940" y="14503"/>
                    <a:pt x="85326" y="14628"/>
                  </a:cubicBezTo>
                  <a:cubicBezTo>
                    <a:pt x="84713" y="14743"/>
                    <a:pt x="84199" y="14918"/>
                    <a:pt x="83783" y="15158"/>
                  </a:cubicBezTo>
                  <a:cubicBezTo>
                    <a:pt x="83368" y="15395"/>
                    <a:pt x="83052" y="15694"/>
                    <a:pt x="82834" y="16059"/>
                  </a:cubicBezTo>
                  <a:cubicBezTo>
                    <a:pt x="82617" y="16412"/>
                    <a:pt x="82508" y="16826"/>
                    <a:pt x="82508" y="17300"/>
                  </a:cubicBezTo>
                  <a:cubicBezTo>
                    <a:pt x="82508" y="17787"/>
                    <a:pt x="82621" y="18230"/>
                    <a:pt x="82849" y="18632"/>
                  </a:cubicBezTo>
                  <a:cubicBezTo>
                    <a:pt x="83076" y="19031"/>
                    <a:pt x="83418" y="19350"/>
                    <a:pt x="83873" y="19590"/>
                  </a:cubicBezTo>
                  <a:cubicBezTo>
                    <a:pt x="84337" y="19817"/>
                    <a:pt x="84906" y="19933"/>
                    <a:pt x="85579" y="19933"/>
                  </a:cubicBezTo>
                  <a:cubicBezTo>
                    <a:pt x="86419" y="19933"/>
                    <a:pt x="87161" y="19761"/>
                    <a:pt x="87804" y="19418"/>
                  </a:cubicBezTo>
                  <a:cubicBezTo>
                    <a:pt x="88447" y="19075"/>
                    <a:pt x="88956" y="18654"/>
                    <a:pt x="89332" y="18158"/>
                  </a:cubicBezTo>
                  <a:cubicBezTo>
                    <a:pt x="89718" y="17665"/>
                    <a:pt x="89925" y="17182"/>
                    <a:pt x="89955" y="16714"/>
                  </a:cubicBezTo>
                  <a:lnTo>
                    <a:pt x="91127" y="17987"/>
                  </a:lnTo>
                  <a:cubicBezTo>
                    <a:pt x="91058" y="18389"/>
                    <a:pt x="90870" y="18832"/>
                    <a:pt x="90563" y="19318"/>
                  </a:cubicBezTo>
                  <a:cubicBezTo>
                    <a:pt x="90257" y="19805"/>
                    <a:pt x="89846" y="20270"/>
                    <a:pt x="89332" y="20719"/>
                  </a:cubicBezTo>
                  <a:cubicBezTo>
                    <a:pt x="88828" y="21159"/>
                    <a:pt x="88224" y="21523"/>
                    <a:pt x="87522" y="21820"/>
                  </a:cubicBezTo>
                  <a:cubicBezTo>
                    <a:pt x="86830" y="22107"/>
                    <a:pt x="86048" y="22250"/>
                    <a:pt x="85178" y="22250"/>
                  </a:cubicBezTo>
                  <a:cubicBezTo>
                    <a:pt x="84090" y="22250"/>
                    <a:pt x="83136" y="22044"/>
                    <a:pt x="82315" y="21633"/>
                  </a:cubicBezTo>
                  <a:cubicBezTo>
                    <a:pt x="81504" y="21224"/>
                    <a:pt x="80871" y="20675"/>
                    <a:pt x="80416" y="19989"/>
                  </a:cubicBezTo>
                  <a:cubicBezTo>
                    <a:pt x="79971" y="19294"/>
                    <a:pt x="79748" y="18517"/>
                    <a:pt x="79748" y="17659"/>
                  </a:cubicBezTo>
                  <a:cubicBezTo>
                    <a:pt x="79748" y="16829"/>
                    <a:pt x="79916" y="16100"/>
                    <a:pt x="80253" y="15473"/>
                  </a:cubicBezTo>
                  <a:cubicBezTo>
                    <a:pt x="80589" y="14834"/>
                    <a:pt x="81074" y="14303"/>
                    <a:pt x="81707" y="13885"/>
                  </a:cubicBezTo>
                  <a:cubicBezTo>
                    <a:pt x="82340" y="13455"/>
                    <a:pt x="83101" y="13131"/>
                    <a:pt x="83991" y="12912"/>
                  </a:cubicBezTo>
                  <a:cubicBezTo>
                    <a:pt x="84881" y="12694"/>
                    <a:pt x="85876" y="12585"/>
                    <a:pt x="86973" y="12585"/>
                  </a:cubicBezTo>
                  <a:lnTo>
                    <a:pt x="90163" y="12585"/>
                  </a:lnTo>
                  <a:close/>
                  <a:moveTo>
                    <a:pt x="100027" y="8923"/>
                  </a:moveTo>
                  <a:lnTo>
                    <a:pt x="100027" y="21963"/>
                  </a:lnTo>
                  <a:lnTo>
                    <a:pt x="97282" y="21963"/>
                  </a:lnTo>
                  <a:lnTo>
                    <a:pt x="97282" y="6494"/>
                  </a:lnTo>
                  <a:lnTo>
                    <a:pt x="99952" y="6494"/>
                  </a:lnTo>
                  <a:lnTo>
                    <a:pt x="100027" y="8923"/>
                  </a:lnTo>
                  <a:close/>
                  <a:moveTo>
                    <a:pt x="105041" y="6406"/>
                  </a:moveTo>
                  <a:lnTo>
                    <a:pt x="105026" y="8867"/>
                  </a:lnTo>
                  <a:cubicBezTo>
                    <a:pt x="104799" y="8817"/>
                    <a:pt x="104581" y="8789"/>
                    <a:pt x="104373" y="8780"/>
                  </a:cubicBezTo>
                  <a:cubicBezTo>
                    <a:pt x="104176" y="8761"/>
                    <a:pt x="103948" y="8752"/>
                    <a:pt x="103691" y="8752"/>
                  </a:cubicBezTo>
                  <a:cubicBezTo>
                    <a:pt x="103058" y="8752"/>
                    <a:pt x="102499" y="8845"/>
                    <a:pt x="102015" y="9039"/>
                  </a:cubicBezTo>
                  <a:cubicBezTo>
                    <a:pt x="101530" y="9229"/>
                    <a:pt x="101120" y="9494"/>
                    <a:pt x="100783" y="9837"/>
                  </a:cubicBezTo>
                  <a:cubicBezTo>
                    <a:pt x="100447" y="10180"/>
                    <a:pt x="100180" y="10592"/>
                    <a:pt x="99982" y="11069"/>
                  </a:cubicBezTo>
                  <a:cubicBezTo>
                    <a:pt x="99794" y="11534"/>
                    <a:pt x="99671" y="12048"/>
                    <a:pt x="99611" y="12613"/>
                  </a:cubicBezTo>
                  <a:lnTo>
                    <a:pt x="98840" y="13040"/>
                  </a:lnTo>
                  <a:cubicBezTo>
                    <a:pt x="98840" y="12108"/>
                    <a:pt x="98934" y="11231"/>
                    <a:pt x="99122" y="10411"/>
                  </a:cubicBezTo>
                  <a:cubicBezTo>
                    <a:pt x="99319" y="9591"/>
                    <a:pt x="99621" y="8867"/>
                    <a:pt x="100027" y="8237"/>
                  </a:cubicBezTo>
                  <a:cubicBezTo>
                    <a:pt x="100432" y="7598"/>
                    <a:pt x="100947" y="7102"/>
                    <a:pt x="101569" y="6749"/>
                  </a:cubicBezTo>
                  <a:cubicBezTo>
                    <a:pt x="102202" y="6388"/>
                    <a:pt x="102954" y="6207"/>
                    <a:pt x="103825" y="6207"/>
                  </a:cubicBezTo>
                  <a:cubicBezTo>
                    <a:pt x="104022" y="6207"/>
                    <a:pt x="104250" y="6231"/>
                    <a:pt x="104507" y="6278"/>
                  </a:cubicBezTo>
                  <a:cubicBezTo>
                    <a:pt x="104764" y="6316"/>
                    <a:pt x="104942" y="6359"/>
                    <a:pt x="105041" y="6406"/>
                  </a:cubicBezTo>
                  <a:close/>
                  <a:moveTo>
                    <a:pt x="117931" y="18960"/>
                  </a:moveTo>
                  <a:lnTo>
                    <a:pt x="117931" y="0"/>
                  </a:lnTo>
                  <a:lnTo>
                    <a:pt x="120691" y="0"/>
                  </a:lnTo>
                  <a:lnTo>
                    <a:pt x="120691" y="21963"/>
                  </a:lnTo>
                  <a:lnTo>
                    <a:pt x="118169" y="21963"/>
                  </a:lnTo>
                  <a:lnTo>
                    <a:pt x="117931" y="18960"/>
                  </a:lnTo>
                  <a:close/>
                  <a:moveTo>
                    <a:pt x="107131" y="14400"/>
                  </a:moveTo>
                  <a:lnTo>
                    <a:pt x="107131" y="14097"/>
                  </a:lnTo>
                  <a:cubicBezTo>
                    <a:pt x="107131" y="12919"/>
                    <a:pt x="107279" y="11846"/>
                    <a:pt x="107576" y="10882"/>
                  </a:cubicBezTo>
                  <a:cubicBezTo>
                    <a:pt x="107883" y="9909"/>
                    <a:pt x="108313" y="9076"/>
                    <a:pt x="108867" y="8380"/>
                  </a:cubicBezTo>
                  <a:cubicBezTo>
                    <a:pt x="109431" y="7685"/>
                    <a:pt x="110098" y="7148"/>
                    <a:pt x="110870" y="6777"/>
                  </a:cubicBezTo>
                  <a:cubicBezTo>
                    <a:pt x="111651" y="6397"/>
                    <a:pt x="112521" y="6207"/>
                    <a:pt x="113481" y="6207"/>
                  </a:cubicBezTo>
                  <a:cubicBezTo>
                    <a:pt x="114489" y="6207"/>
                    <a:pt x="115370" y="6378"/>
                    <a:pt x="116121" y="6721"/>
                  </a:cubicBezTo>
                  <a:cubicBezTo>
                    <a:pt x="116883" y="7055"/>
                    <a:pt x="117526" y="7545"/>
                    <a:pt x="118050" y="8193"/>
                  </a:cubicBezTo>
                  <a:cubicBezTo>
                    <a:pt x="118584" y="8833"/>
                    <a:pt x="119004" y="9603"/>
                    <a:pt x="119311" y="10511"/>
                  </a:cubicBezTo>
                  <a:cubicBezTo>
                    <a:pt x="119618" y="11415"/>
                    <a:pt x="119830" y="12441"/>
                    <a:pt x="119949" y="13583"/>
                  </a:cubicBezTo>
                  <a:lnTo>
                    <a:pt x="119949" y="14899"/>
                  </a:lnTo>
                  <a:cubicBezTo>
                    <a:pt x="119840" y="16034"/>
                    <a:pt x="119628" y="17054"/>
                    <a:pt x="119311" y="17959"/>
                  </a:cubicBezTo>
                  <a:cubicBezTo>
                    <a:pt x="119004" y="18866"/>
                    <a:pt x="118584" y="19637"/>
                    <a:pt x="118050" y="20276"/>
                  </a:cubicBezTo>
                  <a:cubicBezTo>
                    <a:pt x="117526" y="20915"/>
                    <a:pt x="116883" y="21405"/>
                    <a:pt x="116121" y="21748"/>
                  </a:cubicBezTo>
                  <a:cubicBezTo>
                    <a:pt x="115360" y="22082"/>
                    <a:pt x="114470" y="22250"/>
                    <a:pt x="113451" y="22250"/>
                  </a:cubicBezTo>
                  <a:cubicBezTo>
                    <a:pt x="112512" y="22250"/>
                    <a:pt x="111651" y="22054"/>
                    <a:pt x="110870" y="21664"/>
                  </a:cubicBezTo>
                  <a:cubicBezTo>
                    <a:pt x="110098" y="21271"/>
                    <a:pt x="109431" y="20725"/>
                    <a:pt x="108867" y="20017"/>
                  </a:cubicBezTo>
                  <a:cubicBezTo>
                    <a:pt x="108313" y="19312"/>
                    <a:pt x="107883" y="18483"/>
                    <a:pt x="107576" y="17531"/>
                  </a:cubicBezTo>
                  <a:cubicBezTo>
                    <a:pt x="107279" y="16568"/>
                    <a:pt x="107131" y="15523"/>
                    <a:pt x="107131" y="14400"/>
                  </a:cubicBezTo>
                  <a:close/>
                  <a:moveTo>
                    <a:pt x="109891" y="14097"/>
                  </a:moveTo>
                  <a:lnTo>
                    <a:pt x="109891" y="14400"/>
                  </a:lnTo>
                  <a:cubicBezTo>
                    <a:pt x="109891" y="15170"/>
                    <a:pt x="109970" y="15897"/>
                    <a:pt x="110128" y="16574"/>
                  </a:cubicBezTo>
                  <a:cubicBezTo>
                    <a:pt x="110296" y="17251"/>
                    <a:pt x="110553" y="17846"/>
                    <a:pt x="110899" y="18361"/>
                  </a:cubicBezTo>
                  <a:cubicBezTo>
                    <a:pt x="111246" y="18876"/>
                    <a:pt x="111686" y="19281"/>
                    <a:pt x="112220" y="19574"/>
                  </a:cubicBezTo>
                  <a:cubicBezTo>
                    <a:pt x="112754" y="19861"/>
                    <a:pt x="113392" y="20005"/>
                    <a:pt x="114133" y="20005"/>
                  </a:cubicBezTo>
                  <a:cubicBezTo>
                    <a:pt x="115043" y="20005"/>
                    <a:pt x="115790" y="19817"/>
                    <a:pt x="116374" y="19446"/>
                  </a:cubicBezTo>
                  <a:cubicBezTo>
                    <a:pt x="116967" y="19075"/>
                    <a:pt x="117442" y="18582"/>
                    <a:pt x="117798" y="17974"/>
                  </a:cubicBezTo>
                  <a:cubicBezTo>
                    <a:pt x="118154" y="17363"/>
                    <a:pt x="118431" y="16702"/>
                    <a:pt x="118629" y="15988"/>
                  </a:cubicBezTo>
                  <a:lnTo>
                    <a:pt x="118629" y="12541"/>
                  </a:lnTo>
                  <a:cubicBezTo>
                    <a:pt x="118510" y="12017"/>
                    <a:pt x="118337" y="11512"/>
                    <a:pt x="118109" y="11025"/>
                  </a:cubicBezTo>
                  <a:cubicBezTo>
                    <a:pt x="117892" y="10529"/>
                    <a:pt x="117605" y="10090"/>
                    <a:pt x="117249" y="9709"/>
                  </a:cubicBezTo>
                  <a:cubicBezTo>
                    <a:pt x="116903" y="9319"/>
                    <a:pt x="116472" y="9007"/>
                    <a:pt x="115958" y="8780"/>
                  </a:cubicBezTo>
                  <a:cubicBezTo>
                    <a:pt x="115454" y="8552"/>
                    <a:pt x="114855" y="8437"/>
                    <a:pt x="114163" y="8437"/>
                  </a:cubicBezTo>
                  <a:cubicBezTo>
                    <a:pt x="113411" y="8437"/>
                    <a:pt x="112764" y="8590"/>
                    <a:pt x="112220" y="8895"/>
                  </a:cubicBezTo>
                  <a:cubicBezTo>
                    <a:pt x="111686" y="9191"/>
                    <a:pt x="111246" y="9600"/>
                    <a:pt x="110899" y="10124"/>
                  </a:cubicBezTo>
                  <a:cubicBezTo>
                    <a:pt x="110553" y="10639"/>
                    <a:pt x="110296" y="11240"/>
                    <a:pt x="110128" y="11927"/>
                  </a:cubicBezTo>
                  <a:cubicBezTo>
                    <a:pt x="109970" y="12603"/>
                    <a:pt x="109891" y="13327"/>
                    <a:pt x="109891" y="14097"/>
                  </a:cubicBezTo>
                  <a:close/>
                  <a:moveTo>
                    <a:pt x="137067" y="21963"/>
                  </a:moveTo>
                  <a:lnTo>
                    <a:pt x="137067" y="24137"/>
                  </a:lnTo>
                  <a:lnTo>
                    <a:pt x="123463" y="24137"/>
                  </a:lnTo>
                  <a:lnTo>
                    <a:pt x="123463" y="21963"/>
                  </a:lnTo>
                  <a:lnTo>
                    <a:pt x="137067" y="21963"/>
                  </a:lnTo>
                  <a:close/>
                  <a:moveTo>
                    <a:pt x="146455" y="6494"/>
                  </a:moveTo>
                  <a:lnTo>
                    <a:pt x="146455" y="8524"/>
                  </a:lnTo>
                  <a:lnTo>
                    <a:pt x="137779" y="8524"/>
                  </a:lnTo>
                  <a:lnTo>
                    <a:pt x="137779" y="6494"/>
                  </a:lnTo>
                  <a:lnTo>
                    <a:pt x="146455" y="6494"/>
                  </a:lnTo>
                  <a:close/>
                  <a:moveTo>
                    <a:pt x="140714" y="2732"/>
                  </a:moveTo>
                  <a:lnTo>
                    <a:pt x="143458" y="2732"/>
                  </a:lnTo>
                  <a:lnTo>
                    <a:pt x="143458" y="18130"/>
                  </a:lnTo>
                  <a:cubicBezTo>
                    <a:pt x="143458" y="18654"/>
                    <a:pt x="143542" y="19050"/>
                    <a:pt x="143711" y="19318"/>
                  </a:cubicBezTo>
                  <a:cubicBezTo>
                    <a:pt x="143879" y="19583"/>
                    <a:pt x="144099" y="19761"/>
                    <a:pt x="144364" y="19846"/>
                  </a:cubicBezTo>
                  <a:cubicBezTo>
                    <a:pt x="144633" y="19933"/>
                    <a:pt x="144918" y="19977"/>
                    <a:pt x="145225" y="19977"/>
                  </a:cubicBezTo>
                  <a:cubicBezTo>
                    <a:pt x="145452" y="19977"/>
                    <a:pt x="145691" y="19958"/>
                    <a:pt x="145937" y="19917"/>
                  </a:cubicBezTo>
                  <a:cubicBezTo>
                    <a:pt x="146193" y="19871"/>
                    <a:pt x="146387" y="19833"/>
                    <a:pt x="146516" y="19805"/>
                  </a:cubicBezTo>
                  <a:lnTo>
                    <a:pt x="146529" y="21963"/>
                  </a:lnTo>
                  <a:cubicBezTo>
                    <a:pt x="146312" y="22029"/>
                    <a:pt x="146028" y="22091"/>
                    <a:pt x="145672" y="22150"/>
                  </a:cubicBezTo>
                  <a:cubicBezTo>
                    <a:pt x="145325" y="22216"/>
                    <a:pt x="144905" y="22250"/>
                    <a:pt x="144410" y="22250"/>
                  </a:cubicBezTo>
                  <a:cubicBezTo>
                    <a:pt x="143737" y="22250"/>
                    <a:pt x="143118" y="22119"/>
                    <a:pt x="142555" y="21863"/>
                  </a:cubicBezTo>
                  <a:cubicBezTo>
                    <a:pt x="141992" y="21605"/>
                    <a:pt x="141543" y="21177"/>
                    <a:pt x="141206" y="20575"/>
                  </a:cubicBezTo>
                  <a:cubicBezTo>
                    <a:pt x="140879" y="19967"/>
                    <a:pt x="140714" y="19147"/>
                    <a:pt x="140714" y="18118"/>
                  </a:cubicBezTo>
                  <a:lnTo>
                    <a:pt x="140714" y="2732"/>
                  </a:lnTo>
                  <a:close/>
                  <a:moveTo>
                    <a:pt x="160030" y="18389"/>
                  </a:moveTo>
                  <a:lnTo>
                    <a:pt x="160030" y="6494"/>
                  </a:lnTo>
                  <a:lnTo>
                    <a:pt x="162787" y="6494"/>
                  </a:lnTo>
                  <a:lnTo>
                    <a:pt x="162787" y="21963"/>
                  </a:lnTo>
                  <a:lnTo>
                    <a:pt x="160163" y="21963"/>
                  </a:lnTo>
                  <a:lnTo>
                    <a:pt x="160030" y="18389"/>
                  </a:lnTo>
                  <a:close/>
                  <a:moveTo>
                    <a:pt x="160548" y="15130"/>
                  </a:moveTo>
                  <a:lnTo>
                    <a:pt x="161690" y="15099"/>
                  </a:lnTo>
                  <a:cubicBezTo>
                    <a:pt x="161690" y="16128"/>
                    <a:pt x="161577" y="17082"/>
                    <a:pt x="161350" y="17959"/>
                  </a:cubicBezTo>
                  <a:cubicBezTo>
                    <a:pt x="161130" y="18826"/>
                    <a:pt x="160774" y="19580"/>
                    <a:pt x="160283" y="20220"/>
                  </a:cubicBezTo>
                  <a:cubicBezTo>
                    <a:pt x="159787" y="20856"/>
                    <a:pt x="159140" y="21358"/>
                    <a:pt x="158338" y="21720"/>
                  </a:cubicBezTo>
                  <a:cubicBezTo>
                    <a:pt x="157538" y="22072"/>
                    <a:pt x="156561" y="22250"/>
                    <a:pt x="155416" y="22250"/>
                  </a:cubicBezTo>
                  <a:cubicBezTo>
                    <a:pt x="154632" y="22250"/>
                    <a:pt x="153917" y="22138"/>
                    <a:pt x="153264" y="21920"/>
                  </a:cubicBezTo>
                  <a:cubicBezTo>
                    <a:pt x="152623" y="21701"/>
                    <a:pt x="152066" y="21361"/>
                    <a:pt x="151603" y="20906"/>
                  </a:cubicBezTo>
                  <a:cubicBezTo>
                    <a:pt x="151137" y="20448"/>
                    <a:pt x="150778" y="19852"/>
                    <a:pt x="150519" y="19119"/>
                  </a:cubicBezTo>
                  <a:cubicBezTo>
                    <a:pt x="150273" y="18383"/>
                    <a:pt x="150147" y="17503"/>
                    <a:pt x="150147" y="16471"/>
                  </a:cubicBezTo>
                  <a:lnTo>
                    <a:pt x="150147" y="6494"/>
                  </a:lnTo>
                  <a:lnTo>
                    <a:pt x="152895" y="6494"/>
                  </a:lnTo>
                  <a:lnTo>
                    <a:pt x="152895" y="16502"/>
                  </a:lnTo>
                  <a:cubicBezTo>
                    <a:pt x="152895" y="17198"/>
                    <a:pt x="152972" y="17775"/>
                    <a:pt x="153131" y="18230"/>
                  </a:cubicBezTo>
                  <a:cubicBezTo>
                    <a:pt x="153299" y="18679"/>
                    <a:pt x="153522" y="19038"/>
                    <a:pt x="153797" y="19303"/>
                  </a:cubicBezTo>
                  <a:cubicBezTo>
                    <a:pt x="154085" y="19562"/>
                    <a:pt x="154403" y="19743"/>
                    <a:pt x="154749" y="19846"/>
                  </a:cubicBezTo>
                  <a:cubicBezTo>
                    <a:pt x="155105" y="19952"/>
                    <a:pt x="155471" y="20005"/>
                    <a:pt x="155846" y="20005"/>
                  </a:cubicBezTo>
                  <a:cubicBezTo>
                    <a:pt x="157014" y="20005"/>
                    <a:pt x="157936" y="19789"/>
                    <a:pt x="158619" y="19362"/>
                  </a:cubicBezTo>
                  <a:cubicBezTo>
                    <a:pt x="159302" y="18922"/>
                    <a:pt x="159791" y="18336"/>
                    <a:pt x="160088" y="17603"/>
                  </a:cubicBezTo>
                  <a:cubicBezTo>
                    <a:pt x="160396" y="16858"/>
                    <a:pt x="160548" y="16034"/>
                    <a:pt x="160548" y="15130"/>
                  </a:cubicBezTo>
                  <a:close/>
                  <a:moveTo>
                    <a:pt x="170250" y="9796"/>
                  </a:moveTo>
                  <a:lnTo>
                    <a:pt x="170250" y="21963"/>
                  </a:lnTo>
                  <a:lnTo>
                    <a:pt x="167505" y="21963"/>
                  </a:lnTo>
                  <a:lnTo>
                    <a:pt x="167505" y="6494"/>
                  </a:lnTo>
                  <a:lnTo>
                    <a:pt x="170101" y="6494"/>
                  </a:lnTo>
                  <a:lnTo>
                    <a:pt x="170250" y="9796"/>
                  </a:lnTo>
                  <a:close/>
                  <a:moveTo>
                    <a:pt x="169596" y="13642"/>
                  </a:moveTo>
                  <a:lnTo>
                    <a:pt x="168454" y="13598"/>
                  </a:lnTo>
                  <a:cubicBezTo>
                    <a:pt x="168463" y="12541"/>
                    <a:pt x="168628" y="11565"/>
                    <a:pt x="168942" y="10667"/>
                  </a:cubicBezTo>
                  <a:cubicBezTo>
                    <a:pt x="169259" y="9762"/>
                    <a:pt x="169706" y="8976"/>
                    <a:pt x="170279" y="8309"/>
                  </a:cubicBezTo>
                  <a:cubicBezTo>
                    <a:pt x="170851" y="7641"/>
                    <a:pt x="171534" y="7127"/>
                    <a:pt x="172327" y="6765"/>
                  </a:cubicBezTo>
                  <a:cubicBezTo>
                    <a:pt x="173126" y="6391"/>
                    <a:pt x="174013" y="6207"/>
                    <a:pt x="174981" y="6207"/>
                  </a:cubicBezTo>
                  <a:cubicBezTo>
                    <a:pt x="175774" y="6207"/>
                    <a:pt x="176485" y="6313"/>
                    <a:pt x="177117" y="6522"/>
                  </a:cubicBezTo>
                  <a:cubicBezTo>
                    <a:pt x="177751" y="6721"/>
                    <a:pt x="178291" y="7046"/>
                    <a:pt x="178735" y="7492"/>
                  </a:cubicBezTo>
                  <a:cubicBezTo>
                    <a:pt x="179191" y="7941"/>
                    <a:pt x="179537" y="8524"/>
                    <a:pt x="179773" y="9238"/>
                  </a:cubicBezTo>
                  <a:cubicBezTo>
                    <a:pt x="180010" y="9943"/>
                    <a:pt x="180129" y="10807"/>
                    <a:pt x="180129" y="11827"/>
                  </a:cubicBezTo>
                  <a:lnTo>
                    <a:pt x="180129" y="21963"/>
                  </a:lnTo>
                  <a:lnTo>
                    <a:pt x="177369" y="21963"/>
                  </a:lnTo>
                  <a:lnTo>
                    <a:pt x="177369" y="11796"/>
                  </a:lnTo>
                  <a:cubicBezTo>
                    <a:pt x="177369" y="10988"/>
                    <a:pt x="177246" y="10339"/>
                    <a:pt x="177000" y="9853"/>
                  </a:cubicBezTo>
                  <a:cubicBezTo>
                    <a:pt x="176751" y="9357"/>
                    <a:pt x="176392" y="8998"/>
                    <a:pt x="175916" y="8780"/>
                  </a:cubicBezTo>
                  <a:cubicBezTo>
                    <a:pt x="175440" y="8552"/>
                    <a:pt x="174858" y="8437"/>
                    <a:pt x="174165" y="8437"/>
                  </a:cubicBezTo>
                  <a:cubicBezTo>
                    <a:pt x="173482" y="8437"/>
                    <a:pt x="172861" y="8574"/>
                    <a:pt x="172295" y="8851"/>
                  </a:cubicBezTo>
                  <a:cubicBezTo>
                    <a:pt x="171741" y="9129"/>
                    <a:pt x="171262" y="9510"/>
                    <a:pt x="170858" y="9996"/>
                  </a:cubicBezTo>
                  <a:cubicBezTo>
                    <a:pt x="170463" y="10483"/>
                    <a:pt x="170149" y="11038"/>
                    <a:pt x="169923" y="11668"/>
                  </a:cubicBezTo>
                  <a:cubicBezTo>
                    <a:pt x="169706" y="12288"/>
                    <a:pt x="169596" y="12946"/>
                    <a:pt x="169596" y="13642"/>
                  </a:cubicBezTo>
                  <a:close/>
                  <a:moveTo>
                    <a:pt x="194297" y="19318"/>
                  </a:moveTo>
                  <a:lnTo>
                    <a:pt x="194297" y="11353"/>
                  </a:lnTo>
                  <a:cubicBezTo>
                    <a:pt x="194297" y="10745"/>
                    <a:pt x="194167" y="10214"/>
                    <a:pt x="193908" y="9765"/>
                  </a:cubicBezTo>
                  <a:cubicBezTo>
                    <a:pt x="193662" y="9310"/>
                    <a:pt x="193287" y="8957"/>
                    <a:pt x="192782" y="8708"/>
                  </a:cubicBezTo>
                  <a:cubicBezTo>
                    <a:pt x="192277" y="8462"/>
                    <a:pt x="191656" y="8337"/>
                    <a:pt x="190912" y="8337"/>
                  </a:cubicBezTo>
                  <a:cubicBezTo>
                    <a:pt x="190219" y="8337"/>
                    <a:pt x="189611" y="8452"/>
                    <a:pt x="189090" y="8680"/>
                  </a:cubicBezTo>
                  <a:cubicBezTo>
                    <a:pt x="188575" y="8908"/>
                    <a:pt x="188168" y="9210"/>
                    <a:pt x="187873" y="9581"/>
                  </a:cubicBezTo>
                  <a:cubicBezTo>
                    <a:pt x="187585" y="9952"/>
                    <a:pt x="187443" y="10352"/>
                    <a:pt x="187443" y="10782"/>
                  </a:cubicBezTo>
                  <a:lnTo>
                    <a:pt x="184699" y="10782"/>
                  </a:lnTo>
                  <a:cubicBezTo>
                    <a:pt x="184699" y="10230"/>
                    <a:pt x="184844" y="9681"/>
                    <a:pt x="185142" y="9138"/>
                  </a:cubicBezTo>
                  <a:cubicBezTo>
                    <a:pt x="185440" y="8593"/>
                    <a:pt x="185864" y="8103"/>
                    <a:pt x="186417" y="7663"/>
                  </a:cubicBezTo>
                  <a:cubicBezTo>
                    <a:pt x="186983" y="7217"/>
                    <a:pt x="187653" y="6865"/>
                    <a:pt x="188436" y="6606"/>
                  </a:cubicBezTo>
                  <a:cubicBezTo>
                    <a:pt x="189226" y="6341"/>
                    <a:pt x="190106" y="6207"/>
                    <a:pt x="191077" y="6207"/>
                  </a:cubicBezTo>
                  <a:cubicBezTo>
                    <a:pt x="192242" y="6207"/>
                    <a:pt x="193271" y="6397"/>
                    <a:pt x="194161" y="6777"/>
                  </a:cubicBezTo>
                  <a:cubicBezTo>
                    <a:pt x="195060" y="7161"/>
                    <a:pt x="195763" y="7735"/>
                    <a:pt x="196267" y="8508"/>
                  </a:cubicBezTo>
                  <a:cubicBezTo>
                    <a:pt x="196782" y="9269"/>
                    <a:pt x="197041" y="10230"/>
                    <a:pt x="197041" y="11381"/>
                  </a:cubicBezTo>
                  <a:lnTo>
                    <a:pt x="197041" y="18589"/>
                  </a:lnTo>
                  <a:cubicBezTo>
                    <a:pt x="197041" y="19103"/>
                    <a:pt x="197086" y="19652"/>
                    <a:pt x="197174" y="20232"/>
                  </a:cubicBezTo>
                  <a:cubicBezTo>
                    <a:pt x="197274" y="20815"/>
                    <a:pt x="197416" y="21315"/>
                    <a:pt x="197604" y="21735"/>
                  </a:cubicBezTo>
                  <a:lnTo>
                    <a:pt x="197604" y="21963"/>
                  </a:lnTo>
                  <a:lnTo>
                    <a:pt x="194740" y="21963"/>
                  </a:lnTo>
                  <a:cubicBezTo>
                    <a:pt x="194601" y="21658"/>
                    <a:pt x="194494" y="21252"/>
                    <a:pt x="194413" y="20747"/>
                  </a:cubicBezTo>
                  <a:cubicBezTo>
                    <a:pt x="194336" y="20232"/>
                    <a:pt x="194297" y="19755"/>
                    <a:pt x="194297" y="19318"/>
                  </a:cubicBezTo>
                  <a:close/>
                  <a:moveTo>
                    <a:pt x="194769" y="12585"/>
                  </a:moveTo>
                  <a:lnTo>
                    <a:pt x="194802" y="14444"/>
                  </a:lnTo>
                  <a:lnTo>
                    <a:pt x="192025" y="14444"/>
                  </a:lnTo>
                  <a:cubicBezTo>
                    <a:pt x="191245" y="14444"/>
                    <a:pt x="190546" y="14503"/>
                    <a:pt x="189935" y="14628"/>
                  </a:cubicBezTo>
                  <a:cubicBezTo>
                    <a:pt x="189320" y="14743"/>
                    <a:pt x="188805" y="14918"/>
                    <a:pt x="188391" y="15158"/>
                  </a:cubicBezTo>
                  <a:cubicBezTo>
                    <a:pt x="187977" y="15395"/>
                    <a:pt x="187660" y="15694"/>
                    <a:pt x="187443" y="16059"/>
                  </a:cubicBezTo>
                  <a:cubicBezTo>
                    <a:pt x="187223" y="16412"/>
                    <a:pt x="187116" y="16826"/>
                    <a:pt x="187116" y="17300"/>
                  </a:cubicBezTo>
                  <a:cubicBezTo>
                    <a:pt x="187116" y="17787"/>
                    <a:pt x="187229" y="18230"/>
                    <a:pt x="187456" y="18632"/>
                  </a:cubicBezTo>
                  <a:cubicBezTo>
                    <a:pt x="187685" y="19031"/>
                    <a:pt x="188025" y="19350"/>
                    <a:pt x="188482" y="19590"/>
                  </a:cubicBezTo>
                  <a:cubicBezTo>
                    <a:pt x="188944" y="19817"/>
                    <a:pt x="189514" y="19933"/>
                    <a:pt x="190187" y="19933"/>
                  </a:cubicBezTo>
                  <a:cubicBezTo>
                    <a:pt x="191028" y="19933"/>
                    <a:pt x="191769" y="19761"/>
                    <a:pt x="192410" y="19418"/>
                  </a:cubicBezTo>
                  <a:cubicBezTo>
                    <a:pt x="193054" y="19075"/>
                    <a:pt x="193562" y="18654"/>
                    <a:pt x="193941" y="18158"/>
                  </a:cubicBezTo>
                  <a:cubicBezTo>
                    <a:pt x="194326" y="17665"/>
                    <a:pt x="194533" y="17182"/>
                    <a:pt x="194562" y="16714"/>
                  </a:cubicBezTo>
                  <a:lnTo>
                    <a:pt x="195734" y="17987"/>
                  </a:lnTo>
                  <a:cubicBezTo>
                    <a:pt x="195666" y="18389"/>
                    <a:pt x="195478" y="18832"/>
                    <a:pt x="195170" y="19318"/>
                  </a:cubicBezTo>
                  <a:cubicBezTo>
                    <a:pt x="194863" y="19805"/>
                    <a:pt x="194455" y="20270"/>
                    <a:pt x="193941" y="20719"/>
                  </a:cubicBezTo>
                  <a:cubicBezTo>
                    <a:pt x="193436" y="21159"/>
                    <a:pt x="192831" y="21523"/>
                    <a:pt x="192129" y="21820"/>
                  </a:cubicBezTo>
                  <a:cubicBezTo>
                    <a:pt x="191436" y="22107"/>
                    <a:pt x="190656" y="22250"/>
                    <a:pt x="189786" y="22250"/>
                  </a:cubicBezTo>
                  <a:cubicBezTo>
                    <a:pt x="188698" y="22250"/>
                    <a:pt x="187744" y="22044"/>
                    <a:pt x="186922" y="21633"/>
                  </a:cubicBezTo>
                  <a:cubicBezTo>
                    <a:pt x="186113" y="21224"/>
                    <a:pt x="185478" y="20675"/>
                    <a:pt x="185022" y="19989"/>
                  </a:cubicBezTo>
                  <a:cubicBezTo>
                    <a:pt x="184579" y="19294"/>
                    <a:pt x="184356" y="18517"/>
                    <a:pt x="184356" y="17659"/>
                  </a:cubicBezTo>
                  <a:cubicBezTo>
                    <a:pt x="184356" y="16829"/>
                    <a:pt x="184524" y="16100"/>
                    <a:pt x="184860" y="15473"/>
                  </a:cubicBezTo>
                  <a:cubicBezTo>
                    <a:pt x="185197" y="14834"/>
                    <a:pt x="185682" y="14303"/>
                    <a:pt x="186313" y="13885"/>
                  </a:cubicBezTo>
                  <a:cubicBezTo>
                    <a:pt x="186948" y="13455"/>
                    <a:pt x="187708" y="13131"/>
                    <a:pt x="188598" y="12912"/>
                  </a:cubicBezTo>
                  <a:cubicBezTo>
                    <a:pt x="189488" y="12694"/>
                    <a:pt x="190481" y="12585"/>
                    <a:pt x="191582" y="12585"/>
                  </a:cubicBezTo>
                  <a:lnTo>
                    <a:pt x="194769" y="12585"/>
                  </a:lnTo>
                  <a:close/>
                  <a:moveTo>
                    <a:pt x="213461" y="21963"/>
                  </a:moveTo>
                  <a:lnTo>
                    <a:pt x="213461" y="24137"/>
                  </a:lnTo>
                  <a:lnTo>
                    <a:pt x="199856" y="24137"/>
                  </a:lnTo>
                  <a:lnTo>
                    <a:pt x="199856" y="21963"/>
                  </a:lnTo>
                  <a:lnTo>
                    <a:pt x="213461" y="21963"/>
                  </a:lnTo>
                  <a:close/>
                  <a:moveTo>
                    <a:pt x="226366" y="1117"/>
                  </a:moveTo>
                  <a:lnTo>
                    <a:pt x="226602" y="1117"/>
                  </a:lnTo>
                  <a:lnTo>
                    <a:pt x="226602" y="3362"/>
                  </a:lnTo>
                  <a:lnTo>
                    <a:pt x="226366" y="3362"/>
                  </a:lnTo>
                  <a:cubicBezTo>
                    <a:pt x="224913" y="3362"/>
                    <a:pt x="223696" y="3590"/>
                    <a:pt x="222716" y="4048"/>
                  </a:cubicBezTo>
                  <a:cubicBezTo>
                    <a:pt x="221739" y="4494"/>
                    <a:pt x="220962" y="5099"/>
                    <a:pt x="220389" y="5864"/>
                  </a:cubicBezTo>
                  <a:cubicBezTo>
                    <a:pt x="219813" y="6615"/>
                    <a:pt x="219399" y="7464"/>
                    <a:pt x="219140" y="8409"/>
                  </a:cubicBezTo>
                  <a:cubicBezTo>
                    <a:pt x="218894" y="9350"/>
                    <a:pt x="218771" y="10311"/>
                    <a:pt x="218771" y="11281"/>
                  </a:cubicBezTo>
                  <a:lnTo>
                    <a:pt x="218771" y="14341"/>
                  </a:lnTo>
                  <a:cubicBezTo>
                    <a:pt x="218771" y="15267"/>
                    <a:pt x="218884" y="16087"/>
                    <a:pt x="219111" y="16802"/>
                  </a:cubicBezTo>
                  <a:cubicBezTo>
                    <a:pt x="219341" y="17506"/>
                    <a:pt x="219651" y="18102"/>
                    <a:pt x="220046" y="18589"/>
                  </a:cubicBezTo>
                  <a:cubicBezTo>
                    <a:pt x="220441" y="19075"/>
                    <a:pt x="220887" y="19443"/>
                    <a:pt x="221383" y="19689"/>
                  </a:cubicBezTo>
                  <a:cubicBezTo>
                    <a:pt x="221887" y="19936"/>
                    <a:pt x="222412" y="20061"/>
                    <a:pt x="222955" y="20061"/>
                  </a:cubicBezTo>
                  <a:cubicBezTo>
                    <a:pt x="223586" y="20061"/>
                    <a:pt x="224149" y="19948"/>
                    <a:pt x="224644" y="19718"/>
                  </a:cubicBezTo>
                  <a:cubicBezTo>
                    <a:pt x="225140" y="19481"/>
                    <a:pt x="225554" y="19150"/>
                    <a:pt x="225890" y="18732"/>
                  </a:cubicBezTo>
                  <a:cubicBezTo>
                    <a:pt x="226237" y="18302"/>
                    <a:pt x="226499" y="17796"/>
                    <a:pt x="226677" y="17216"/>
                  </a:cubicBezTo>
                  <a:cubicBezTo>
                    <a:pt x="226855" y="16633"/>
                    <a:pt x="226945" y="15997"/>
                    <a:pt x="226945" y="15301"/>
                  </a:cubicBezTo>
                  <a:cubicBezTo>
                    <a:pt x="226945" y="14681"/>
                    <a:pt x="226864" y="14085"/>
                    <a:pt x="226709" y="13514"/>
                  </a:cubicBezTo>
                  <a:cubicBezTo>
                    <a:pt x="226551" y="12931"/>
                    <a:pt x="226308" y="12416"/>
                    <a:pt x="225981" y="11967"/>
                  </a:cubicBezTo>
                  <a:cubicBezTo>
                    <a:pt x="225654" y="11512"/>
                    <a:pt x="225243" y="11153"/>
                    <a:pt x="224748" y="10897"/>
                  </a:cubicBezTo>
                  <a:cubicBezTo>
                    <a:pt x="224266" y="10629"/>
                    <a:pt x="223687" y="10495"/>
                    <a:pt x="223014" y="10495"/>
                  </a:cubicBezTo>
                  <a:cubicBezTo>
                    <a:pt x="222253" y="10495"/>
                    <a:pt x="221541" y="10676"/>
                    <a:pt x="220878" y="11038"/>
                  </a:cubicBezTo>
                  <a:cubicBezTo>
                    <a:pt x="220224" y="11393"/>
                    <a:pt x="219687" y="11858"/>
                    <a:pt x="219260" y="12441"/>
                  </a:cubicBezTo>
                  <a:cubicBezTo>
                    <a:pt x="218845" y="13012"/>
                    <a:pt x="218606" y="13636"/>
                    <a:pt x="218548" y="14313"/>
                  </a:cubicBezTo>
                  <a:lnTo>
                    <a:pt x="217095" y="14300"/>
                  </a:lnTo>
                  <a:cubicBezTo>
                    <a:pt x="217234" y="13230"/>
                    <a:pt x="217490" y="12320"/>
                    <a:pt x="217865" y="11568"/>
                  </a:cubicBezTo>
                  <a:cubicBezTo>
                    <a:pt x="218250" y="10807"/>
                    <a:pt x="218726" y="10186"/>
                    <a:pt x="219289" y="9709"/>
                  </a:cubicBezTo>
                  <a:cubicBezTo>
                    <a:pt x="219865" y="9223"/>
                    <a:pt x="220502" y="8870"/>
                    <a:pt x="221205" y="8652"/>
                  </a:cubicBezTo>
                  <a:cubicBezTo>
                    <a:pt x="221916" y="8421"/>
                    <a:pt x="222667" y="8309"/>
                    <a:pt x="223460" y="8309"/>
                  </a:cubicBezTo>
                  <a:cubicBezTo>
                    <a:pt x="224538" y="8309"/>
                    <a:pt x="225466" y="8502"/>
                    <a:pt x="226246" y="8895"/>
                  </a:cubicBezTo>
                  <a:cubicBezTo>
                    <a:pt x="227029" y="9285"/>
                    <a:pt x="227673" y="9809"/>
                    <a:pt x="228175" y="10467"/>
                  </a:cubicBezTo>
                  <a:cubicBezTo>
                    <a:pt x="228680" y="11116"/>
                    <a:pt x="229052" y="11849"/>
                    <a:pt x="229288" y="12669"/>
                  </a:cubicBezTo>
                  <a:cubicBezTo>
                    <a:pt x="229537" y="13480"/>
                    <a:pt x="229660" y="14313"/>
                    <a:pt x="229660" y="15170"/>
                  </a:cubicBezTo>
                  <a:cubicBezTo>
                    <a:pt x="229660" y="16153"/>
                    <a:pt x="229518" y="17073"/>
                    <a:pt x="229230" y="17931"/>
                  </a:cubicBezTo>
                  <a:cubicBezTo>
                    <a:pt x="228942" y="18788"/>
                    <a:pt x="228512" y="19543"/>
                    <a:pt x="227939" y="20189"/>
                  </a:cubicBezTo>
                  <a:cubicBezTo>
                    <a:pt x="227376" y="20837"/>
                    <a:pt x="226677" y="21343"/>
                    <a:pt x="225848" y="21704"/>
                  </a:cubicBezTo>
                  <a:cubicBezTo>
                    <a:pt x="225017" y="22069"/>
                    <a:pt x="224052" y="22250"/>
                    <a:pt x="222955" y="22250"/>
                  </a:cubicBezTo>
                  <a:cubicBezTo>
                    <a:pt x="221787" y="22250"/>
                    <a:pt x="220768" y="22019"/>
                    <a:pt x="219897" y="21564"/>
                  </a:cubicBezTo>
                  <a:cubicBezTo>
                    <a:pt x="219027" y="21096"/>
                    <a:pt x="218305" y="20475"/>
                    <a:pt x="217732" y="19705"/>
                  </a:cubicBezTo>
                  <a:cubicBezTo>
                    <a:pt x="217159" y="18932"/>
                    <a:pt x="216729" y="18074"/>
                    <a:pt x="216441" y="17129"/>
                  </a:cubicBezTo>
                  <a:cubicBezTo>
                    <a:pt x="216153" y="16187"/>
                    <a:pt x="216011" y="15230"/>
                    <a:pt x="216011" y="14257"/>
                  </a:cubicBezTo>
                  <a:lnTo>
                    <a:pt x="216011" y="13012"/>
                  </a:lnTo>
                  <a:cubicBezTo>
                    <a:pt x="216011" y="11543"/>
                    <a:pt x="216166" y="10105"/>
                    <a:pt x="216470" y="8696"/>
                  </a:cubicBezTo>
                  <a:cubicBezTo>
                    <a:pt x="216778" y="7283"/>
                    <a:pt x="217308" y="6007"/>
                    <a:pt x="218059" y="4862"/>
                  </a:cubicBezTo>
                  <a:cubicBezTo>
                    <a:pt x="218820" y="3718"/>
                    <a:pt x="219875" y="2807"/>
                    <a:pt x="221217" y="2130"/>
                  </a:cubicBezTo>
                  <a:cubicBezTo>
                    <a:pt x="222564" y="1453"/>
                    <a:pt x="224279" y="1117"/>
                    <a:pt x="226366" y="1117"/>
                  </a:cubicBezTo>
                  <a:close/>
                  <a:moveTo>
                    <a:pt x="248054" y="14958"/>
                  </a:moveTo>
                  <a:lnTo>
                    <a:pt x="248054" y="17129"/>
                  </a:lnTo>
                  <a:lnTo>
                    <a:pt x="232447" y="17129"/>
                  </a:lnTo>
                  <a:lnTo>
                    <a:pt x="232447" y="15573"/>
                  </a:lnTo>
                  <a:lnTo>
                    <a:pt x="242119" y="1145"/>
                  </a:lnTo>
                  <a:lnTo>
                    <a:pt x="244359" y="1145"/>
                  </a:lnTo>
                  <a:lnTo>
                    <a:pt x="241957" y="5321"/>
                  </a:lnTo>
                  <a:lnTo>
                    <a:pt x="235563" y="14958"/>
                  </a:lnTo>
                  <a:lnTo>
                    <a:pt x="248054" y="14958"/>
                  </a:lnTo>
                  <a:close/>
                  <a:moveTo>
                    <a:pt x="245041" y="1145"/>
                  </a:moveTo>
                  <a:lnTo>
                    <a:pt x="245041" y="21963"/>
                  </a:lnTo>
                  <a:lnTo>
                    <a:pt x="242297" y="21963"/>
                  </a:lnTo>
                  <a:lnTo>
                    <a:pt x="242297" y="1145"/>
                  </a:lnTo>
                  <a:lnTo>
                    <a:pt x="245041" y="1145"/>
                  </a:lnTo>
                  <a:close/>
                  <a:moveTo>
                    <a:pt x="265678" y="14958"/>
                  </a:moveTo>
                  <a:lnTo>
                    <a:pt x="265678" y="17129"/>
                  </a:lnTo>
                  <a:lnTo>
                    <a:pt x="250070" y="17129"/>
                  </a:lnTo>
                  <a:lnTo>
                    <a:pt x="250070" y="15573"/>
                  </a:lnTo>
                  <a:lnTo>
                    <a:pt x="259743" y="1145"/>
                  </a:lnTo>
                  <a:lnTo>
                    <a:pt x="261982" y="1145"/>
                  </a:lnTo>
                  <a:lnTo>
                    <a:pt x="259581" y="5321"/>
                  </a:lnTo>
                  <a:lnTo>
                    <a:pt x="253187" y="14958"/>
                  </a:lnTo>
                  <a:lnTo>
                    <a:pt x="265678" y="14958"/>
                  </a:lnTo>
                  <a:close/>
                  <a:moveTo>
                    <a:pt x="262665" y="1145"/>
                  </a:moveTo>
                  <a:lnTo>
                    <a:pt x="262665" y="21963"/>
                  </a:lnTo>
                  <a:lnTo>
                    <a:pt x="259921" y="21963"/>
                  </a:lnTo>
                  <a:lnTo>
                    <a:pt x="259921" y="1145"/>
                  </a:lnTo>
                  <a:lnTo>
                    <a:pt x="262665" y="1145"/>
                  </a:lnTo>
                  <a:close/>
                  <a:moveTo>
                    <a:pt x="279234" y="1117"/>
                  </a:moveTo>
                  <a:lnTo>
                    <a:pt x="279473" y="1117"/>
                  </a:lnTo>
                  <a:lnTo>
                    <a:pt x="279473" y="3362"/>
                  </a:lnTo>
                  <a:lnTo>
                    <a:pt x="279234" y="3362"/>
                  </a:lnTo>
                  <a:cubicBezTo>
                    <a:pt x="277781" y="3362"/>
                    <a:pt x="276564" y="3590"/>
                    <a:pt x="275586" y="4048"/>
                  </a:cubicBezTo>
                  <a:cubicBezTo>
                    <a:pt x="274606" y="4494"/>
                    <a:pt x="273829" y="5099"/>
                    <a:pt x="273257" y="5864"/>
                  </a:cubicBezTo>
                  <a:cubicBezTo>
                    <a:pt x="272684" y="6615"/>
                    <a:pt x="272266" y="7464"/>
                    <a:pt x="272011" y="8409"/>
                  </a:cubicBezTo>
                  <a:cubicBezTo>
                    <a:pt x="271761" y="9350"/>
                    <a:pt x="271639" y="10311"/>
                    <a:pt x="271639" y="11281"/>
                  </a:cubicBezTo>
                  <a:lnTo>
                    <a:pt x="271639" y="14341"/>
                  </a:lnTo>
                  <a:cubicBezTo>
                    <a:pt x="271639" y="15267"/>
                    <a:pt x="271752" y="16087"/>
                    <a:pt x="271982" y="16802"/>
                  </a:cubicBezTo>
                  <a:cubicBezTo>
                    <a:pt x="272208" y="17506"/>
                    <a:pt x="272519" y="18102"/>
                    <a:pt x="272913" y="18589"/>
                  </a:cubicBezTo>
                  <a:cubicBezTo>
                    <a:pt x="273312" y="19075"/>
                    <a:pt x="273755" y="19443"/>
                    <a:pt x="274250" y="19689"/>
                  </a:cubicBezTo>
                  <a:cubicBezTo>
                    <a:pt x="274755" y="19936"/>
                    <a:pt x="275279" y="20061"/>
                    <a:pt x="275823" y="20061"/>
                  </a:cubicBezTo>
                  <a:cubicBezTo>
                    <a:pt x="276457" y="20061"/>
                    <a:pt x="277020" y="19948"/>
                    <a:pt x="277515" y="19718"/>
                  </a:cubicBezTo>
                  <a:cubicBezTo>
                    <a:pt x="278007" y="19481"/>
                    <a:pt x="278425" y="19150"/>
                    <a:pt x="278761" y="18732"/>
                  </a:cubicBezTo>
                  <a:cubicBezTo>
                    <a:pt x="279107" y="18302"/>
                    <a:pt x="279369" y="17796"/>
                    <a:pt x="279547" y="17216"/>
                  </a:cubicBezTo>
                  <a:cubicBezTo>
                    <a:pt x="279725" y="16633"/>
                    <a:pt x="279813" y="15997"/>
                    <a:pt x="279813" y="15301"/>
                  </a:cubicBezTo>
                  <a:cubicBezTo>
                    <a:pt x="279813" y="14681"/>
                    <a:pt x="279735" y="14085"/>
                    <a:pt x="279577" y="13514"/>
                  </a:cubicBezTo>
                  <a:cubicBezTo>
                    <a:pt x="279418" y="12931"/>
                    <a:pt x="279175" y="12416"/>
                    <a:pt x="278848" y="11967"/>
                  </a:cubicBezTo>
                  <a:cubicBezTo>
                    <a:pt x="278522" y="11512"/>
                    <a:pt x="278111" y="11153"/>
                    <a:pt x="277619" y="10897"/>
                  </a:cubicBezTo>
                  <a:cubicBezTo>
                    <a:pt x="277133" y="10629"/>
                    <a:pt x="276554" y="10495"/>
                    <a:pt x="275881" y="10495"/>
                  </a:cubicBezTo>
                  <a:cubicBezTo>
                    <a:pt x="275121" y="10495"/>
                    <a:pt x="274409" y="10676"/>
                    <a:pt x="273745" y="11038"/>
                  </a:cubicBezTo>
                  <a:cubicBezTo>
                    <a:pt x="273092" y="11393"/>
                    <a:pt x="272554" y="11858"/>
                    <a:pt x="272127" y="12441"/>
                  </a:cubicBezTo>
                  <a:cubicBezTo>
                    <a:pt x="271713" y="13012"/>
                    <a:pt x="271477" y="13636"/>
                    <a:pt x="271415" y="14313"/>
                  </a:cubicBezTo>
                  <a:lnTo>
                    <a:pt x="269962" y="14300"/>
                  </a:lnTo>
                  <a:cubicBezTo>
                    <a:pt x="270101" y="13230"/>
                    <a:pt x="270357" y="12320"/>
                    <a:pt x="270732" y="11568"/>
                  </a:cubicBezTo>
                  <a:cubicBezTo>
                    <a:pt x="271121" y="10807"/>
                    <a:pt x="271593" y="10186"/>
                    <a:pt x="272159" y="9709"/>
                  </a:cubicBezTo>
                  <a:cubicBezTo>
                    <a:pt x="272732" y="9223"/>
                    <a:pt x="273370" y="8870"/>
                    <a:pt x="274072" y="8652"/>
                  </a:cubicBezTo>
                  <a:cubicBezTo>
                    <a:pt x="274784" y="8421"/>
                    <a:pt x="275535" y="8309"/>
                    <a:pt x="276328" y="8309"/>
                  </a:cubicBezTo>
                  <a:cubicBezTo>
                    <a:pt x="277405" y="8309"/>
                    <a:pt x="278334" y="8502"/>
                    <a:pt x="279117" y="8895"/>
                  </a:cubicBezTo>
                  <a:cubicBezTo>
                    <a:pt x="279897" y="9285"/>
                    <a:pt x="280541" y="9809"/>
                    <a:pt x="281046" y="10467"/>
                  </a:cubicBezTo>
                  <a:cubicBezTo>
                    <a:pt x="281551" y="11116"/>
                    <a:pt x="281919" y="11849"/>
                    <a:pt x="282156" y="12669"/>
                  </a:cubicBezTo>
                  <a:cubicBezTo>
                    <a:pt x="282405" y="13480"/>
                    <a:pt x="282528" y="14313"/>
                    <a:pt x="282528" y="15170"/>
                  </a:cubicBezTo>
                  <a:cubicBezTo>
                    <a:pt x="282528" y="16153"/>
                    <a:pt x="282385" y="17073"/>
                    <a:pt x="282097" y="17931"/>
                  </a:cubicBezTo>
                  <a:cubicBezTo>
                    <a:pt x="281813" y="18788"/>
                    <a:pt x="281382" y="19543"/>
                    <a:pt x="280806" y="20189"/>
                  </a:cubicBezTo>
                  <a:cubicBezTo>
                    <a:pt x="280243" y="20837"/>
                    <a:pt x="279547" y="21343"/>
                    <a:pt x="278716" y="21704"/>
                  </a:cubicBezTo>
                  <a:cubicBezTo>
                    <a:pt x="277884" y="22069"/>
                    <a:pt x="276920" y="22250"/>
                    <a:pt x="275823" y="22250"/>
                  </a:cubicBezTo>
                  <a:cubicBezTo>
                    <a:pt x="274654" y="22250"/>
                    <a:pt x="273635" y="22019"/>
                    <a:pt x="272768" y="21564"/>
                  </a:cubicBezTo>
                  <a:cubicBezTo>
                    <a:pt x="271897" y="21096"/>
                    <a:pt x="271173" y="20475"/>
                    <a:pt x="270600" y="19705"/>
                  </a:cubicBezTo>
                  <a:cubicBezTo>
                    <a:pt x="270027" y="18932"/>
                    <a:pt x="269597" y="18074"/>
                    <a:pt x="269309" y="17129"/>
                  </a:cubicBezTo>
                  <a:cubicBezTo>
                    <a:pt x="269024" y="16187"/>
                    <a:pt x="268878" y="15230"/>
                    <a:pt x="268878" y="14257"/>
                  </a:cubicBezTo>
                  <a:lnTo>
                    <a:pt x="268878" y="13012"/>
                  </a:lnTo>
                  <a:cubicBezTo>
                    <a:pt x="268878" y="11543"/>
                    <a:pt x="269033" y="10105"/>
                    <a:pt x="269341" y="8696"/>
                  </a:cubicBezTo>
                  <a:cubicBezTo>
                    <a:pt x="269645" y="7283"/>
                    <a:pt x="270176" y="6007"/>
                    <a:pt x="270927" y="4862"/>
                  </a:cubicBezTo>
                  <a:cubicBezTo>
                    <a:pt x="271687" y="3718"/>
                    <a:pt x="272742" y="2807"/>
                    <a:pt x="274088" y="2130"/>
                  </a:cubicBezTo>
                  <a:cubicBezTo>
                    <a:pt x="275431" y="1453"/>
                    <a:pt x="277146" y="1117"/>
                    <a:pt x="279234" y="1117"/>
                  </a:cubicBezTo>
                  <a:close/>
                </a:path>
              </a:pathLst>
            </a:custGeom>
            <a:solidFill>
              <a:srgbClr val="191A1C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067C613-74F9-9C92-C5C3-F9DF88193F8C}"/>
                </a:ext>
              </a:extLst>
            </p:cNvPr>
            <p:cNvSpPr/>
            <p:nvPr/>
          </p:nvSpPr>
          <p:spPr>
            <a:xfrm>
              <a:off x="711812" y="3226775"/>
              <a:ext cx="28045" cy="27030"/>
            </a:xfrm>
            <a:custGeom>
              <a:avLst/>
              <a:gdLst>
                <a:gd name="connsiteX0" fmla="*/ 14023 w 28045"/>
                <a:gd name="connsiteY0" fmla="*/ 0 h 27030"/>
                <a:gd name="connsiteX1" fmla="*/ 28046 w 28045"/>
                <a:gd name="connsiteY1" fmla="*/ 0 h 27030"/>
                <a:gd name="connsiteX2" fmla="*/ 28046 w 28045"/>
                <a:gd name="connsiteY2" fmla="*/ 27030 h 27030"/>
                <a:gd name="connsiteX3" fmla="*/ 14023 w 28045"/>
                <a:gd name="connsiteY3" fmla="*/ 27030 h 27030"/>
                <a:gd name="connsiteX4" fmla="*/ 14023 w 28045"/>
                <a:gd name="connsiteY4" fmla="*/ 27030 h 27030"/>
                <a:gd name="connsiteX5" fmla="*/ 0 w 28045"/>
                <a:gd name="connsiteY5" fmla="*/ 27030 h 27030"/>
                <a:gd name="connsiteX6" fmla="*/ 0 w 28045"/>
                <a:gd name="connsiteY6" fmla="*/ 0 h 27030"/>
                <a:gd name="connsiteX7" fmla="*/ 14023 w 28045"/>
                <a:gd name="connsiteY7" fmla="*/ 0 h 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45" h="27030">
                  <a:moveTo>
                    <a:pt x="14023" y="0"/>
                  </a:moveTo>
                  <a:cubicBezTo>
                    <a:pt x="21768" y="0"/>
                    <a:pt x="28046" y="0"/>
                    <a:pt x="28046" y="0"/>
                  </a:cubicBezTo>
                  <a:lnTo>
                    <a:pt x="28046" y="27030"/>
                  </a:lnTo>
                  <a:cubicBezTo>
                    <a:pt x="28046" y="27030"/>
                    <a:pt x="21768" y="27030"/>
                    <a:pt x="14023" y="27030"/>
                  </a:cubicBezTo>
                  <a:lnTo>
                    <a:pt x="14023" y="27030"/>
                  </a:lnTo>
                  <a:cubicBezTo>
                    <a:pt x="6278" y="27030"/>
                    <a:pt x="0" y="27030"/>
                    <a:pt x="0" y="27030"/>
                  </a:cubicBezTo>
                  <a:lnTo>
                    <a:pt x="0" y="0"/>
                  </a:lnTo>
                  <a:cubicBezTo>
                    <a:pt x="0" y="0"/>
                    <a:pt x="6278" y="0"/>
                    <a:pt x="14023" y="0"/>
                  </a:cubicBezTo>
                  <a:close/>
                </a:path>
              </a:pathLst>
            </a:custGeom>
            <a:solidFill>
              <a:srgbClr val="5899D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A6BEFF7C-CFA3-F850-4179-FF6E6EB5360D}"/>
                </a:ext>
              </a:extLst>
            </p:cNvPr>
            <p:cNvSpPr/>
            <p:nvPr/>
          </p:nvSpPr>
          <p:spPr>
            <a:xfrm>
              <a:off x="645203" y="3223398"/>
              <a:ext cx="35057" cy="33787"/>
            </a:xfrm>
            <a:custGeom>
              <a:avLst/>
              <a:gdLst>
                <a:gd name="connsiteX0" fmla="*/ 29214 w 35057"/>
                <a:gd name="connsiteY0" fmla="*/ 0 h 33787"/>
                <a:gd name="connsiteX1" fmla="*/ 35057 w 35057"/>
                <a:gd name="connsiteY1" fmla="*/ 0 h 33787"/>
                <a:gd name="connsiteX2" fmla="*/ 35057 w 35057"/>
                <a:gd name="connsiteY2" fmla="*/ 33788 h 33787"/>
                <a:gd name="connsiteX3" fmla="*/ 29214 w 35057"/>
                <a:gd name="connsiteY3" fmla="*/ 33788 h 33787"/>
                <a:gd name="connsiteX4" fmla="*/ 5843 w 35057"/>
                <a:gd name="connsiteY4" fmla="*/ 33788 h 33787"/>
                <a:gd name="connsiteX5" fmla="*/ 0 w 35057"/>
                <a:gd name="connsiteY5" fmla="*/ 33788 h 33787"/>
                <a:gd name="connsiteX6" fmla="*/ 0 w 35057"/>
                <a:gd name="connsiteY6" fmla="*/ 0 h 33787"/>
                <a:gd name="connsiteX7" fmla="*/ 5843 w 35057"/>
                <a:gd name="connsiteY7" fmla="*/ 0 h 3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57" h="33787">
                  <a:moveTo>
                    <a:pt x="29214" y="0"/>
                  </a:moveTo>
                  <a:cubicBezTo>
                    <a:pt x="32441" y="0"/>
                    <a:pt x="35057" y="0"/>
                    <a:pt x="35057" y="0"/>
                  </a:cubicBezTo>
                  <a:lnTo>
                    <a:pt x="35057" y="33788"/>
                  </a:lnTo>
                  <a:cubicBezTo>
                    <a:pt x="35057" y="33788"/>
                    <a:pt x="32441" y="33788"/>
                    <a:pt x="29214" y="33788"/>
                  </a:cubicBezTo>
                  <a:lnTo>
                    <a:pt x="5843" y="33788"/>
                  </a:lnTo>
                  <a:cubicBezTo>
                    <a:pt x="2616" y="33788"/>
                    <a:pt x="0" y="33788"/>
                    <a:pt x="0" y="33788"/>
                  </a:cubicBezTo>
                  <a:lnTo>
                    <a:pt x="0" y="0"/>
                  </a:lnTo>
                  <a:cubicBezTo>
                    <a:pt x="0" y="0"/>
                    <a:pt x="2616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AB1019F0-8BB5-A0AA-8955-B38702064C2E}"/>
                </a:ext>
              </a:extLst>
            </p:cNvPr>
            <p:cNvSpPr/>
            <p:nvPr/>
          </p:nvSpPr>
          <p:spPr>
            <a:xfrm>
              <a:off x="564572" y="3590126"/>
              <a:ext cx="729190" cy="116003"/>
            </a:xfrm>
            <a:custGeom>
              <a:avLst/>
              <a:gdLst>
                <a:gd name="connsiteX0" fmla="*/ 0 w 729190"/>
                <a:gd name="connsiteY0" fmla="*/ 0 h 116003"/>
                <a:gd name="connsiteX1" fmla="*/ 729190 w 729190"/>
                <a:gd name="connsiteY1" fmla="*/ 0 h 116003"/>
                <a:gd name="connsiteX2" fmla="*/ 729190 w 729190"/>
                <a:gd name="connsiteY2" fmla="*/ 116004 h 116003"/>
                <a:gd name="connsiteX3" fmla="*/ 0 w 729190"/>
                <a:gd name="connsiteY3" fmla="*/ 116004 h 116003"/>
                <a:gd name="connsiteX4" fmla="*/ 0 w 729190"/>
                <a:gd name="connsiteY4" fmla="*/ 0 h 11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190" h="116003">
                  <a:moveTo>
                    <a:pt x="0" y="0"/>
                  </a:moveTo>
                  <a:lnTo>
                    <a:pt x="729190" y="0"/>
                  </a:lnTo>
                  <a:lnTo>
                    <a:pt x="729190" y="116004"/>
                  </a:lnTo>
                  <a:lnTo>
                    <a:pt x="0" y="116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1AB3F2B-7369-F7E7-BAD1-D6910E8D7939}"/>
                </a:ext>
              </a:extLst>
            </p:cNvPr>
            <p:cNvSpPr/>
            <p:nvPr/>
          </p:nvSpPr>
          <p:spPr>
            <a:xfrm>
              <a:off x="1145910" y="3638840"/>
              <a:ext cx="11834" cy="12313"/>
            </a:xfrm>
            <a:custGeom>
              <a:avLst/>
              <a:gdLst>
                <a:gd name="connsiteX0" fmla="*/ 9216 w 11834"/>
                <a:gd name="connsiteY0" fmla="*/ 6387 h 12313"/>
                <a:gd name="connsiteX1" fmla="*/ 0 w 11834"/>
                <a:gd name="connsiteY1" fmla="*/ 3075 h 12313"/>
                <a:gd name="connsiteX2" fmla="*/ 0 w 11834"/>
                <a:gd name="connsiteY2" fmla="*/ 0 h 12313"/>
                <a:gd name="connsiteX3" fmla="*/ 11834 w 11834"/>
                <a:gd name="connsiteY3" fmla="*/ 4897 h 12313"/>
                <a:gd name="connsiteX4" fmla="*/ 11834 w 11834"/>
                <a:gd name="connsiteY4" fmla="*/ 6980 h 12313"/>
                <a:gd name="connsiteX5" fmla="*/ 9216 w 11834"/>
                <a:gd name="connsiteY5" fmla="*/ 6387 h 12313"/>
                <a:gd name="connsiteX6" fmla="*/ 0 w 11834"/>
                <a:gd name="connsiteY6" fmla="*/ 9238 h 12313"/>
                <a:gd name="connsiteX7" fmla="*/ 9245 w 11834"/>
                <a:gd name="connsiteY7" fmla="*/ 5860 h 12313"/>
                <a:gd name="connsiteX8" fmla="*/ 11834 w 11834"/>
                <a:gd name="connsiteY8" fmla="*/ 5330 h 12313"/>
                <a:gd name="connsiteX9" fmla="*/ 11834 w 11834"/>
                <a:gd name="connsiteY9" fmla="*/ 7404 h 12313"/>
                <a:gd name="connsiteX10" fmla="*/ 0 w 11834"/>
                <a:gd name="connsiteY10" fmla="*/ 12313 h 12313"/>
                <a:gd name="connsiteX11" fmla="*/ 0 w 11834"/>
                <a:gd name="connsiteY11" fmla="*/ 9238 h 1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4" h="12313">
                  <a:moveTo>
                    <a:pt x="9216" y="6387"/>
                  </a:moveTo>
                  <a:lnTo>
                    <a:pt x="0" y="3075"/>
                  </a:lnTo>
                  <a:lnTo>
                    <a:pt x="0" y="0"/>
                  </a:lnTo>
                  <a:lnTo>
                    <a:pt x="11834" y="4897"/>
                  </a:lnTo>
                  <a:lnTo>
                    <a:pt x="11834" y="6980"/>
                  </a:lnTo>
                  <a:lnTo>
                    <a:pt x="9216" y="6387"/>
                  </a:lnTo>
                  <a:close/>
                  <a:moveTo>
                    <a:pt x="0" y="9238"/>
                  </a:moveTo>
                  <a:lnTo>
                    <a:pt x="9245" y="5860"/>
                  </a:lnTo>
                  <a:lnTo>
                    <a:pt x="11834" y="5330"/>
                  </a:lnTo>
                  <a:lnTo>
                    <a:pt x="11834" y="7404"/>
                  </a:lnTo>
                  <a:lnTo>
                    <a:pt x="0" y="12313"/>
                  </a:lnTo>
                  <a:lnTo>
                    <a:pt x="0" y="9238"/>
                  </a:ln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0B6129D-A7C6-804A-1661-850BB2441940}"/>
                </a:ext>
              </a:extLst>
            </p:cNvPr>
            <p:cNvSpPr/>
            <p:nvPr/>
          </p:nvSpPr>
          <p:spPr>
            <a:xfrm>
              <a:off x="1199664" y="3638840"/>
              <a:ext cx="26402" cy="12313"/>
            </a:xfrm>
            <a:custGeom>
              <a:avLst/>
              <a:gdLst>
                <a:gd name="connsiteX0" fmla="*/ 9216 w 26402"/>
                <a:gd name="connsiteY0" fmla="*/ 6387 h 12313"/>
                <a:gd name="connsiteX1" fmla="*/ 0 w 26402"/>
                <a:gd name="connsiteY1" fmla="*/ 3075 h 12313"/>
                <a:gd name="connsiteX2" fmla="*/ 0 w 26402"/>
                <a:gd name="connsiteY2" fmla="*/ 0 h 12313"/>
                <a:gd name="connsiteX3" fmla="*/ 11834 w 26402"/>
                <a:gd name="connsiteY3" fmla="*/ 4897 h 12313"/>
                <a:gd name="connsiteX4" fmla="*/ 11834 w 26402"/>
                <a:gd name="connsiteY4" fmla="*/ 6980 h 12313"/>
                <a:gd name="connsiteX5" fmla="*/ 9216 w 26402"/>
                <a:gd name="connsiteY5" fmla="*/ 6387 h 12313"/>
                <a:gd name="connsiteX6" fmla="*/ 0 w 26402"/>
                <a:gd name="connsiteY6" fmla="*/ 9238 h 12313"/>
                <a:gd name="connsiteX7" fmla="*/ 9245 w 26402"/>
                <a:gd name="connsiteY7" fmla="*/ 5860 h 12313"/>
                <a:gd name="connsiteX8" fmla="*/ 11834 w 26402"/>
                <a:gd name="connsiteY8" fmla="*/ 5330 h 12313"/>
                <a:gd name="connsiteX9" fmla="*/ 11834 w 26402"/>
                <a:gd name="connsiteY9" fmla="*/ 7404 h 12313"/>
                <a:gd name="connsiteX10" fmla="*/ 0 w 26402"/>
                <a:gd name="connsiteY10" fmla="*/ 12313 h 12313"/>
                <a:gd name="connsiteX11" fmla="*/ 0 w 26402"/>
                <a:gd name="connsiteY11" fmla="*/ 9238 h 12313"/>
                <a:gd name="connsiteX12" fmla="*/ 23788 w 26402"/>
                <a:gd name="connsiteY12" fmla="*/ 6387 h 12313"/>
                <a:gd name="connsiteX13" fmla="*/ 14572 w 26402"/>
                <a:gd name="connsiteY13" fmla="*/ 3075 h 12313"/>
                <a:gd name="connsiteX14" fmla="*/ 14572 w 26402"/>
                <a:gd name="connsiteY14" fmla="*/ 0 h 12313"/>
                <a:gd name="connsiteX15" fmla="*/ 26403 w 26402"/>
                <a:gd name="connsiteY15" fmla="*/ 4897 h 12313"/>
                <a:gd name="connsiteX16" fmla="*/ 26403 w 26402"/>
                <a:gd name="connsiteY16" fmla="*/ 6980 h 12313"/>
                <a:gd name="connsiteX17" fmla="*/ 23788 w 26402"/>
                <a:gd name="connsiteY17" fmla="*/ 6387 h 12313"/>
                <a:gd name="connsiteX18" fmla="*/ 14572 w 26402"/>
                <a:gd name="connsiteY18" fmla="*/ 9238 h 12313"/>
                <a:gd name="connsiteX19" fmla="*/ 23814 w 26402"/>
                <a:gd name="connsiteY19" fmla="*/ 5860 h 12313"/>
                <a:gd name="connsiteX20" fmla="*/ 26403 w 26402"/>
                <a:gd name="connsiteY20" fmla="*/ 5330 h 12313"/>
                <a:gd name="connsiteX21" fmla="*/ 26403 w 26402"/>
                <a:gd name="connsiteY21" fmla="*/ 7404 h 12313"/>
                <a:gd name="connsiteX22" fmla="*/ 14572 w 26402"/>
                <a:gd name="connsiteY22" fmla="*/ 12313 h 12313"/>
                <a:gd name="connsiteX23" fmla="*/ 14572 w 26402"/>
                <a:gd name="connsiteY23" fmla="*/ 9238 h 1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402" h="12313">
                  <a:moveTo>
                    <a:pt x="9216" y="6387"/>
                  </a:moveTo>
                  <a:lnTo>
                    <a:pt x="0" y="3075"/>
                  </a:lnTo>
                  <a:lnTo>
                    <a:pt x="0" y="0"/>
                  </a:lnTo>
                  <a:lnTo>
                    <a:pt x="11834" y="4897"/>
                  </a:lnTo>
                  <a:lnTo>
                    <a:pt x="11834" y="6980"/>
                  </a:lnTo>
                  <a:lnTo>
                    <a:pt x="9216" y="6387"/>
                  </a:lnTo>
                  <a:close/>
                  <a:moveTo>
                    <a:pt x="0" y="9238"/>
                  </a:moveTo>
                  <a:lnTo>
                    <a:pt x="9245" y="5860"/>
                  </a:lnTo>
                  <a:lnTo>
                    <a:pt x="11834" y="5330"/>
                  </a:lnTo>
                  <a:lnTo>
                    <a:pt x="11834" y="7404"/>
                  </a:lnTo>
                  <a:lnTo>
                    <a:pt x="0" y="12313"/>
                  </a:lnTo>
                  <a:lnTo>
                    <a:pt x="0" y="9238"/>
                  </a:lnTo>
                  <a:close/>
                  <a:moveTo>
                    <a:pt x="23788" y="6387"/>
                  </a:moveTo>
                  <a:lnTo>
                    <a:pt x="14572" y="3075"/>
                  </a:lnTo>
                  <a:lnTo>
                    <a:pt x="14572" y="0"/>
                  </a:lnTo>
                  <a:lnTo>
                    <a:pt x="26403" y="4897"/>
                  </a:lnTo>
                  <a:lnTo>
                    <a:pt x="26403" y="6980"/>
                  </a:lnTo>
                  <a:lnTo>
                    <a:pt x="23788" y="6387"/>
                  </a:lnTo>
                  <a:close/>
                  <a:moveTo>
                    <a:pt x="14572" y="9238"/>
                  </a:moveTo>
                  <a:lnTo>
                    <a:pt x="23814" y="5860"/>
                  </a:lnTo>
                  <a:lnTo>
                    <a:pt x="26403" y="5330"/>
                  </a:lnTo>
                  <a:lnTo>
                    <a:pt x="26403" y="7404"/>
                  </a:lnTo>
                  <a:lnTo>
                    <a:pt x="14572" y="12313"/>
                  </a:lnTo>
                  <a:lnTo>
                    <a:pt x="14572" y="9238"/>
                  </a:ln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02801E8-C018-E554-069F-0676BB7AF742}"/>
                </a:ext>
              </a:extLst>
            </p:cNvPr>
            <p:cNvSpPr/>
            <p:nvPr/>
          </p:nvSpPr>
          <p:spPr>
            <a:xfrm>
              <a:off x="702929" y="3639473"/>
              <a:ext cx="11831" cy="12313"/>
            </a:xfrm>
            <a:custGeom>
              <a:avLst/>
              <a:gdLst>
                <a:gd name="connsiteX0" fmla="*/ 2616 w 11831"/>
                <a:gd name="connsiteY0" fmla="*/ 5926 h 12313"/>
                <a:gd name="connsiteX1" fmla="*/ 11832 w 11831"/>
                <a:gd name="connsiteY1" fmla="*/ 9238 h 12313"/>
                <a:gd name="connsiteX2" fmla="*/ 11832 w 11831"/>
                <a:gd name="connsiteY2" fmla="*/ 12313 h 12313"/>
                <a:gd name="connsiteX3" fmla="*/ 0 w 11831"/>
                <a:gd name="connsiteY3" fmla="*/ 7417 h 12313"/>
                <a:gd name="connsiteX4" fmla="*/ 0 w 11831"/>
                <a:gd name="connsiteY4" fmla="*/ 5333 h 12313"/>
                <a:gd name="connsiteX5" fmla="*/ 2616 w 11831"/>
                <a:gd name="connsiteY5" fmla="*/ 5926 h 12313"/>
                <a:gd name="connsiteX6" fmla="*/ 11832 w 11831"/>
                <a:gd name="connsiteY6" fmla="*/ 3075 h 12313"/>
                <a:gd name="connsiteX7" fmla="*/ 2588 w 11831"/>
                <a:gd name="connsiteY7" fmla="*/ 6453 h 12313"/>
                <a:gd name="connsiteX8" fmla="*/ 0 w 11831"/>
                <a:gd name="connsiteY8" fmla="*/ 6983 h 12313"/>
                <a:gd name="connsiteX9" fmla="*/ 0 w 11831"/>
                <a:gd name="connsiteY9" fmla="*/ 4909 h 12313"/>
                <a:gd name="connsiteX10" fmla="*/ 11832 w 11831"/>
                <a:gd name="connsiteY10" fmla="*/ 0 h 12313"/>
                <a:gd name="connsiteX11" fmla="*/ 11832 w 11831"/>
                <a:gd name="connsiteY11" fmla="*/ 3075 h 1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31" h="12313">
                  <a:moveTo>
                    <a:pt x="2616" y="5926"/>
                  </a:moveTo>
                  <a:lnTo>
                    <a:pt x="11832" y="9238"/>
                  </a:lnTo>
                  <a:lnTo>
                    <a:pt x="11832" y="12313"/>
                  </a:lnTo>
                  <a:lnTo>
                    <a:pt x="0" y="7417"/>
                  </a:lnTo>
                  <a:lnTo>
                    <a:pt x="0" y="5333"/>
                  </a:lnTo>
                  <a:lnTo>
                    <a:pt x="2616" y="5926"/>
                  </a:lnTo>
                  <a:close/>
                  <a:moveTo>
                    <a:pt x="11832" y="3075"/>
                  </a:moveTo>
                  <a:lnTo>
                    <a:pt x="2588" y="6453"/>
                  </a:lnTo>
                  <a:lnTo>
                    <a:pt x="0" y="6983"/>
                  </a:lnTo>
                  <a:lnTo>
                    <a:pt x="0" y="4909"/>
                  </a:lnTo>
                  <a:lnTo>
                    <a:pt x="11832" y="0"/>
                  </a:lnTo>
                  <a:lnTo>
                    <a:pt x="11832" y="3075"/>
                  </a:ln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BB9AF57B-8ED0-E5AB-6716-C499CFDE39CB}"/>
                </a:ext>
              </a:extLst>
            </p:cNvPr>
            <p:cNvSpPr/>
            <p:nvPr/>
          </p:nvSpPr>
          <p:spPr>
            <a:xfrm>
              <a:off x="634604" y="3639473"/>
              <a:ext cx="26402" cy="12313"/>
            </a:xfrm>
            <a:custGeom>
              <a:avLst/>
              <a:gdLst>
                <a:gd name="connsiteX0" fmla="*/ 17186 w 26402"/>
                <a:gd name="connsiteY0" fmla="*/ 5926 h 12313"/>
                <a:gd name="connsiteX1" fmla="*/ 26402 w 26402"/>
                <a:gd name="connsiteY1" fmla="*/ 9238 h 12313"/>
                <a:gd name="connsiteX2" fmla="*/ 26402 w 26402"/>
                <a:gd name="connsiteY2" fmla="*/ 12313 h 12313"/>
                <a:gd name="connsiteX3" fmla="*/ 14571 w 26402"/>
                <a:gd name="connsiteY3" fmla="*/ 7417 h 12313"/>
                <a:gd name="connsiteX4" fmla="*/ 14571 w 26402"/>
                <a:gd name="connsiteY4" fmla="*/ 5333 h 12313"/>
                <a:gd name="connsiteX5" fmla="*/ 17186 w 26402"/>
                <a:gd name="connsiteY5" fmla="*/ 5926 h 12313"/>
                <a:gd name="connsiteX6" fmla="*/ 26402 w 26402"/>
                <a:gd name="connsiteY6" fmla="*/ 3075 h 12313"/>
                <a:gd name="connsiteX7" fmla="*/ 17159 w 26402"/>
                <a:gd name="connsiteY7" fmla="*/ 6453 h 12313"/>
                <a:gd name="connsiteX8" fmla="*/ 14571 w 26402"/>
                <a:gd name="connsiteY8" fmla="*/ 6983 h 12313"/>
                <a:gd name="connsiteX9" fmla="*/ 14571 w 26402"/>
                <a:gd name="connsiteY9" fmla="*/ 4909 h 12313"/>
                <a:gd name="connsiteX10" fmla="*/ 26402 w 26402"/>
                <a:gd name="connsiteY10" fmla="*/ 0 h 12313"/>
                <a:gd name="connsiteX11" fmla="*/ 26402 w 26402"/>
                <a:gd name="connsiteY11" fmla="*/ 3075 h 12313"/>
                <a:gd name="connsiteX12" fmla="*/ 2616 w 26402"/>
                <a:gd name="connsiteY12" fmla="*/ 5926 h 12313"/>
                <a:gd name="connsiteX13" fmla="*/ 11832 w 26402"/>
                <a:gd name="connsiteY13" fmla="*/ 9238 h 12313"/>
                <a:gd name="connsiteX14" fmla="*/ 11832 w 26402"/>
                <a:gd name="connsiteY14" fmla="*/ 12313 h 12313"/>
                <a:gd name="connsiteX15" fmla="*/ 0 w 26402"/>
                <a:gd name="connsiteY15" fmla="*/ 7417 h 12313"/>
                <a:gd name="connsiteX16" fmla="*/ 0 w 26402"/>
                <a:gd name="connsiteY16" fmla="*/ 5333 h 12313"/>
                <a:gd name="connsiteX17" fmla="*/ 2616 w 26402"/>
                <a:gd name="connsiteY17" fmla="*/ 5926 h 12313"/>
                <a:gd name="connsiteX18" fmla="*/ 11832 w 26402"/>
                <a:gd name="connsiteY18" fmla="*/ 3075 h 12313"/>
                <a:gd name="connsiteX19" fmla="*/ 2588 w 26402"/>
                <a:gd name="connsiteY19" fmla="*/ 6453 h 12313"/>
                <a:gd name="connsiteX20" fmla="*/ 0 w 26402"/>
                <a:gd name="connsiteY20" fmla="*/ 6983 h 12313"/>
                <a:gd name="connsiteX21" fmla="*/ 0 w 26402"/>
                <a:gd name="connsiteY21" fmla="*/ 4909 h 12313"/>
                <a:gd name="connsiteX22" fmla="*/ 11832 w 26402"/>
                <a:gd name="connsiteY22" fmla="*/ 0 h 12313"/>
                <a:gd name="connsiteX23" fmla="*/ 11832 w 26402"/>
                <a:gd name="connsiteY23" fmla="*/ 3075 h 1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402" h="12313">
                  <a:moveTo>
                    <a:pt x="17186" y="5926"/>
                  </a:moveTo>
                  <a:lnTo>
                    <a:pt x="26402" y="9238"/>
                  </a:lnTo>
                  <a:lnTo>
                    <a:pt x="26402" y="12313"/>
                  </a:lnTo>
                  <a:lnTo>
                    <a:pt x="14571" y="7417"/>
                  </a:lnTo>
                  <a:lnTo>
                    <a:pt x="14571" y="5333"/>
                  </a:lnTo>
                  <a:lnTo>
                    <a:pt x="17186" y="5926"/>
                  </a:lnTo>
                  <a:close/>
                  <a:moveTo>
                    <a:pt x="26402" y="3075"/>
                  </a:moveTo>
                  <a:lnTo>
                    <a:pt x="17159" y="6453"/>
                  </a:lnTo>
                  <a:lnTo>
                    <a:pt x="14571" y="6983"/>
                  </a:lnTo>
                  <a:lnTo>
                    <a:pt x="14571" y="4909"/>
                  </a:lnTo>
                  <a:lnTo>
                    <a:pt x="26402" y="0"/>
                  </a:lnTo>
                  <a:lnTo>
                    <a:pt x="26402" y="3075"/>
                  </a:lnTo>
                  <a:close/>
                  <a:moveTo>
                    <a:pt x="2616" y="5926"/>
                  </a:moveTo>
                  <a:lnTo>
                    <a:pt x="11832" y="9238"/>
                  </a:lnTo>
                  <a:lnTo>
                    <a:pt x="11832" y="12313"/>
                  </a:lnTo>
                  <a:lnTo>
                    <a:pt x="0" y="7417"/>
                  </a:lnTo>
                  <a:lnTo>
                    <a:pt x="0" y="5333"/>
                  </a:lnTo>
                  <a:lnTo>
                    <a:pt x="2616" y="5926"/>
                  </a:lnTo>
                  <a:close/>
                  <a:moveTo>
                    <a:pt x="11832" y="3075"/>
                  </a:moveTo>
                  <a:lnTo>
                    <a:pt x="2588" y="6453"/>
                  </a:lnTo>
                  <a:lnTo>
                    <a:pt x="0" y="6983"/>
                  </a:lnTo>
                  <a:lnTo>
                    <a:pt x="0" y="4909"/>
                  </a:lnTo>
                  <a:lnTo>
                    <a:pt x="11832" y="0"/>
                  </a:lnTo>
                  <a:lnTo>
                    <a:pt x="11832" y="3075"/>
                  </a:ln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702DD04F-42D6-79E7-C785-4AC6E510CE8C}"/>
                </a:ext>
              </a:extLst>
            </p:cNvPr>
            <p:cNvSpPr/>
            <p:nvPr/>
          </p:nvSpPr>
          <p:spPr>
            <a:xfrm>
              <a:off x="783036" y="3635072"/>
              <a:ext cx="290618" cy="26186"/>
            </a:xfrm>
            <a:custGeom>
              <a:avLst/>
              <a:gdLst>
                <a:gd name="connsiteX0" fmla="*/ 11832 w 290618"/>
                <a:gd name="connsiteY0" fmla="*/ 15694 h 26186"/>
                <a:gd name="connsiteX1" fmla="*/ 11613 w 290618"/>
                <a:gd name="connsiteY1" fmla="*/ 14506 h 26186"/>
                <a:gd name="connsiteX2" fmla="*/ 10873 w 290618"/>
                <a:gd name="connsiteY2" fmla="*/ 13555 h 26186"/>
                <a:gd name="connsiteX3" fmla="*/ 9422 w 290618"/>
                <a:gd name="connsiteY3" fmla="*/ 12750 h 26186"/>
                <a:gd name="connsiteX4" fmla="*/ 7094 w 290618"/>
                <a:gd name="connsiteY4" fmla="*/ 11970 h 26186"/>
                <a:gd name="connsiteX5" fmla="*/ 4423 w 290618"/>
                <a:gd name="connsiteY5" fmla="*/ 11035 h 26186"/>
                <a:gd name="connsiteX6" fmla="*/ 2383 w 290618"/>
                <a:gd name="connsiteY6" fmla="*/ 9834 h 26186"/>
                <a:gd name="connsiteX7" fmla="*/ 1082 w 290618"/>
                <a:gd name="connsiteY7" fmla="*/ 8290 h 26186"/>
                <a:gd name="connsiteX8" fmla="*/ 630 w 290618"/>
                <a:gd name="connsiteY8" fmla="*/ 6297 h 26186"/>
                <a:gd name="connsiteX9" fmla="*/ 1109 w 290618"/>
                <a:gd name="connsiteY9" fmla="*/ 4223 h 26186"/>
                <a:gd name="connsiteX10" fmla="*/ 2479 w 290618"/>
                <a:gd name="connsiteY10" fmla="*/ 2573 h 26186"/>
                <a:gd name="connsiteX11" fmla="*/ 4629 w 290618"/>
                <a:gd name="connsiteY11" fmla="*/ 1466 h 26186"/>
                <a:gd name="connsiteX12" fmla="*/ 7409 w 290618"/>
                <a:gd name="connsiteY12" fmla="*/ 1070 h 26186"/>
                <a:gd name="connsiteX13" fmla="*/ 11216 w 290618"/>
                <a:gd name="connsiteY13" fmla="*/ 1902 h 26186"/>
                <a:gd name="connsiteX14" fmla="*/ 13612 w 290618"/>
                <a:gd name="connsiteY14" fmla="*/ 4051 h 26186"/>
                <a:gd name="connsiteX15" fmla="*/ 14434 w 290618"/>
                <a:gd name="connsiteY15" fmla="*/ 6877 h 26186"/>
                <a:gd name="connsiteX16" fmla="*/ 11805 w 290618"/>
                <a:gd name="connsiteY16" fmla="*/ 6877 h 26186"/>
                <a:gd name="connsiteX17" fmla="*/ 11325 w 290618"/>
                <a:gd name="connsiteY17" fmla="*/ 4962 h 26186"/>
                <a:gd name="connsiteX18" fmla="*/ 9874 w 290618"/>
                <a:gd name="connsiteY18" fmla="*/ 3643 h 26186"/>
                <a:gd name="connsiteX19" fmla="*/ 7409 w 290618"/>
                <a:gd name="connsiteY19" fmla="*/ 3156 h 26186"/>
                <a:gd name="connsiteX20" fmla="*/ 5081 w 290618"/>
                <a:gd name="connsiteY20" fmla="*/ 3565 h 26186"/>
                <a:gd name="connsiteX21" fmla="*/ 3711 w 290618"/>
                <a:gd name="connsiteY21" fmla="*/ 4672 h 26186"/>
                <a:gd name="connsiteX22" fmla="*/ 3273 w 290618"/>
                <a:gd name="connsiteY22" fmla="*/ 6269 h 26186"/>
                <a:gd name="connsiteX23" fmla="*/ 3533 w 290618"/>
                <a:gd name="connsiteY23" fmla="*/ 7379 h 26186"/>
                <a:gd name="connsiteX24" fmla="*/ 4369 w 290618"/>
                <a:gd name="connsiteY24" fmla="*/ 8290 h 26186"/>
                <a:gd name="connsiteX25" fmla="*/ 5820 w 290618"/>
                <a:gd name="connsiteY25" fmla="*/ 9067 h 26186"/>
                <a:gd name="connsiteX26" fmla="*/ 7943 w 290618"/>
                <a:gd name="connsiteY26" fmla="*/ 9753 h 26186"/>
                <a:gd name="connsiteX27" fmla="*/ 10873 w 290618"/>
                <a:gd name="connsiteY27" fmla="*/ 10782 h 26186"/>
                <a:gd name="connsiteX28" fmla="*/ 12900 w 290618"/>
                <a:gd name="connsiteY28" fmla="*/ 12064 h 26186"/>
                <a:gd name="connsiteX29" fmla="*/ 14091 w 290618"/>
                <a:gd name="connsiteY29" fmla="*/ 13661 h 26186"/>
                <a:gd name="connsiteX30" fmla="*/ 14488 w 290618"/>
                <a:gd name="connsiteY30" fmla="*/ 15666 h 26186"/>
                <a:gd name="connsiteX31" fmla="*/ 13996 w 290618"/>
                <a:gd name="connsiteY31" fmla="*/ 17793 h 26186"/>
                <a:gd name="connsiteX32" fmla="*/ 12585 w 290618"/>
                <a:gd name="connsiteY32" fmla="*/ 19415 h 26186"/>
                <a:gd name="connsiteX33" fmla="*/ 10380 w 290618"/>
                <a:gd name="connsiteY33" fmla="*/ 20457 h 26186"/>
                <a:gd name="connsiteX34" fmla="*/ 7532 w 290618"/>
                <a:gd name="connsiteY34" fmla="*/ 20815 h 26186"/>
                <a:gd name="connsiteX35" fmla="*/ 4807 w 290618"/>
                <a:gd name="connsiteY35" fmla="*/ 20444 h 26186"/>
                <a:gd name="connsiteX36" fmla="*/ 2383 w 290618"/>
                <a:gd name="connsiteY36" fmla="*/ 19337 h 26186"/>
                <a:gd name="connsiteX37" fmla="*/ 644 w 290618"/>
                <a:gd name="connsiteY37" fmla="*/ 17516 h 26186"/>
                <a:gd name="connsiteX38" fmla="*/ 0 w 290618"/>
                <a:gd name="connsiteY38" fmla="*/ 14980 h 26186"/>
                <a:gd name="connsiteX39" fmla="*/ 2629 w 290618"/>
                <a:gd name="connsiteY39" fmla="*/ 14980 h 26186"/>
                <a:gd name="connsiteX40" fmla="*/ 3026 w 290618"/>
                <a:gd name="connsiteY40" fmla="*/ 16683 h 26186"/>
                <a:gd name="connsiteX41" fmla="*/ 4108 w 290618"/>
                <a:gd name="connsiteY41" fmla="*/ 17843 h 26186"/>
                <a:gd name="connsiteX42" fmla="*/ 5683 w 290618"/>
                <a:gd name="connsiteY42" fmla="*/ 18532 h 26186"/>
                <a:gd name="connsiteX43" fmla="*/ 7532 w 290618"/>
                <a:gd name="connsiteY43" fmla="*/ 18741 h 26186"/>
                <a:gd name="connsiteX44" fmla="*/ 9874 w 290618"/>
                <a:gd name="connsiteY44" fmla="*/ 18373 h 26186"/>
                <a:gd name="connsiteX45" fmla="*/ 11325 w 290618"/>
                <a:gd name="connsiteY45" fmla="*/ 17316 h 26186"/>
                <a:gd name="connsiteX46" fmla="*/ 11832 w 290618"/>
                <a:gd name="connsiteY46" fmla="*/ 15694 h 26186"/>
                <a:gd name="connsiteX47" fmla="*/ 20007 w 290618"/>
                <a:gd name="connsiteY47" fmla="*/ 278 h 26186"/>
                <a:gd name="connsiteX48" fmla="*/ 20007 w 290618"/>
                <a:gd name="connsiteY48" fmla="*/ 20550 h 26186"/>
                <a:gd name="connsiteX49" fmla="*/ 17474 w 290618"/>
                <a:gd name="connsiteY49" fmla="*/ 20550 h 26186"/>
                <a:gd name="connsiteX50" fmla="*/ 17474 w 290618"/>
                <a:gd name="connsiteY50" fmla="*/ 278 h 26186"/>
                <a:gd name="connsiteX51" fmla="*/ 20007 w 290618"/>
                <a:gd name="connsiteY51" fmla="*/ 278 h 26186"/>
                <a:gd name="connsiteX52" fmla="*/ 19405 w 290618"/>
                <a:gd name="connsiteY52" fmla="*/ 12868 h 26186"/>
                <a:gd name="connsiteX53" fmla="*/ 18350 w 290618"/>
                <a:gd name="connsiteY53" fmla="*/ 12828 h 26186"/>
                <a:gd name="connsiteX54" fmla="*/ 18802 w 290618"/>
                <a:gd name="connsiteY54" fmla="*/ 10124 h 26186"/>
                <a:gd name="connsiteX55" fmla="*/ 20035 w 290618"/>
                <a:gd name="connsiteY55" fmla="*/ 7947 h 26186"/>
                <a:gd name="connsiteX56" fmla="*/ 21925 w 290618"/>
                <a:gd name="connsiteY56" fmla="*/ 6522 h 26186"/>
                <a:gd name="connsiteX57" fmla="*/ 24376 w 290618"/>
                <a:gd name="connsiteY57" fmla="*/ 6007 h 26186"/>
                <a:gd name="connsiteX58" fmla="*/ 26348 w 290618"/>
                <a:gd name="connsiteY58" fmla="*/ 6297 h 26186"/>
                <a:gd name="connsiteX59" fmla="*/ 27840 w 290618"/>
                <a:gd name="connsiteY59" fmla="*/ 7192 h 26186"/>
                <a:gd name="connsiteX60" fmla="*/ 28799 w 290618"/>
                <a:gd name="connsiteY60" fmla="*/ 8805 h 26186"/>
                <a:gd name="connsiteX61" fmla="*/ 29128 w 290618"/>
                <a:gd name="connsiteY61" fmla="*/ 11194 h 26186"/>
                <a:gd name="connsiteX62" fmla="*/ 29128 w 290618"/>
                <a:gd name="connsiteY62" fmla="*/ 20550 h 26186"/>
                <a:gd name="connsiteX63" fmla="*/ 26581 w 290618"/>
                <a:gd name="connsiteY63" fmla="*/ 20550 h 26186"/>
                <a:gd name="connsiteX64" fmla="*/ 26581 w 290618"/>
                <a:gd name="connsiteY64" fmla="*/ 11166 h 26186"/>
                <a:gd name="connsiteX65" fmla="*/ 26238 w 290618"/>
                <a:gd name="connsiteY65" fmla="*/ 9372 h 26186"/>
                <a:gd name="connsiteX66" fmla="*/ 25239 w 290618"/>
                <a:gd name="connsiteY66" fmla="*/ 8380 h 26186"/>
                <a:gd name="connsiteX67" fmla="*/ 23623 w 290618"/>
                <a:gd name="connsiteY67" fmla="*/ 8065 h 26186"/>
                <a:gd name="connsiteX68" fmla="*/ 21897 w 290618"/>
                <a:gd name="connsiteY68" fmla="*/ 8446 h 26186"/>
                <a:gd name="connsiteX69" fmla="*/ 20569 w 290618"/>
                <a:gd name="connsiteY69" fmla="*/ 9503 h 26186"/>
                <a:gd name="connsiteX70" fmla="*/ 19706 w 290618"/>
                <a:gd name="connsiteY70" fmla="*/ 11047 h 26186"/>
                <a:gd name="connsiteX71" fmla="*/ 19405 w 290618"/>
                <a:gd name="connsiteY71" fmla="*/ 12868 h 26186"/>
                <a:gd name="connsiteX72" fmla="*/ 32250 w 290618"/>
                <a:gd name="connsiteY72" fmla="*/ 13567 h 26186"/>
                <a:gd name="connsiteX73" fmla="*/ 32250 w 290618"/>
                <a:gd name="connsiteY73" fmla="*/ 13265 h 26186"/>
                <a:gd name="connsiteX74" fmla="*/ 32716 w 290618"/>
                <a:gd name="connsiteY74" fmla="*/ 10401 h 26186"/>
                <a:gd name="connsiteX75" fmla="*/ 34058 w 290618"/>
                <a:gd name="connsiteY75" fmla="*/ 8090 h 26186"/>
                <a:gd name="connsiteX76" fmla="*/ 36180 w 290618"/>
                <a:gd name="connsiteY76" fmla="*/ 6559 h 26186"/>
                <a:gd name="connsiteX77" fmla="*/ 38974 w 290618"/>
                <a:gd name="connsiteY77" fmla="*/ 6007 h 26186"/>
                <a:gd name="connsiteX78" fmla="*/ 41781 w 290618"/>
                <a:gd name="connsiteY78" fmla="*/ 6559 h 26186"/>
                <a:gd name="connsiteX79" fmla="*/ 43918 w 290618"/>
                <a:gd name="connsiteY79" fmla="*/ 8090 h 26186"/>
                <a:gd name="connsiteX80" fmla="*/ 45273 w 290618"/>
                <a:gd name="connsiteY80" fmla="*/ 10401 h 26186"/>
                <a:gd name="connsiteX81" fmla="*/ 45739 w 290618"/>
                <a:gd name="connsiteY81" fmla="*/ 13265 h 26186"/>
                <a:gd name="connsiteX82" fmla="*/ 45739 w 290618"/>
                <a:gd name="connsiteY82" fmla="*/ 13567 h 26186"/>
                <a:gd name="connsiteX83" fmla="*/ 45273 w 290618"/>
                <a:gd name="connsiteY83" fmla="*/ 16433 h 26186"/>
                <a:gd name="connsiteX84" fmla="*/ 43918 w 290618"/>
                <a:gd name="connsiteY84" fmla="*/ 18741 h 26186"/>
                <a:gd name="connsiteX85" fmla="*/ 41795 w 290618"/>
                <a:gd name="connsiteY85" fmla="*/ 20273 h 26186"/>
                <a:gd name="connsiteX86" fmla="*/ 39001 w 290618"/>
                <a:gd name="connsiteY86" fmla="*/ 20815 h 26186"/>
                <a:gd name="connsiteX87" fmla="*/ 36194 w 290618"/>
                <a:gd name="connsiteY87" fmla="*/ 20273 h 26186"/>
                <a:gd name="connsiteX88" fmla="*/ 34058 w 290618"/>
                <a:gd name="connsiteY88" fmla="*/ 18741 h 26186"/>
                <a:gd name="connsiteX89" fmla="*/ 32716 w 290618"/>
                <a:gd name="connsiteY89" fmla="*/ 16433 h 26186"/>
                <a:gd name="connsiteX90" fmla="*/ 32250 w 290618"/>
                <a:gd name="connsiteY90" fmla="*/ 13567 h 26186"/>
                <a:gd name="connsiteX91" fmla="*/ 34783 w 290618"/>
                <a:gd name="connsiteY91" fmla="*/ 13265 h 26186"/>
                <a:gd name="connsiteX92" fmla="*/ 34783 w 290618"/>
                <a:gd name="connsiteY92" fmla="*/ 13567 h 26186"/>
                <a:gd name="connsiteX93" fmla="*/ 35044 w 290618"/>
                <a:gd name="connsiteY93" fmla="*/ 15588 h 26186"/>
                <a:gd name="connsiteX94" fmla="*/ 35824 w 290618"/>
                <a:gd name="connsiteY94" fmla="*/ 17251 h 26186"/>
                <a:gd name="connsiteX95" fmla="*/ 37153 w 290618"/>
                <a:gd name="connsiteY95" fmla="*/ 18398 h 26186"/>
                <a:gd name="connsiteX96" fmla="*/ 39001 w 290618"/>
                <a:gd name="connsiteY96" fmla="*/ 18807 h 26186"/>
                <a:gd name="connsiteX97" fmla="*/ 40823 w 290618"/>
                <a:gd name="connsiteY97" fmla="*/ 18398 h 26186"/>
                <a:gd name="connsiteX98" fmla="*/ 42137 w 290618"/>
                <a:gd name="connsiteY98" fmla="*/ 17251 h 26186"/>
                <a:gd name="connsiteX99" fmla="*/ 42918 w 290618"/>
                <a:gd name="connsiteY99" fmla="*/ 15588 h 26186"/>
                <a:gd name="connsiteX100" fmla="*/ 43192 w 290618"/>
                <a:gd name="connsiteY100" fmla="*/ 13567 h 26186"/>
                <a:gd name="connsiteX101" fmla="*/ 43192 w 290618"/>
                <a:gd name="connsiteY101" fmla="*/ 13265 h 26186"/>
                <a:gd name="connsiteX102" fmla="*/ 42918 w 290618"/>
                <a:gd name="connsiteY102" fmla="*/ 11272 h 26186"/>
                <a:gd name="connsiteX103" fmla="*/ 42123 w 290618"/>
                <a:gd name="connsiteY103" fmla="*/ 9597 h 26186"/>
                <a:gd name="connsiteX104" fmla="*/ 40809 w 290618"/>
                <a:gd name="connsiteY104" fmla="*/ 8433 h 26186"/>
                <a:gd name="connsiteX105" fmla="*/ 38974 w 290618"/>
                <a:gd name="connsiteY105" fmla="*/ 8012 h 26186"/>
                <a:gd name="connsiteX106" fmla="*/ 37139 w 290618"/>
                <a:gd name="connsiteY106" fmla="*/ 8433 h 26186"/>
                <a:gd name="connsiteX107" fmla="*/ 35824 w 290618"/>
                <a:gd name="connsiteY107" fmla="*/ 9597 h 26186"/>
                <a:gd name="connsiteX108" fmla="*/ 35044 w 290618"/>
                <a:gd name="connsiteY108" fmla="*/ 11272 h 26186"/>
                <a:gd name="connsiteX109" fmla="*/ 34783 w 290618"/>
                <a:gd name="connsiteY109" fmla="*/ 13265 h 26186"/>
                <a:gd name="connsiteX110" fmla="*/ 52668 w 290618"/>
                <a:gd name="connsiteY110" fmla="*/ 18018 h 26186"/>
                <a:gd name="connsiteX111" fmla="*/ 56475 w 290618"/>
                <a:gd name="connsiteY111" fmla="*/ 6269 h 26186"/>
                <a:gd name="connsiteX112" fmla="*/ 58146 w 290618"/>
                <a:gd name="connsiteY112" fmla="*/ 6269 h 26186"/>
                <a:gd name="connsiteX113" fmla="*/ 57817 w 290618"/>
                <a:gd name="connsiteY113" fmla="*/ 8605 h 26186"/>
                <a:gd name="connsiteX114" fmla="*/ 53942 w 290618"/>
                <a:gd name="connsiteY114" fmla="*/ 20550 h 26186"/>
                <a:gd name="connsiteX115" fmla="*/ 52312 w 290618"/>
                <a:gd name="connsiteY115" fmla="*/ 20550 h 26186"/>
                <a:gd name="connsiteX116" fmla="*/ 52668 w 290618"/>
                <a:gd name="connsiteY116" fmla="*/ 18018 h 26186"/>
                <a:gd name="connsiteX117" fmla="*/ 50107 w 290618"/>
                <a:gd name="connsiteY117" fmla="*/ 6269 h 26186"/>
                <a:gd name="connsiteX118" fmla="*/ 53353 w 290618"/>
                <a:gd name="connsiteY118" fmla="*/ 18149 h 26186"/>
                <a:gd name="connsiteX119" fmla="*/ 53586 w 290618"/>
                <a:gd name="connsiteY119" fmla="*/ 20550 h 26186"/>
                <a:gd name="connsiteX120" fmla="*/ 51874 w 290618"/>
                <a:gd name="connsiteY120" fmla="*/ 20550 h 26186"/>
                <a:gd name="connsiteX121" fmla="*/ 47574 w 290618"/>
                <a:gd name="connsiteY121" fmla="*/ 6269 h 26186"/>
                <a:gd name="connsiteX122" fmla="*/ 50107 w 290618"/>
                <a:gd name="connsiteY122" fmla="*/ 6269 h 26186"/>
                <a:gd name="connsiteX123" fmla="*/ 61789 w 290618"/>
                <a:gd name="connsiteY123" fmla="*/ 18055 h 26186"/>
                <a:gd name="connsiteX124" fmla="*/ 64884 w 290618"/>
                <a:gd name="connsiteY124" fmla="*/ 6269 h 26186"/>
                <a:gd name="connsiteX125" fmla="*/ 67403 w 290618"/>
                <a:gd name="connsiteY125" fmla="*/ 6269 h 26186"/>
                <a:gd name="connsiteX126" fmla="*/ 63103 w 290618"/>
                <a:gd name="connsiteY126" fmla="*/ 20550 h 26186"/>
                <a:gd name="connsiteX127" fmla="*/ 61405 w 290618"/>
                <a:gd name="connsiteY127" fmla="*/ 20550 h 26186"/>
                <a:gd name="connsiteX128" fmla="*/ 61789 w 290618"/>
                <a:gd name="connsiteY128" fmla="*/ 18055 h 26186"/>
                <a:gd name="connsiteX129" fmla="*/ 58516 w 290618"/>
                <a:gd name="connsiteY129" fmla="*/ 6269 h 26186"/>
                <a:gd name="connsiteX130" fmla="*/ 62240 w 290618"/>
                <a:gd name="connsiteY130" fmla="*/ 17818 h 26186"/>
                <a:gd name="connsiteX131" fmla="*/ 62665 w 290618"/>
                <a:gd name="connsiteY131" fmla="*/ 20550 h 26186"/>
                <a:gd name="connsiteX132" fmla="*/ 61049 w 290618"/>
                <a:gd name="connsiteY132" fmla="*/ 20550 h 26186"/>
                <a:gd name="connsiteX133" fmla="*/ 57064 w 290618"/>
                <a:gd name="connsiteY133" fmla="*/ 8580 h 26186"/>
                <a:gd name="connsiteX134" fmla="*/ 56735 w 290618"/>
                <a:gd name="connsiteY134" fmla="*/ 6269 h 26186"/>
                <a:gd name="connsiteX135" fmla="*/ 58516 w 290618"/>
                <a:gd name="connsiteY135" fmla="*/ 6269 h 26186"/>
                <a:gd name="connsiteX136" fmla="*/ 72758 w 290618"/>
                <a:gd name="connsiteY136" fmla="*/ 6269 h 26186"/>
                <a:gd name="connsiteX137" fmla="*/ 72758 w 290618"/>
                <a:gd name="connsiteY137" fmla="*/ 20550 h 26186"/>
                <a:gd name="connsiteX138" fmla="*/ 70210 w 290618"/>
                <a:gd name="connsiteY138" fmla="*/ 20550 h 26186"/>
                <a:gd name="connsiteX139" fmla="*/ 70210 w 290618"/>
                <a:gd name="connsiteY139" fmla="*/ 6269 h 26186"/>
                <a:gd name="connsiteX140" fmla="*/ 72758 w 290618"/>
                <a:gd name="connsiteY140" fmla="*/ 6269 h 26186"/>
                <a:gd name="connsiteX141" fmla="*/ 70019 w 290618"/>
                <a:gd name="connsiteY141" fmla="*/ 2483 h 26186"/>
                <a:gd name="connsiteX142" fmla="*/ 70388 w 290618"/>
                <a:gd name="connsiteY142" fmla="*/ 1478 h 26186"/>
                <a:gd name="connsiteX143" fmla="*/ 71511 w 290618"/>
                <a:gd name="connsiteY143" fmla="*/ 1070 h 26186"/>
                <a:gd name="connsiteX144" fmla="*/ 72621 w 290618"/>
                <a:gd name="connsiteY144" fmla="*/ 1478 h 26186"/>
                <a:gd name="connsiteX145" fmla="*/ 73018 w 290618"/>
                <a:gd name="connsiteY145" fmla="*/ 2483 h 26186"/>
                <a:gd name="connsiteX146" fmla="*/ 72621 w 290618"/>
                <a:gd name="connsiteY146" fmla="*/ 3459 h 26186"/>
                <a:gd name="connsiteX147" fmla="*/ 71511 w 290618"/>
                <a:gd name="connsiteY147" fmla="*/ 3855 h 26186"/>
                <a:gd name="connsiteX148" fmla="*/ 70388 w 290618"/>
                <a:gd name="connsiteY148" fmla="*/ 3459 h 26186"/>
                <a:gd name="connsiteX149" fmla="*/ 70019 w 290618"/>
                <a:gd name="connsiteY149" fmla="*/ 2483 h 26186"/>
                <a:gd name="connsiteX150" fmla="*/ 79358 w 290618"/>
                <a:gd name="connsiteY150" fmla="*/ 9319 h 26186"/>
                <a:gd name="connsiteX151" fmla="*/ 79358 w 290618"/>
                <a:gd name="connsiteY151" fmla="*/ 20550 h 26186"/>
                <a:gd name="connsiteX152" fmla="*/ 76825 w 290618"/>
                <a:gd name="connsiteY152" fmla="*/ 20550 h 26186"/>
                <a:gd name="connsiteX153" fmla="*/ 76825 w 290618"/>
                <a:gd name="connsiteY153" fmla="*/ 6269 h 26186"/>
                <a:gd name="connsiteX154" fmla="*/ 79221 w 290618"/>
                <a:gd name="connsiteY154" fmla="*/ 6269 h 26186"/>
                <a:gd name="connsiteX155" fmla="*/ 79358 w 290618"/>
                <a:gd name="connsiteY155" fmla="*/ 9319 h 26186"/>
                <a:gd name="connsiteX156" fmla="*/ 78756 w 290618"/>
                <a:gd name="connsiteY156" fmla="*/ 12868 h 26186"/>
                <a:gd name="connsiteX157" fmla="*/ 77701 w 290618"/>
                <a:gd name="connsiteY157" fmla="*/ 12828 h 26186"/>
                <a:gd name="connsiteX158" fmla="*/ 78153 w 290618"/>
                <a:gd name="connsiteY158" fmla="*/ 10124 h 26186"/>
                <a:gd name="connsiteX159" fmla="*/ 79386 w 290618"/>
                <a:gd name="connsiteY159" fmla="*/ 7947 h 26186"/>
                <a:gd name="connsiteX160" fmla="*/ 81276 w 290618"/>
                <a:gd name="connsiteY160" fmla="*/ 6522 h 26186"/>
                <a:gd name="connsiteX161" fmla="*/ 83727 w 290618"/>
                <a:gd name="connsiteY161" fmla="*/ 6007 h 26186"/>
                <a:gd name="connsiteX162" fmla="*/ 85699 w 290618"/>
                <a:gd name="connsiteY162" fmla="*/ 6297 h 26186"/>
                <a:gd name="connsiteX163" fmla="*/ 87191 w 290618"/>
                <a:gd name="connsiteY163" fmla="*/ 7192 h 26186"/>
                <a:gd name="connsiteX164" fmla="*/ 88150 w 290618"/>
                <a:gd name="connsiteY164" fmla="*/ 8805 h 26186"/>
                <a:gd name="connsiteX165" fmla="*/ 88479 w 290618"/>
                <a:gd name="connsiteY165" fmla="*/ 11194 h 26186"/>
                <a:gd name="connsiteX166" fmla="*/ 88479 w 290618"/>
                <a:gd name="connsiteY166" fmla="*/ 20550 h 26186"/>
                <a:gd name="connsiteX167" fmla="*/ 85932 w 290618"/>
                <a:gd name="connsiteY167" fmla="*/ 20550 h 26186"/>
                <a:gd name="connsiteX168" fmla="*/ 85932 w 290618"/>
                <a:gd name="connsiteY168" fmla="*/ 11166 h 26186"/>
                <a:gd name="connsiteX169" fmla="*/ 85589 w 290618"/>
                <a:gd name="connsiteY169" fmla="*/ 9372 h 26186"/>
                <a:gd name="connsiteX170" fmla="*/ 84590 w 290618"/>
                <a:gd name="connsiteY170" fmla="*/ 8380 h 26186"/>
                <a:gd name="connsiteX171" fmla="*/ 82973 w 290618"/>
                <a:gd name="connsiteY171" fmla="*/ 8065 h 26186"/>
                <a:gd name="connsiteX172" fmla="*/ 81248 w 290618"/>
                <a:gd name="connsiteY172" fmla="*/ 8446 h 26186"/>
                <a:gd name="connsiteX173" fmla="*/ 79920 w 290618"/>
                <a:gd name="connsiteY173" fmla="*/ 9503 h 26186"/>
                <a:gd name="connsiteX174" fmla="*/ 79057 w 290618"/>
                <a:gd name="connsiteY174" fmla="*/ 11047 h 26186"/>
                <a:gd name="connsiteX175" fmla="*/ 78756 w 290618"/>
                <a:gd name="connsiteY175" fmla="*/ 12868 h 26186"/>
                <a:gd name="connsiteX176" fmla="*/ 101926 w 290618"/>
                <a:gd name="connsiteY176" fmla="*/ 6269 h 26186"/>
                <a:gd name="connsiteX177" fmla="*/ 104227 w 290618"/>
                <a:gd name="connsiteY177" fmla="*/ 6269 h 26186"/>
                <a:gd name="connsiteX178" fmla="*/ 104227 w 290618"/>
                <a:gd name="connsiteY178" fmla="*/ 20248 h 26186"/>
                <a:gd name="connsiteX179" fmla="*/ 103433 w 290618"/>
                <a:gd name="connsiteY179" fmla="*/ 23466 h 26186"/>
                <a:gd name="connsiteX180" fmla="*/ 101214 w 290618"/>
                <a:gd name="connsiteY180" fmla="*/ 25488 h 26186"/>
                <a:gd name="connsiteX181" fmla="*/ 97955 w 290618"/>
                <a:gd name="connsiteY181" fmla="*/ 26186 h 26186"/>
                <a:gd name="connsiteX182" fmla="*/ 96147 w 290618"/>
                <a:gd name="connsiteY182" fmla="*/ 25949 h 26186"/>
                <a:gd name="connsiteX183" fmla="*/ 94121 w 290618"/>
                <a:gd name="connsiteY183" fmla="*/ 25169 h 26186"/>
                <a:gd name="connsiteX184" fmla="*/ 92464 w 290618"/>
                <a:gd name="connsiteY184" fmla="*/ 23703 h 26186"/>
                <a:gd name="connsiteX185" fmla="*/ 93792 w 290618"/>
                <a:gd name="connsiteY185" fmla="*/ 22253 h 26186"/>
                <a:gd name="connsiteX186" fmla="*/ 95736 w 290618"/>
                <a:gd name="connsiteY186" fmla="*/ 23757 h 26186"/>
                <a:gd name="connsiteX187" fmla="*/ 97763 w 290618"/>
                <a:gd name="connsiteY187" fmla="*/ 24181 h 26186"/>
                <a:gd name="connsiteX188" fmla="*/ 99845 w 290618"/>
                <a:gd name="connsiteY188" fmla="*/ 23744 h 26186"/>
                <a:gd name="connsiteX189" fmla="*/ 101201 w 290618"/>
                <a:gd name="connsiteY189" fmla="*/ 22450 h 26186"/>
                <a:gd name="connsiteX190" fmla="*/ 101694 w 290618"/>
                <a:gd name="connsiteY190" fmla="*/ 20366 h 26186"/>
                <a:gd name="connsiteX191" fmla="*/ 101694 w 290618"/>
                <a:gd name="connsiteY191" fmla="*/ 9410 h 26186"/>
                <a:gd name="connsiteX192" fmla="*/ 101926 w 290618"/>
                <a:gd name="connsiteY192" fmla="*/ 6269 h 26186"/>
                <a:gd name="connsiteX193" fmla="*/ 91724 w 290618"/>
                <a:gd name="connsiteY193" fmla="*/ 13567 h 26186"/>
                <a:gd name="connsiteX194" fmla="*/ 91724 w 290618"/>
                <a:gd name="connsiteY194" fmla="*/ 13293 h 26186"/>
                <a:gd name="connsiteX195" fmla="*/ 92121 w 290618"/>
                <a:gd name="connsiteY195" fmla="*/ 10320 h 26186"/>
                <a:gd name="connsiteX196" fmla="*/ 93285 w 290618"/>
                <a:gd name="connsiteY196" fmla="*/ 8012 h 26186"/>
                <a:gd name="connsiteX197" fmla="*/ 95134 w 290618"/>
                <a:gd name="connsiteY197" fmla="*/ 6534 h 26186"/>
                <a:gd name="connsiteX198" fmla="*/ 97572 w 290618"/>
                <a:gd name="connsiteY198" fmla="*/ 6007 h 26186"/>
                <a:gd name="connsiteX199" fmla="*/ 100009 w 290618"/>
                <a:gd name="connsiteY199" fmla="*/ 6481 h 26186"/>
                <a:gd name="connsiteX200" fmla="*/ 101790 w 290618"/>
                <a:gd name="connsiteY200" fmla="*/ 7841 h 26186"/>
                <a:gd name="connsiteX201" fmla="*/ 102954 w 290618"/>
                <a:gd name="connsiteY201" fmla="*/ 9977 h 26186"/>
                <a:gd name="connsiteX202" fmla="*/ 103542 w 290618"/>
                <a:gd name="connsiteY202" fmla="*/ 12816 h 26186"/>
                <a:gd name="connsiteX203" fmla="*/ 103542 w 290618"/>
                <a:gd name="connsiteY203" fmla="*/ 14032 h 26186"/>
                <a:gd name="connsiteX204" fmla="*/ 102954 w 290618"/>
                <a:gd name="connsiteY204" fmla="*/ 16854 h 26186"/>
                <a:gd name="connsiteX205" fmla="*/ 101790 w 290618"/>
                <a:gd name="connsiteY205" fmla="*/ 18994 h 26186"/>
                <a:gd name="connsiteX206" fmla="*/ 100009 w 290618"/>
                <a:gd name="connsiteY206" fmla="*/ 20354 h 26186"/>
                <a:gd name="connsiteX207" fmla="*/ 97544 w 290618"/>
                <a:gd name="connsiteY207" fmla="*/ 20815 h 26186"/>
                <a:gd name="connsiteX208" fmla="*/ 95134 w 290618"/>
                <a:gd name="connsiteY208" fmla="*/ 20273 h 26186"/>
                <a:gd name="connsiteX209" fmla="*/ 93299 w 290618"/>
                <a:gd name="connsiteY209" fmla="*/ 18754 h 26186"/>
                <a:gd name="connsiteX210" fmla="*/ 92121 w 290618"/>
                <a:gd name="connsiteY210" fmla="*/ 16458 h 26186"/>
                <a:gd name="connsiteX211" fmla="*/ 91724 w 290618"/>
                <a:gd name="connsiteY211" fmla="*/ 13567 h 26186"/>
                <a:gd name="connsiteX212" fmla="*/ 94258 w 290618"/>
                <a:gd name="connsiteY212" fmla="*/ 13293 h 26186"/>
                <a:gd name="connsiteX213" fmla="*/ 94258 w 290618"/>
                <a:gd name="connsiteY213" fmla="*/ 13567 h 26186"/>
                <a:gd name="connsiteX214" fmla="*/ 94477 w 290618"/>
                <a:gd name="connsiteY214" fmla="*/ 15576 h 26186"/>
                <a:gd name="connsiteX215" fmla="*/ 95175 w 290618"/>
                <a:gd name="connsiteY215" fmla="*/ 17226 h 26186"/>
                <a:gd name="connsiteX216" fmla="*/ 96394 w 290618"/>
                <a:gd name="connsiteY216" fmla="*/ 18345 h 26186"/>
                <a:gd name="connsiteX217" fmla="*/ 98161 w 290618"/>
                <a:gd name="connsiteY217" fmla="*/ 18741 h 26186"/>
                <a:gd name="connsiteX218" fmla="*/ 100242 w 290618"/>
                <a:gd name="connsiteY218" fmla="*/ 18227 h 26186"/>
                <a:gd name="connsiteX219" fmla="*/ 101543 w 290618"/>
                <a:gd name="connsiteY219" fmla="*/ 16867 h 26186"/>
                <a:gd name="connsiteX220" fmla="*/ 102310 w 290618"/>
                <a:gd name="connsiteY220" fmla="*/ 15033 h 26186"/>
                <a:gd name="connsiteX221" fmla="*/ 102310 w 290618"/>
                <a:gd name="connsiteY221" fmla="*/ 11852 h 26186"/>
                <a:gd name="connsiteX222" fmla="*/ 101844 w 290618"/>
                <a:gd name="connsiteY222" fmla="*/ 10454 h 26186"/>
                <a:gd name="connsiteX223" fmla="*/ 101050 w 290618"/>
                <a:gd name="connsiteY223" fmla="*/ 9238 h 26186"/>
                <a:gd name="connsiteX224" fmla="*/ 99859 w 290618"/>
                <a:gd name="connsiteY224" fmla="*/ 8380 h 26186"/>
                <a:gd name="connsiteX225" fmla="*/ 98188 w 290618"/>
                <a:gd name="connsiteY225" fmla="*/ 8065 h 26186"/>
                <a:gd name="connsiteX226" fmla="*/ 96394 w 290618"/>
                <a:gd name="connsiteY226" fmla="*/ 8487 h 26186"/>
                <a:gd name="connsiteX227" fmla="*/ 95175 w 290618"/>
                <a:gd name="connsiteY227" fmla="*/ 9622 h 26186"/>
                <a:gd name="connsiteX228" fmla="*/ 94477 w 290618"/>
                <a:gd name="connsiteY228" fmla="*/ 11284 h 26186"/>
                <a:gd name="connsiteX229" fmla="*/ 94258 w 290618"/>
                <a:gd name="connsiteY229" fmla="*/ 13293 h 26186"/>
                <a:gd name="connsiteX230" fmla="*/ 213452 w 290618"/>
                <a:gd name="connsiteY230" fmla="*/ 13567 h 26186"/>
                <a:gd name="connsiteX231" fmla="*/ 213452 w 290618"/>
                <a:gd name="connsiteY231" fmla="*/ 13265 h 26186"/>
                <a:gd name="connsiteX232" fmla="*/ 213918 w 290618"/>
                <a:gd name="connsiteY232" fmla="*/ 10401 h 26186"/>
                <a:gd name="connsiteX233" fmla="*/ 215261 w 290618"/>
                <a:gd name="connsiteY233" fmla="*/ 8090 h 26186"/>
                <a:gd name="connsiteX234" fmla="*/ 217384 w 290618"/>
                <a:gd name="connsiteY234" fmla="*/ 6559 h 26186"/>
                <a:gd name="connsiteX235" fmla="*/ 220176 w 290618"/>
                <a:gd name="connsiteY235" fmla="*/ 6007 h 26186"/>
                <a:gd name="connsiteX236" fmla="*/ 222982 w 290618"/>
                <a:gd name="connsiteY236" fmla="*/ 6559 h 26186"/>
                <a:gd name="connsiteX237" fmla="*/ 225121 w 290618"/>
                <a:gd name="connsiteY237" fmla="*/ 8090 h 26186"/>
                <a:gd name="connsiteX238" fmla="*/ 226477 w 290618"/>
                <a:gd name="connsiteY238" fmla="*/ 10401 h 26186"/>
                <a:gd name="connsiteX239" fmla="*/ 226940 w 290618"/>
                <a:gd name="connsiteY239" fmla="*/ 13265 h 26186"/>
                <a:gd name="connsiteX240" fmla="*/ 226940 w 290618"/>
                <a:gd name="connsiteY240" fmla="*/ 13567 h 26186"/>
                <a:gd name="connsiteX241" fmla="*/ 226477 w 290618"/>
                <a:gd name="connsiteY241" fmla="*/ 16433 h 26186"/>
                <a:gd name="connsiteX242" fmla="*/ 225121 w 290618"/>
                <a:gd name="connsiteY242" fmla="*/ 18741 h 26186"/>
                <a:gd name="connsiteX243" fmla="*/ 222998 w 290618"/>
                <a:gd name="connsiteY243" fmla="*/ 20273 h 26186"/>
                <a:gd name="connsiteX244" fmla="*/ 220202 w 290618"/>
                <a:gd name="connsiteY244" fmla="*/ 20815 h 26186"/>
                <a:gd name="connsiteX245" fmla="*/ 217397 w 290618"/>
                <a:gd name="connsiteY245" fmla="*/ 20273 h 26186"/>
                <a:gd name="connsiteX246" fmla="*/ 215261 w 290618"/>
                <a:gd name="connsiteY246" fmla="*/ 18741 h 26186"/>
                <a:gd name="connsiteX247" fmla="*/ 213918 w 290618"/>
                <a:gd name="connsiteY247" fmla="*/ 16433 h 26186"/>
                <a:gd name="connsiteX248" fmla="*/ 213452 w 290618"/>
                <a:gd name="connsiteY248" fmla="*/ 13567 h 26186"/>
                <a:gd name="connsiteX249" fmla="*/ 215986 w 290618"/>
                <a:gd name="connsiteY249" fmla="*/ 13265 h 26186"/>
                <a:gd name="connsiteX250" fmla="*/ 215986 w 290618"/>
                <a:gd name="connsiteY250" fmla="*/ 13567 h 26186"/>
                <a:gd name="connsiteX251" fmla="*/ 216245 w 290618"/>
                <a:gd name="connsiteY251" fmla="*/ 15588 h 26186"/>
                <a:gd name="connsiteX252" fmla="*/ 217028 w 290618"/>
                <a:gd name="connsiteY252" fmla="*/ 17251 h 26186"/>
                <a:gd name="connsiteX253" fmla="*/ 218355 w 290618"/>
                <a:gd name="connsiteY253" fmla="*/ 18398 h 26186"/>
                <a:gd name="connsiteX254" fmla="*/ 220202 w 290618"/>
                <a:gd name="connsiteY254" fmla="*/ 18807 h 26186"/>
                <a:gd name="connsiteX255" fmla="*/ 222024 w 290618"/>
                <a:gd name="connsiteY255" fmla="*/ 18398 h 26186"/>
                <a:gd name="connsiteX256" fmla="*/ 223338 w 290618"/>
                <a:gd name="connsiteY256" fmla="*/ 17251 h 26186"/>
                <a:gd name="connsiteX257" fmla="*/ 224121 w 290618"/>
                <a:gd name="connsiteY257" fmla="*/ 15588 h 26186"/>
                <a:gd name="connsiteX258" fmla="*/ 224393 w 290618"/>
                <a:gd name="connsiteY258" fmla="*/ 13567 h 26186"/>
                <a:gd name="connsiteX259" fmla="*/ 224393 w 290618"/>
                <a:gd name="connsiteY259" fmla="*/ 13265 h 26186"/>
                <a:gd name="connsiteX260" fmla="*/ 224121 w 290618"/>
                <a:gd name="connsiteY260" fmla="*/ 11272 h 26186"/>
                <a:gd name="connsiteX261" fmla="*/ 223325 w 290618"/>
                <a:gd name="connsiteY261" fmla="*/ 9597 h 26186"/>
                <a:gd name="connsiteX262" fmla="*/ 222011 w 290618"/>
                <a:gd name="connsiteY262" fmla="*/ 8433 h 26186"/>
                <a:gd name="connsiteX263" fmla="*/ 220176 w 290618"/>
                <a:gd name="connsiteY263" fmla="*/ 8012 h 26186"/>
                <a:gd name="connsiteX264" fmla="*/ 218342 w 290618"/>
                <a:gd name="connsiteY264" fmla="*/ 8433 h 26186"/>
                <a:gd name="connsiteX265" fmla="*/ 217028 w 290618"/>
                <a:gd name="connsiteY265" fmla="*/ 9597 h 26186"/>
                <a:gd name="connsiteX266" fmla="*/ 216245 w 290618"/>
                <a:gd name="connsiteY266" fmla="*/ 11272 h 26186"/>
                <a:gd name="connsiteX267" fmla="*/ 215986 w 290618"/>
                <a:gd name="connsiteY267" fmla="*/ 13265 h 26186"/>
                <a:gd name="connsiteX268" fmla="*/ 233897 w 290618"/>
                <a:gd name="connsiteY268" fmla="*/ 20550 h 26186"/>
                <a:gd name="connsiteX269" fmla="*/ 231364 w 290618"/>
                <a:gd name="connsiteY269" fmla="*/ 20550 h 26186"/>
                <a:gd name="connsiteX270" fmla="*/ 231364 w 290618"/>
                <a:gd name="connsiteY270" fmla="*/ 4766 h 26186"/>
                <a:gd name="connsiteX271" fmla="*/ 231940 w 290618"/>
                <a:gd name="connsiteY271" fmla="*/ 2164 h 26186"/>
                <a:gd name="connsiteX272" fmla="*/ 233625 w 290618"/>
                <a:gd name="connsiteY272" fmla="*/ 555 h 26186"/>
                <a:gd name="connsiteX273" fmla="*/ 236227 w 290618"/>
                <a:gd name="connsiteY273" fmla="*/ 0 h 26186"/>
                <a:gd name="connsiteX274" fmla="*/ 237101 w 290618"/>
                <a:gd name="connsiteY274" fmla="*/ 53 h 26186"/>
                <a:gd name="connsiteX275" fmla="*/ 237978 w 290618"/>
                <a:gd name="connsiteY275" fmla="*/ 212 h 26186"/>
                <a:gd name="connsiteX276" fmla="*/ 237842 w 290618"/>
                <a:gd name="connsiteY276" fmla="*/ 2205 h 26186"/>
                <a:gd name="connsiteX277" fmla="*/ 237185 w 290618"/>
                <a:gd name="connsiteY277" fmla="*/ 2111 h 26186"/>
                <a:gd name="connsiteX278" fmla="*/ 236473 w 290618"/>
                <a:gd name="connsiteY278" fmla="*/ 2087 h 26186"/>
                <a:gd name="connsiteX279" fmla="*/ 235075 w 290618"/>
                <a:gd name="connsiteY279" fmla="*/ 2402 h 26186"/>
                <a:gd name="connsiteX280" fmla="*/ 234198 w 290618"/>
                <a:gd name="connsiteY280" fmla="*/ 3300 h 26186"/>
                <a:gd name="connsiteX281" fmla="*/ 233897 w 290618"/>
                <a:gd name="connsiteY281" fmla="*/ 4766 h 26186"/>
                <a:gd name="connsiteX282" fmla="*/ 233897 w 290618"/>
                <a:gd name="connsiteY282" fmla="*/ 20550 h 26186"/>
                <a:gd name="connsiteX283" fmla="*/ 237046 w 290618"/>
                <a:gd name="connsiteY283" fmla="*/ 6269 h 26186"/>
                <a:gd name="connsiteX284" fmla="*/ 237046 w 290618"/>
                <a:gd name="connsiteY284" fmla="*/ 8143 h 26186"/>
                <a:gd name="connsiteX285" fmla="*/ 229024 w 290618"/>
                <a:gd name="connsiteY285" fmla="*/ 8143 h 26186"/>
                <a:gd name="connsiteX286" fmla="*/ 229024 w 290618"/>
                <a:gd name="connsiteY286" fmla="*/ 6269 h 26186"/>
                <a:gd name="connsiteX287" fmla="*/ 237046 w 290618"/>
                <a:gd name="connsiteY287" fmla="*/ 6269 h 26186"/>
                <a:gd name="connsiteX288" fmla="*/ 254877 w 290618"/>
                <a:gd name="connsiteY288" fmla="*/ 1229 h 26186"/>
                <a:gd name="connsiteX289" fmla="*/ 254877 w 290618"/>
                <a:gd name="connsiteY289" fmla="*/ 20550 h 26186"/>
                <a:gd name="connsiteX290" fmla="*/ 252343 w 290618"/>
                <a:gd name="connsiteY290" fmla="*/ 20550 h 26186"/>
                <a:gd name="connsiteX291" fmla="*/ 252343 w 290618"/>
                <a:gd name="connsiteY291" fmla="*/ 4276 h 26186"/>
                <a:gd name="connsiteX292" fmla="*/ 247236 w 290618"/>
                <a:gd name="connsiteY292" fmla="*/ 6072 h 26186"/>
                <a:gd name="connsiteX293" fmla="*/ 247236 w 290618"/>
                <a:gd name="connsiteY293" fmla="*/ 3867 h 26186"/>
                <a:gd name="connsiteX294" fmla="*/ 254482 w 290618"/>
                <a:gd name="connsiteY294" fmla="*/ 1229 h 26186"/>
                <a:gd name="connsiteX295" fmla="*/ 254877 w 290618"/>
                <a:gd name="connsiteY295" fmla="*/ 1229 h 26186"/>
                <a:gd name="connsiteX296" fmla="*/ 275390 w 290618"/>
                <a:gd name="connsiteY296" fmla="*/ 18545 h 26186"/>
                <a:gd name="connsiteX297" fmla="*/ 275390 w 290618"/>
                <a:gd name="connsiteY297" fmla="*/ 20550 h 26186"/>
                <a:gd name="connsiteX298" fmla="*/ 262342 w 290618"/>
                <a:gd name="connsiteY298" fmla="*/ 20550 h 26186"/>
                <a:gd name="connsiteX299" fmla="*/ 262342 w 290618"/>
                <a:gd name="connsiteY299" fmla="*/ 18794 h 26186"/>
                <a:gd name="connsiteX300" fmla="*/ 268873 w 290618"/>
                <a:gd name="connsiteY300" fmla="*/ 11786 h 26186"/>
                <a:gd name="connsiteX301" fmla="*/ 270737 w 290618"/>
                <a:gd name="connsiteY301" fmla="*/ 9597 h 26186"/>
                <a:gd name="connsiteX302" fmla="*/ 271665 w 290618"/>
                <a:gd name="connsiteY302" fmla="*/ 7972 h 26186"/>
                <a:gd name="connsiteX303" fmla="*/ 271940 w 290618"/>
                <a:gd name="connsiteY303" fmla="*/ 6493 h 26186"/>
                <a:gd name="connsiteX304" fmla="*/ 271529 w 290618"/>
                <a:gd name="connsiteY304" fmla="*/ 4778 h 26186"/>
                <a:gd name="connsiteX305" fmla="*/ 270352 w 290618"/>
                <a:gd name="connsiteY305" fmla="*/ 3537 h 26186"/>
                <a:gd name="connsiteX306" fmla="*/ 268462 w 290618"/>
                <a:gd name="connsiteY306" fmla="*/ 3075 h 26186"/>
                <a:gd name="connsiteX307" fmla="*/ 266245 w 290618"/>
                <a:gd name="connsiteY307" fmla="*/ 3577 h 26186"/>
                <a:gd name="connsiteX308" fmla="*/ 264928 w 290618"/>
                <a:gd name="connsiteY308" fmla="*/ 4950 h 26186"/>
                <a:gd name="connsiteX309" fmla="*/ 264491 w 290618"/>
                <a:gd name="connsiteY309" fmla="*/ 6983 h 26186"/>
                <a:gd name="connsiteX310" fmla="*/ 261957 w 290618"/>
                <a:gd name="connsiteY310" fmla="*/ 6983 h 26186"/>
                <a:gd name="connsiteX311" fmla="*/ 262698 w 290618"/>
                <a:gd name="connsiteY311" fmla="*/ 4014 h 26186"/>
                <a:gd name="connsiteX312" fmla="*/ 264889 w 290618"/>
                <a:gd name="connsiteY312" fmla="*/ 1874 h 26186"/>
                <a:gd name="connsiteX313" fmla="*/ 268462 w 290618"/>
                <a:gd name="connsiteY313" fmla="*/ 1070 h 26186"/>
                <a:gd name="connsiteX314" fmla="*/ 271694 w 290618"/>
                <a:gd name="connsiteY314" fmla="*/ 1715 h 26186"/>
                <a:gd name="connsiteX315" fmla="*/ 273749 w 290618"/>
                <a:gd name="connsiteY315" fmla="*/ 3512 h 26186"/>
                <a:gd name="connsiteX316" fmla="*/ 274474 w 290618"/>
                <a:gd name="connsiteY316" fmla="*/ 6204 h 26186"/>
                <a:gd name="connsiteX317" fmla="*/ 274173 w 290618"/>
                <a:gd name="connsiteY317" fmla="*/ 7919 h 26186"/>
                <a:gd name="connsiteX318" fmla="*/ 273364 w 290618"/>
                <a:gd name="connsiteY318" fmla="*/ 9634 h 26186"/>
                <a:gd name="connsiteX319" fmla="*/ 272173 w 290618"/>
                <a:gd name="connsiteY319" fmla="*/ 11325 h 26186"/>
                <a:gd name="connsiteX320" fmla="*/ 270737 w 290618"/>
                <a:gd name="connsiteY320" fmla="*/ 12962 h 26186"/>
                <a:gd name="connsiteX321" fmla="*/ 265394 w 290618"/>
                <a:gd name="connsiteY321" fmla="*/ 18545 h 26186"/>
                <a:gd name="connsiteX322" fmla="*/ 275390 w 290618"/>
                <a:gd name="connsiteY322" fmla="*/ 18545 h 26186"/>
                <a:gd name="connsiteX323" fmla="*/ 290619 w 290618"/>
                <a:gd name="connsiteY323" fmla="*/ 9410 h 26186"/>
                <a:gd name="connsiteX324" fmla="*/ 290619 w 290618"/>
                <a:gd name="connsiteY324" fmla="*/ 12341 h 26186"/>
                <a:gd name="connsiteX325" fmla="*/ 290182 w 290618"/>
                <a:gd name="connsiteY325" fmla="*/ 16327 h 26186"/>
                <a:gd name="connsiteX326" fmla="*/ 288920 w 290618"/>
                <a:gd name="connsiteY326" fmla="*/ 18941 h 26186"/>
                <a:gd name="connsiteX327" fmla="*/ 286936 w 290618"/>
                <a:gd name="connsiteY327" fmla="*/ 20379 h 26186"/>
                <a:gd name="connsiteX328" fmla="*/ 284335 w 290618"/>
                <a:gd name="connsiteY328" fmla="*/ 20815 h 26186"/>
                <a:gd name="connsiteX329" fmla="*/ 282212 w 290618"/>
                <a:gd name="connsiteY329" fmla="*/ 20538 h 26186"/>
                <a:gd name="connsiteX330" fmla="*/ 280458 w 290618"/>
                <a:gd name="connsiteY330" fmla="*/ 19652 h 26186"/>
                <a:gd name="connsiteX331" fmla="*/ 279144 w 290618"/>
                <a:gd name="connsiteY331" fmla="*/ 18043 h 26186"/>
                <a:gd name="connsiteX332" fmla="*/ 278309 w 290618"/>
                <a:gd name="connsiteY332" fmla="*/ 15641 h 26186"/>
                <a:gd name="connsiteX333" fmla="*/ 278021 w 290618"/>
                <a:gd name="connsiteY333" fmla="*/ 12341 h 26186"/>
                <a:gd name="connsiteX334" fmla="*/ 278021 w 290618"/>
                <a:gd name="connsiteY334" fmla="*/ 9410 h 26186"/>
                <a:gd name="connsiteX335" fmla="*/ 278458 w 290618"/>
                <a:gd name="connsiteY335" fmla="*/ 5452 h 26186"/>
                <a:gd name="connsiteX336" fmla="*/ 279733 w 290618"/>
                <a:gd name="connsiteY336" fmla="*/ 2891 h 26186"/>
                <a:gd name="connsiteX337" fmla="*/ 281704 w 290618"/>
                <a:gd name="connsiteY337" fmla="*/ 1491 h 26186"/>
                <a:gd name="connsiteX338" fmla="*/ 284305 w 290618"/>
                <a:gd name="connsiteY338" fmla="*/ 1070 h 26186"/>
                <a:gd name="connsiteX339" fmla="*/ 286441 w 290618"/>
                <a:gd name="connsiteY339" fmla="*/ 1347 h 26186"/>
                <a:gd name="connsiteX340" fmla="*/ 288195 w 290618"/>
                <a:gd name="connsiteY340" fmla="*/ 2205 h 26186"/>
                <a:gd name="connsiteX341" fmla="*/ 289496 w 290618"/>
                <a:gd name="connsiteY341" fmla="*/ 3761 h 26186"/>
                <a:gd name="connsiteX342" fmla="*/ 290331 w 290618"/>
                <a:gd name="connsiteY342" fmla="*/ 6125 h 26186"/>
                <a:gd name="connsiteX343" fmla="*/ 290619 w 290618"/>
                <a:gd name="connsiteY343" fmla="*/ 9410 h 26186"/>
                <a:gd name="connsiteX344" fmla="*/ 288072 w 290618"/>
                <a:gd name="connsiteY344" fmla="*/ 12737 h 26186"/>
                <a:gd name="connsiteX345" fmla="*/ 288072 w 290618"/>
                <a:gd name="connsiteY345" fmla="*/ 9001 h 26186"/>
                <a:gd name="connsiteX346" fmla="*/ 287907 w 290618"/>
                <a:gd name="connsiteY346" fmla="*/ 6730 h 26186"/>
                <a:gd name="connsiteX347" fmla="*/ 287457 w 290618"/>
                <a:gd name="connsiteY347" fmla="*/ 5043 h 26186"/>
                <a:gd name="connsiteX348" fmla="*/ 286690 w 290618"/>
                <a:gd name="connsiteY348" fmla="*/ 3908 h 26186"/>
                <a:gd name="connsiteX349" fmla="*/ 285635 w 290618"/>
                <a:gd name="connsiteY349" fmla="*/ 3275 h 26186"/>
                <a:gd name="connsiteX350" fmla="*/ 284305 w 290618"/>
                <a:gd name="connsiteY350" fmla="*/ 3063 h 26186"/>
                <a:gd name="connsiteX351" fmla="*/ 282704 w 290618"/>
                <a:gd name="connsiteY351" fmla="*/ 3393 h 26186"/>
                <a:gd name="connsiteX352" fmla="*/ 281526 w 290618"/>
                <a:gd name="connsiteY352" fmla="*/ 4410 h 26186"/>
                <a:gd name="connsiteX353" fmla="*/ 280814 w 290618"/>
                <a:gd name="connsiteY353" fmla="*/ 6244 h 26186"/>
                <a:gd name="connsiteX354" fmla="*/ 280568 w 290618"/>
                <a:gd name="connsiteY354" fmla="*/ 9001 h 26186"/>
                <a:gd name="connsiteX355" fmla="*/ 280568 w 290618"/>
                <a:gd name="connsiteY355" fmla="*/ 12737 h 26186"/>
                <a:gd name="connsiteX356" fmla="*/ 280720 w 290618"/>
                <a:gd name="connsiteY356" fmla="*/ 15020 h 26186"/>
                <a:gd name="connsiteX357" fmla="*/ 281199 w 290618"/>
                <a:gd name="connsiteY357" fmla="*/ 16736 h 26186"/>
                <a:gd name="connsiteX358" fmla="*/ 281966 w 290618"/>
                <a:gd name="connsiteY358" fmla="*/ 17912 h 26186"/>
                <a:gd name="connsiteX359" fmla="*/ 283004 w 290618"/>
                <a:gd name="connsiteY359" fmla="*/ 18598 h 26186"/>
                <a:gd name="connsiteX360" fmla="*/ 284335 w 290618"/>
                <a:gd name="connsiteY360" fmla="*/ 18807 h 26186"/>
                <a:gd name="connsiteX361" fmla="*/ 285962 w 290618"/>
                <a:gd name="connsiteY361" fmla="*/ 18464 h 26186"/>
                <a:gd name="connsiteX362" fmla="*/ 287127 w 290618"/>
                <a:gd name="connsiteY362" fmla="*/ 17397 h 26186"/>
                <a:gd name="connsiteX363" fmla="*/ 287839 w 290618"/>
                <a:gd name="connsiteY363" fmla="*/ 15507 h 26186"/>
                <a:gd name="connsiteX364" fmla="*/ 288072 w 290618"/>
                <a:gd name="connsiteY364" fmla="*/ 12737 h 2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</a:cxnLst>
              <a:rect l="l" t="t" r="r" b="b"/>
              <a:pathLst>
                <a:path w="290618" h="26186">
                  <a:moveTo>
                    <a:pt x="11832" y="15694"/>
                  </a:moveTo>
                  <a:cubicBezTo>
                    <a:pt x="11832" y="15245"/>
                    <a:pt x="11759" y="14849"/>
                    <a:pt x="11613" y="14506"/>
                  </a:cubicBezTo>
                  <a:cubicBezTo>
                    <a:pt x="11476" y="14153"/>
                    <a:pt x="11229" y="13835"/>
                    <a:pt x="10873" y="13555"/>
                  </a:cubicBezTo>
                  <a:cubicBezTo>
                    <a:pt x="10526" y="13274"/>
                    <a:pt x="10042" y="13006"/>
                    <a:pt x="9422" y="12750"/>
                  </a:cubicBezTo>
                  <a:cubicBezTo>
                    <a:pt x="8810" y="12494"/>
                    <a:pt x="8034" y="12235"/>
                    <a:pt x="7094" y="11970"/>
                  </a:cubicBezTo>
                  <a:cubicBezTo>
                    <a:pt x="6108" y="11690"/>
                    <a:pt x="5218" y="11378"/>
                    <a:pt x="4423" y="11035"/>
                  </a:cubicBezTo>
                  <a:cubicBezTo>
                    <a:pt x="3629" y="10682"/>
                    <a:pt x="2949" y="10283"/>
                    <a:pt x="2383" y="9834"/>
                  </a:cubicBezTo>
                  <a:cubicBezTo>
                    <a:pt x="1817" y="9385"/>
                    <a:pt x="1383" y="8870"/>
                    <a:pt x="1082" y="8290"/>
                  </a:cubicBezTo>
                  <a:cubicBezTo>
                    <a:pt x="781" y="7707"/>
                    <a:pt x="630" y="7042"/>
                    <a:pt x="630" y="6297"/>
                  </a:cubicBezTo>
                  <a:cubicBezTo>
                    <a:pt x="630" y="5548"/>
                    <a:pt x="790" y="4856"/>
                    <a:pt x="1109" y="4223"/>
                  </a:cubicBezTo>
                  <a:cubicBezTo>
                    <a:pt x="1429" y="3590"/>
                    <a:pt x="1885" y="3041"/>
                    <a:pt x="2479" y="2573"/>
                  </a:cubicBezTo>
                  <a:cubicBezTo>
                    <a:pt x="3081" y="2099"/>
                    <a:pt x="3798" y="1728"/>
                    <a:pt x="4629" y="1466"/>
                  </a:cubicBezTo>
                  <a:cubicBezTo>
                    <a:pt x="5460" y="1201"/>
                    <a:pt x="6386" y="1070"/>
                    <a:pt x="7409" y="1070"/>
                  </a:cubicBezTo>
                  <a:cubicBezTo>
                    <a:pt x="8906" y="1070"/>
                    <a:pt x="10175" y="1347"/>
                    <a:pt x="11216" y="1902"/>
                  </a:cubicBezTo>
                  <a:cubicBezTo>
                    <a:pt x="12266" y="2445"/>
                    <a:pt x="13064" y="3162"/>
                    <a:pt x="13612" y="4051"/>
                  </a:cubicBezTo>
                  <a:cubicBezTo>
                    <a:pt x="14160" y="4931"/>
                    <a:pt x="14434" y="5873"/>
                    <a:pt x="14434" y="6877"/>
                  </a:cubicBezTo>
                  <a:lnTo>
                    <a:pt x="11805" y="6877"/>
                  </a:lnTo>
                  <a:cubicBezTo>
                    <a:pt x="11805" y="6157"/>
                    <a:pt x="11645" y="5517"/>
                    <a:pt x="11325" y="4962"/>
                  </a:cubicBezTo>
                  <a:cubicBezTo>
                    <a:pt x="11006" y="4401"/>
                    <a:pt x="10522" y="3961"/>
                    <a:pt x="9874" y="3643"/>
                  </a:cubicBezTo>
                  <a:cubicBezTo>
                    <a:pt x="9225" y="3318"/>
                    <a:pt x="8404" y="3156"/>
                    <a:pt x="7409" y="3156"/>
                  </a:cubicBezTo>
                  <a:cubicBezTo>
                    <a:pt x="6468" y="3156"/>
                    <a:pt x="5692" y="3290"/>
                    <a:pt x="5081" y="3565"/>
                  </a:cubicBezTo>
                  <a:cubicBezTo>
                    <a:pt x="4469" y="3836"/>
                    <a:pt x="4012" y="4207"/>
                    <a:pt x="3711" y="4672"/>
                  </a:cubicBezTo>
                  <a:cubicBezTo>
                    <a:pt x="3419" y="5140"/>
                    <a:pt x="3273" y="5670"/>
                    <a:pt x="3273" y="6269"/>
                  </a:cubicBezTo>
                  <a:cubicBezTo>
                    <a:pt x="3273" y="6674"/>
                    <a:pt x="3360" y="7042"/>
                    <a:pt x="3533" y="7379"/>
                  </a:cubicBezTo>
                  <a:cubicBezTo>
                    <a:pt x="3716" y="7704"/>
                    <a:pt x="3994" y="8006"/>
                    <a:pt x="4369" y="8290"/>
                  </a:cubicBezTo>
                  <a:cubicBezTo>
                    <a:pt x="4752" y="8571"/>
                    <a:pt x="5236" y="8830"/>
                    <a:pt x="5820" y="9067"/>
                  </a:cubicBezTo>
                  <a:cubicBezTo>
                    <a:pt x="6414" y="9307"/>
                    <a:pt x="7121" y="9534"/>
                    <a:pt x="7943" y="9753"/>
                  </a:cubicBezTo>
                  <a:cubicBezTo>
                    <a:pt x="9075" y="10062"/>
                    <a:pt x="10052" y="10405"/>
                    <a:pt x="10873" y="10782"/>
                  </a:cubicBezTo>
                  <a:cubicBezTo>
                    <a:pt x="11695" y="11162"/>
                    <a:pt x="12370" y="11590"/>
                    <a:pt x="12900" y="12064"/>
                  </a:cubicBezTo>
                  <a:cubicBezTo>
                    <a:pt x="13439" y="12528"/>
                    <a:pt x="13836" y="13062"/>
                    <a:pt x="14091" y="13661"/>
                  </a:cubicBezTo>
                  <a:cubicBezTo>
                    <a:pt x="14356" y="14250"/>
                    <a:pt x="14488" y="14918"/>
                    <a:pt x="14488" y="15666"/>
                  </a:cubicBezTo>
                  <a:cubicBezTo>
                    <a:pt x="14488" y="16449"/>
                    <a:pt x="14324" y="17157"/>
                    <a:pt x="13996" y="17793"/>
                  </a:cubicBezTo>
                  <a:cubicBezTo>
                    <a:pt x="13667" y="18426"/>
                    <a:pt x="13197" y="18966"/>
                    <a:pt x="12585" y="19415"/>
                  </a:cubicBezTo>
                  <a:cubicBezTo>
                    <a:pt x="11973" y="19864"/>
                    <a:pt x="11239" y="20210"/>
                    <a:pt x="10380" y="20457"/>
                  </a:cubicBezTo>
                  <a:cubicBezTo>
                    <a:pt x="9531" y="20697"/>
                    <a:pt x="8582" y="20815"/>
                    <a:pt x="7532" y="20815"/>
                  </a:cubicBezTo>
                  <a:cubicBezTo>
                    <a:pt x="6610" y="20815"/>
                    <a:pt x="5701" y="20691"/>
                    <a:pt x="4807" y="20444"/>
                  </a:cubicBezTo>
                  <a:cubicBezTo>
                    <a:pt x="3921" y="20198"/>
                    <a:pt x="3113" y="19830"/>
                    <a:pt x="2383" y="19337"/>
                  </a:cubicBezTo>
                  <a:cubicBezTo>
                    <a:pt x="1662" y="18844"/>
                    <a:pt x="1082" y="18236"/>
                    <a:pt x="644" y="17516"/>
                  </a:cubicBezTo>
                  <a:cubicBezTo>
                    <a:pt x="215" y="16786"/>
                    <a:pt x="0" y="15941"/>
                    <a:pt x="0" y="14980"/>
                  </a:cubicBezTo>
                  <a:lnTo>
                    <a:pt x="2629" y="14980"/>
                  </a:lnTo>
                  <a:cubicBezTo>
                    <a:pt x="2629" y="15641"/>
                    <a:pt x="2762" y="16209"/>
                    <a:pt x="3026" y="16683"/>
                  </a:cubicBezTo>
                  <a:cubicBezTo>
                    <a:pt x="3291" y="17151"/>
                    <a:pt x="3652" y="17537"/>
                    <a:pt x="4108" y="17843"/>
                  </a:cubicBezTo>
                  <a:cubicBezTo>
                    <a:pt x="4574" y="18152"/>
                    <a:pt x="5099" y="18383"/>
                    <a:pt x="5683" y="18532"/>
                  </a:cubicBezTo>
                  <a:cubicBezTo>
                    <a:pt x="6277" y="18673"/>
                    <a:pt x="6893" y="18741"/>
                    <a:pt x="7532" y="18741"/>
                  </a:cubicBezTo>
                  <a:cubicBezTo>
                    <a:pt x="8454" y="18741"/>
                    <a:pt x="9234" y="18620"/>
                    <a:pt x="9874" y="18373"/>
                  </a:cubicBezTo>
                  <a:cubicBezTo>
                    <a:pt x="10513" y="18127"/>
                    <a:pt x="10996" y="17774"/>
                    <a:pt x="11325" y="17316"/>
                  </a:cubicBezTo>
                  <a:cubicBezTo>
                    <a:pt x="11663" y="16861"/>
                    <a:pt x="11832" y="16318"/>
                    <a:pt x="11832" y="15694"/>
                  </a:cubicBezTo>
                  <a:close/>
                  <a:moveTo>
                    <a:pt x="20007" y="278"/>
                  </a:moveTo>
                  <a:lnTo>
                    <a:pt x="20007" y="20550"/>
                  </a:lnTo>
                  <a:lnTo>
                    <a:pt x="17474" y="20550"/>
                  </a:lnTo>
                  <a:lnTo>
                    <a:pt x="17474" y="278"/>
                  </a:lnTo>
                  <a:lnTo>
                    <a:pt x="20007" y="278"/>
                  </a:lnTo>
                  <a:close/>
                  <a:moveTo>
                    <a:pt x="19405" y="12868"/>
                  </a:moveTo>
                  <a:lnTo>
                    <a:pt x="18350" y="12828"/>
                  </a:lnTo>
                  <a:cubicBezTo>
                    <a:pt x="18359" y="11852"/>
                    <a:pt x="18510" y="10950"/>
                    <a:pt x="18802" y="10124"/>
                  </a:cubicBezTo>
                  <a:cubicBezTo>
                    <a:pt x="19094" y="9288"/>
                    <a:pt x="19505" y="8561"/>
                    <a:pt x="20035" y="7947"/>
                  </a:cubicBezTo>
                  <a:cubicBezTo>
                    <a:pt x="20564" y="7329"/>
                    <a:pt x="21194" y="6855"/>
                    <a:pt x="21925" y="6522"/>
                  </a:cubicBezTo>
                  <a:cubicBezTo>
                    <a:pt x="22664" y="6179"/>
                    <a:pt x="23481" y="6007"/>
                    <a:pt x="24376" y="6007"/>
                  </a:cubicBezTo>
                  <a:cubicBezTo>
                    <a:pt x="25106" y="6007"/>
                    <a:pt x="25764" y="6104"/>
                    <a:pt x="26348" y="6297"/>
                  </a:cubicBezTo>
                  <a:cubicBezTo>
                    <a:pt x="26932" y="6481"/>
                    <a:pt x="27430" y="6780"/>
                    <a:pt x="27840" y="7192"/>
                  </a:cubicBezTo>
                  <a:cubicBezTo>
                    <a:pt x="28260" y="7607"/>
                    <a:pt x="28580" y="8143"/>
                    <a:pt x="28799" y="8805"/>
                  </a:cubicBezTo>
                  <a:cubicBezTo>
                    <a:pt x="29018" y="9453"/>
                    <a:pt x="29128" y="10252"/>
                    <a:pt x="29128" y="11194"/>
                  </a:cubicBezTo>
                  <a:lnTo>
                    <a:pt x="29128" y="20550"/>
                  </a:lnTo>
                  <a:lnTo>
                    <a:pt x="26581" y="20550"/>
                  </a:lnTo>
                  <a:lnTo>
                    <a:pt x="26581" y="11166"/>
                  </a:lnTo>
                  <a:cubicBezTo>
                    <a:pt x="26581" y="10417"/>
                    <a:pt x="26466" y="9821"/>
                    <a:pt x="26238" y="9372"/>
                  </a:cubicBezTo>
                  <a:cubicBezTo>
                    <a:pt x="26010" y="8914"/>
                    <a:pt x="25677" y="8583"/>
                    <a:pt x="25239" y="8380"/>
                  </a:cubicBezTo>
                  <a:cubicBezTo>
                    <a:pt x="24801" y="8171"/>
                    <a:pt x="24262" y="8065"/>
                    <a:pt x="23623" y="8065"/>
                  </a:cubicBezTo>
                  <a:cubicBezTo>
                    <a:pt x="22993" y="8065"/>
                    <a:pt x="22417" y="8193"/>
                    <a:pt x="21897" y="8446"/>
                  </a:cubicBezTo>
                  <a:cubicBezTo>
                    <a:pt x="21386" y="8702"/>
                    <a:pt x="20943" y="9054"/>
                    <a:pt x="20569" y="9503"/>
                  </a:cubicBezTo>
                  <a:cubicBezTo>
                    <a:pt x="20204" y="9952"/>
                    <a:pt x="19916" y="10467"/>
                    <a:pt x="19706" y="11047"/>
                  </a:cubicBezTo>
                  <a:cubicBezTo>
                    <a:pt x="19505" y="11621"/>
                    <a:pt x="19405" y="12226"/>
                    <a:pt x="19405" y="12868"/>
                  </a:cubicBezTo>
                  <a:close/>
                  <a:moveTo>
                    <a:pt x="32250" y="13567"/>
                  </a:moveTo>
                  <a:lnTo>
                    <a:pt x="32250" y="13265"/>
                  </a:lnTo>
                  <a:cubicBezTo>
                    <a:pt x="32250" y="12235"/>
                    <a:pt x="32405" y="11281"/>
                    <a:pt x="32716" y="10401"/>
                  </a:cubicBezTo>
                  <a:cubicBezTo>
                    <a:pt x="33026" y="9513"/>
                    <a:pt x="33473" y="8742"/>
                    <a:pt x="34058" y="8090"/>
                  </a:cubicBezTo>
                  <a:cubicBezTo>
                    <a:pt x="34642" y="7432"/>
                    <a:pt x="35349" y="6921"/>
                    <a:pt x="36180" y="6559"/>
                  </a:cubicBezTo>
                  <a:cubicBezTo>
                    <a:pt x="37011" y="6191"/>
                    <a:pt x="37942" y="6007"/>
                    <a:pt x="38974" y="6007"/>
                  </a:cubicBezTo>
                  <a:cubicBezTo>
                    <a:pt x="40015" y="6007"/>
                    <a:pt x="40950" y="6191"/>
                    <a:pt x="41781" y="6559"/>
                  </a:cubicBezTo>
                  <a:cubicBezTo>
                    <a:pt x="42621" y="6921"/>
                    <a:pt x="43333" y="7432"/>
                    <a:pt x="43918" y="8090"/>
                  </a:cubicBezTo>
                  <a:cubicBezTo>
                    <a:pt x="44511" y="8742"/>
                    <a:pt x="44963" y="9513"/>
                    <a:pt x="45273" y="10401"/>
                  </a:cubicBezTo>
                  <a:cubicBezTo>
                    <a:pt x="45584" y="11281"/>
                    <a:pt x="45739" y="12235"/>
                    <a:pt x="45739" y="13265"/>
                  </a:cubicBezTo>
                  <a:lnTo>
                    <a:pt x="45739" y="13567"/>
                  </a:lnTo>
                  <a:cubicBezTo>
                    <a:pt x="45739" y="14596"/>
                    <a:pt x="45584" y="15554"/>
                    <a:pt x="45273" y="16433"/>
                  </a:cubicBezTo>
                  <a:cubicBezTo>
                    <a:pt x="44963" y="17313"/>
                    <a:pt x="44511" y="18083"/>
                    <a:pt x="43918" y="18741"/>
                  </a:cubicBezTo>
                  <a:cubicBezTo>
                    <a:pt x="43333" y="19393"/>
                    <a:pt x="42626" y="19905"/>
                    <a:pt x="41795" y="20273"/>
                  </a:cubicBezTo>
                  <a:cubicBezTo>
                    <a:pt x="40973" y="20634"/>
                    <a:pt x="40042" y="20815"/>
                    <a:pt x="39001" y="20815"/>
                  </a:cubicBezTo>
                  <a:cubicBezTo>
                    <a:pt x="37961" y="20815"/>
                    <a:pt x="37025" y="20634"/>
                    <a:pt x="36194" y="20273"/>
                  </a:cubicBezTo>
                  <a:cubicBezTo>
                    <a:pt x="35363" y="19905"/>
                    <a:pt x="34651" y="19393"/>
                    <a:pt x="34058" y="18741"/>
                  </a:cubicBezTo>
                  <a:cubicBezTo>
                    <a:pt x="33473" y="18083"/>
                    <a:pt x="33026" y="17313"/>
                    <a:pt x="32716" y="16433"/>
                  </a:cubicBezTo>
                  <a:cubicBezTo>
                    <a:pt x="32405" y="15554"/>
                    <a:pt x="32250" y="14596"/>
                    <a:pt x="32250" y="13567"/>
                  </a:cubicBezTo>
                  <a:close/>
                  <a:moveTo>
                    <a:pt x="34783" y="13265"/>
                  </a:moveTo>
                  <a:lnTo>
                    <a:pt x="34783" y="13567"/>
                  </a:lnTo>
                  <a:cubicBezTo>
                    <a:pt x="34783" y="14281"/>
                    <a:pt x="34870" y="14955"/>
                    <a:pt x="35044" y="15588"/>
                  </a:cubicBezTo>
                  <a:cubicBezTo>
                    <a:pt x="35217" y="16212"/>
                    <a:pt x="35477" y="16767"/>
                    <a:pt x="35824" y="17251"/>
                  </a:cubicBezTo>
                  <a:cubicBezTo>
                    <a:pt x="36180" y="17734"/>
                    <a:pt x="36623" y="18117"/>
                    <a:pt x="37153" y="18398"/>
                  </a:cubicBezTo>
                  <a:cubicBezTo>
                    <a:pt x="37682" y="18673"/>
                    <a:pt x="38298" y="18807"/>
                    <a:pt x="39001" y="18807"/>
                  </a:cubicBezTo>
                  <a:cubicBezTo>
                    <a:pt x="39695" y="18807"/>
                    <a:pt x="40302" y="18673"/>
                    <a:pt x="40823" y="18398"/>
                  </a:cubicBezTo>
                  <a:cubicBezTo>
                    <a:pt x="41352" y="18117"/>
                    <a:pt x="41790" y="17734"/>
                    <a:pt x="42137" y="17251"/>
                  </a:cubicBezTo>
                  <a:cubicBezTo>
                    <a:pt x="42484" y="16767"/>
                    <a:pt x="42744" y="16212"/>
                    <a:pt x="42918" y="15588"/>
                  </a:cubicBezTo>
                  <a:cubicBezTo>
                    <a:pt x="43100" y="14955"/>
                    <a:pt x="43192" y="14281"/>
                    <a:pt x="43192" y="13567"/>
                  </a:cubicBezTo>
                  <a:lnTo>
                    <a:pt x="43192" y="13265"/>
                  </a:lnTo>
                  <a:cubicBezTo>
                    <a:pt x="43192" y="12560"/>
                    <a:pt x="43100" y="11895"/>
                    <a:pt x="42918" y="11272"/>
                  </a:cubicBezTo>
                  <a:cubicBezTo>
                    <a:pt x="42744" y="10639"/>
                    <a:pt x="42480" y="10080"/>
                    <a:pt x="42123" y="9597"/>
                  </a:cubicBezTo>
                  <a:cubicBezTo>
                    <a:pt x="41777" y="9104"/>
                    <a:pt x="41338" y="8717"/>
                    <a:pt x="40809" y="8433"/>
                  </a:cubicBezTo>
                  <a:cubicBezTo>
                    <a:pt x="40289" y="8153"/>
                    <a:pt x="39677" y="8012"/>
                    <a:pt x="38974" y="8012"/>
                  </a:cubicBezTo>
                  <a:cubicBezTo>
                    <a:pt x="38280" y="8012"/>
                    <a:pt x="37668" y="8153"/>
                    <a:pt x="37139" y="8433"/>
                  </a:cubicBezTo>
                  <a:cubicBezTo>
                    <a:pt x="36619" y="8717"/>
                    <a:pt x="36180" y="9104"/>
                    <a:pt x="35824" y="9597"/>
                  </a:cubicBezTo>
                  <a:cubicBezTo>
                    <a:pt x="35477" y="10080"/>
                    <a:pt x="35217" y="10639"/>
                    <a:pt x="35044" y="11272"/>
                  </a:cubicBezTo>
                  <a:cubicBezTo>
                    <a:pt x="34870" y="11895"/>
                    <a:pt x="34783" y="12560"/>
                    <a:pt x="34783" y="13265"/>
                  </a:cubicBezTo>
                  <a:close/>
                  <a:moveTo>
                    <a:pt x="52668" y="18018"/>
                  </a:moveTo>
                  <a:lnTo>
                    <a:pt x="56475" y="6269"/>
                  </a:lnTo>
                  <a:lnTo>
                    <a:pt x="58146" y="6269"/>
                  </a:lnTo>
                  <a:lnTo>
                    <a:pt x="57817" y="8605"/>
                  </a:lnTo>
                  <a:lnTo>
                    <a:pt x="53942" y="20550"/>
                  </a:lnTo>
                  <a:lnTo>
                    <a:pt x="52312" y="20550"/>
                  </a:lnTo>
                  <a:lnTo>
                    <a:pt x="52668" y="18018"/>
                  </a:lnTo>
                  <a:close/>
                  <a:moveTo>
                    <a:pt x="50107" y="6269"/>
                  </a:moveTo>
                  <a:lnTo>
                    <a:pt x="53353" y="18149"/>
                  </a:lnTo>
                  <a:lnTo>
                    <a:pt x="53586" y="20550"/>
                  </a:lnTo>
                  <a:lnTo>
                    <a:pt x="51874" y="20550"/>
                  </a:lnTo>
                  <a:lnTo>
                    <a:pt x="47574" y="6269"/>
                  </a:lnTo>
                  <a:lnTo>
                    <a:pt x="50107" y="6269"/>
                  </a:lnTo>
                  <a:close/>
                  <a:moveTo>
                    <a:pt x="61789" y="18055"/>
                  </a:moveTo>
                  <a:lnTo>
                    <a:pt x="64884" y="6269"/>
                  </a:lnTo>
                  <a:lnTo>
                    <a:pt x="67403" y="6269"/>
                  </a:lnTo>
                  <a:lnTo>
                    <a:pt x="63103" y="20550"/>
                  </a:lnTo>
                  <a:lnTo>
                    <a:pt x="61405" y="20550"/>
                  </a:lnTo>
                  <a:lnTo>
                    <a:pt x="61789" y="18055"/>
                  </a:lnTo>
                  <a:close/>
                  <a:moveTo>
                    <a:pt x="58516" y="6269"/>
                  </a:moveTo>
                  <a:lnTo>
                    <a:pt x="62240" y="17818"/>
                  </a:lnTo>
                  <a:lnTo>
                    <a:pt x="62665" y="20550"/>
                  </a:lnTo>
                  <a:lnTo>
                    <a:pt x="61049" y="20550"/>
                  </a:lnTo>
                  <a:lnTo>
                    <a:pt x="57064" y="8580"/>
                  </a:lnTo>
                  <a:lnTo>
                    <a:pt x="56735" y="6269"/>
                  </a:lnTo>
                  <a:lnTo>
                    <a:pt x="58516" y="6269"/>
                  </a:lnTo>
                  <a:close/>
                  <a:moveTo>
                    <a:pt x="72758" y="6269"/>
                  </a:moveTo>
                  <a:lnTo>
                    <a:pt x="72758" y="20550"/>
                  </a:lnTo>
                  <a:lnTo>
                    <a:pt x="70210" y="20550"/>
                  </a:lnTo>
                  <a:lnTo>
                    <a:pt x="70210" y="6269"/>
                  </a:lnTo>
                  <a:lnTo>
                    <a:pt x="72758" y="6269"/>
                  </a:lnTo>
                  <a:close/>
                  <a:moveTo>
                    <a:pt x="70019" y="2483"/>
                  </a:moveTo>
                  <a:cubicBezTo>
                    <a:pt x="70019" y="2087"/>
                    <a:pt x="70142" y="1753"/>
                    <a:pt x="70388" y="1478"/>
                  </a:cubicBezTo>
                  <a:cubicBezTo>
                    <a:pt x="70644" y="1207"/>
                    <a:pt x="71019" y="1070"/>
                    <a:pt x="71511" y="1070"/>
                  </a:cubicBezTo>
                  <a:cubicBezTo>
                    <a:pt x="71995" y="1070"/>
                    <a:pt x="72365" y="1207"/>
                    <a:pt x="72621" y="1478"/>
                  </a:cubicBezTo>
                  <a:cubicBezTo>
                    <a:pt x="72885" y="1753"/>
                    <a:pt x="73018" y="2087"/>
                    <a:pt x="73018" y="2483"/>
                  </a:cubicBezTo>
                  <a:cubicBezTo>
                    <a:pt x="73018" y="2860"/>
                    <a:pt x="72885" y="3184"/>
                    <a:pt x="72621" y="3459"/>
                  </a:cubicBezTo>
                  <a:cubicBezTo>
                    <a:pt x="72365" y="3721"/>
                    <a:pt x="71995" y="3855"/>
                    <a:pt x="71511" y="3855"/>
                  </a:cubicBezTo>
                  <a:cubicBezTo>
                    <a:pt x="71019" y="3855"/>
                    <a:pt x="70644" y="3721"/>
                    <a:pt x="70388" y="3459"/>
                  </a:cubicBezTo>
                  <a:cubicBezTo>
                    <a:pt x="70142" y="3184"/>
                    <a:pt x="70019" y="2860"/>
                    <a:pt x="70019" y="2483"/>
                  </a:cubicBezTo>
                  <a:close/>
                  <a:moveTo>
                    <a:pt x="79358" y="9319"/>
                  </a:moveTo>
                  <a:lnTo>
                    <a:pt x="79358" y="20550"/>
                  </a:lnTo>
                  <a:lnTo>
                    <a:pt x="76825" y="20550"/>
                  </a:lnTo>
                  <a:lnTo>
                    <a:pt x="76825" y="6269"/>
                  </a:lnTo>
                  <a:lnTo>
                    <a:pt x="79221" y="6269"/>
                  </a:lnTo>
                  <a:lnTo>
                    <a:pt x="79358" y="9319"/>
                  </a:lnTo>
                  <a:close/>
                  <a:moveTo>
                    <a:pt x="78756" y="12868"/>
                  </a:moveTo>
                  <a:lnTo>
                    <a:pt x="77701" y="12828"/>
                  </a:lnTo>
                  <a:cubicBezTo>
                    <a:pt x="77710" y="11852"/>
                    <a:pt x="77861" y="10950"/>
                    <a:pt x="78153" y="10124"/>
                  </a:cubicBezTo>
                  <a:cubicBezTo>
                    <a:pt x="78445" y="9288"/>
                    <a:pt x="78856" y="8561"/>
                    <a:pt x="79386" y="7947"/>
                  </a:cubicBezTo>
                  <a:cubicBezTo>
                    <a:pt x="79915" y="7329"/>
                    <a:pt x="80545" y="6855"/>
                    <a:pt x="81276" y="6522"/>
                  </a:cubicBezTo>
                  <a:cubicBezTo>
                    <a:pt x="82015" y="6179"/>
                    <a:pt x="82832" y="6007"/>
                    <a:pt x="83727" y="6007"/>
                  </a:cubicBezTo>
                  <a:cubicBezTo>
                    <a:pt x="84457" y="6007"/>
                    <a:pt x="85114" y="6104"/>
                    <a:pt x="85699" y="6297"/>
                  </a:cubicBezTo>
                  <a:cubicBezTo>
                    <a:pt x="86283" y="6481"/>
                    <a:pt x="86781" y="6780"/>
                    <a:pt x="87191" y="7192"/>
                  </a:cubicBezTo>
                  <a:cubicBezTo>
                    <a:pt x="87611" y="7607"/>
                    <a:pt x="87931" y="8143"/>
                    <a:pt x="88150" y="8805"/>
                  </a:cubicBezTo>
                  <a:cubicBezTo>
                    <a:pt x="88369" y="9453"/>
                    <a:pt x="88479" y="10252"/>
                    <a:pt x="88479" y="11194"/>
                  </a:cubicBezTo>
                  <a:lnTo>
                    <a:pt x="88479" y="20550"/>
                  </a:lnTo>
                  <a:lnTo>
                    <a:pt x="85932" y="20550"/>
                  </a:lnTo>
                  <a:lnTo>
                    <a:pt x="85932" y="11166"/>
                  </a:lnTo>
                  <a:cubicBezTo>
                    <a:pt x="85932" y="10417"/>
                    <a:pt x="85817" y="9821"/>
                    <a:pt x="85589" y="9372"/>
                  </a:cubicBezTo>
                  <a:cubicBezTo>
                    <a:pt x="85361" y="8914"/>
                    <a:pt x="85028" y="8583"/>
                    <a:pt x="84590" y="8380"/>
                  </a:cubicBezTo>
                  <a:cubicBezTo>
                    <a:pt x="84151" y="8171"/>
                    <a:pt x="83613" y="8065"/>
                    <a:pt x="82973" y="8065"/>
                  </a:cubicBezTo>
                  <a:cubicBezTo>
                    <a:pt x="82344" y="8065"/>
                    <a:pt x="81768" y="8193"/>
                    <a:pt x="81248" y="8446"/>
                  </a:cubicBezTo>
                  <a:cubicBezTo>
                    <a:pt x="80737" y="8702"/>
                    <a:pt x="80294" y="9054"/>
                    <a:pt x="79920" y="9503"/>
                  </a:cubicBezTo>
                  <a:cubicBezTo>
                    <a:pt x="79555" y="9952"/>
                    <a:pt x="79267" y="10467"/>
                    <a:pt x="79057" y="11047"/>
                  </a:cubicBezTo>
                  <a:cubicBezTo>
                    <a:pt x="78856" y="11621"/>
                    <a:pt x="78756" y="12226"/>
                    <a:pt x="78756" y="12868"/>
                  </a:cubicBezTo>
                  <a:close/>
                  <a:moveTo>
                    <a:pt x="101926" y="6269"/>
                  </a:moveTo>
                  <a:lnTo>
                    <a:pt x="104227" y="6269"/>
                  </a:lnTo>
                  <a:lnTo>
                    <a:pt x="104227" y="20248"/>
                  </a:lnTo>
                  <a:cubicBezTo>
                    <a:pt x="104227" y="21505"/>
                    <a:pt x="103962" y="22578"/>
                    <a:pt x="103433" y="23466"/>
                  </a:cubicBezTo>
                  <a:cubicBezTo>
                    <a:pt x="102903" y="24355"/>
                    <a:pt x="102164" y="25029"/>
                    <a:pt x="101214" y="25488"/>
                  </a:cubicBezTo>
                  <a:cubicBezTo>
                    <a:pt x="100274" y="25952"/>
                    <a:pt x="99187" y="26186"/>
                    <a:pt x="97955" y="26186"/>
                  </a:cubicBezTo>
                  <a:cubicBezTo>
                    <a:pt x="97444" y="26186"/>
                    <a:pt x="96841" y="26108"/>
                    <a:pt x="96147" y="25949"/>
                  </a:cubicBezTo>
                  <a:cubicBezTo>
                    <a:pt x="95463" y="25799"/>
                    <a:pt x="94787" y="25540"/>
                    <a:pt x="94121" y="25169"/>
                  </a:cubicBezTo>
                  <a:cubicBezTo>
                    <a:pt x="93463" y="24808"/>
                    <a:pt x="92911" y="24321"/>
                    <a:pt x="92464" y="23703"/>
                  </a:cubicBezTo>
                  <a:lnTo>
                    <a:pt x="93792" y="22253"/>
                  </a:lnTo>
                  <a:cubicBezTo>
                    <a:pt x="94413" y="22974"/>
                    <a:pt x="95061" y="23476"/>
                    <a:pt x="95736" y="23757"/>
                  </a:cubicBezTo>
                  <a:cubicBezTo>
                    <a:pt x="96421" y="24040"/>
                    <a:pt x="97097" y="24181"/>
                    <a:pt x="97763" y="24181"/>
                  </a:cubicBezTo>
                  <a:cubicBezTo>
                    <a:pt x="98567" y="24181"/>
                    <a:pt x="99261" y="24034"/>
                    <a:pt x="99845" y="23744"/>
                  </a:cubicBezTo>
                  <a:cubicBezTo>
                    <a:pt x="100429" y="23454"/>
                    <a:pt x="100881" y="23024"/>
                    <a:pt x="101201" y="22450"/>
                  </a:cubicBezTo>
                  <a:cubicBezTo>
                    <a:pt x="101529" y="21888"/>
                    <a:pt x="101694" y="21193"/>
                    <a:pt x="101694" y="20366"/>
                  </a:cubicBezTo>
                  <a:lnTo>
                    <a:pt x="101694" y="9410"/>
                  </a:lnTo>
                  <a:lnTo>
                    <a:pt x="101926" y="6269"/>
                  </a:lnTo>
                  <a:close/>
                  <a:moveTo>
                    <a:pt x="91724" y="13567"/>
                  </a:moveTo>
                  <a:lnTo>
                    <a:pt x="91724" y="13293"/>
                  </a:lnTo>
                  <a:cubicBezTo>
                    <a:pt x="91724" y="12201"/>
                    <a:pt x="91856" y="11209"/>
                    <a:pt x="92121" y="10320"/>
                  </a:cubicBezTo>
                  <a:cubicBezTo>
                    <a:pt x="92395" y="9425"/>
                    <a:pt x="92783" y="8655"/>
                    <a:pt x="93285" y="8012"/>
                  </a:cubicBezTo>
                  <a:cubicBezTo>
                    <a:pt x="93796" y="7370"/>
                    <a:pt x="94413" y="6877"/>
                    <a:pt x="95134" y="6534"/>
                  </a:cubicBezTo>
                  <a:cubicBezTo>
                    <a:pt x="95855" y="6182"/>
                    <a:pt x="96668" y="6007"/>
                    <a:pt x="97572" y="6007"/>
                  </a:cubicBezTo>
                  <a:cubicBezTo>
                    <a:pt x="98503" y="6007"/>
                    <a:pt x="99315" y="6163"/>
                    <a:pt x="100009" y="6481"/>
                  </a:cubicBezTo>
                  <a:cubicBezTo>
                    <a:pt x="100712" y="6790"/>
                    <a:pt x="101306" y="7242"/>
                    <a:pt x="101790" y="7841"/>
                  </a:cubicBezTo>
                  <a:cubicBezTo>
                    <a:pt x="102282" y="8430"/>
                    <a:pt x="102670" y="9141"/>
                    <a:pt x="102954" y="9977"/>
                  </a:cubicBezTo>
                  <a:cubicBezTo>
                    <a:pt x="103236" y="10813"/>
                    <a:pt x="103433" y="11761"/>
                    <a:pt x="103542" y="12816"/>
                  </a:cubicBezTo>
                  <a:lnTo>
                    <a:pt x="103542" y="14032"/>
                  </a:lnTo>
                  <a:cubicBezTo>
                    <a:pt x="103442" y="15077"/>
                    <a:pt x="103246" y="16019"/>
                    <a:pt x="102954" y="16854"/>
                  </a:cubicBezTo>
                  <a:cubicBezTo>
                    <a:pt x="102670" y="17690"/>
                    <a:pt x="102282" y="18405"/>
                    <a:pt x="101790" y="18994"/>
                  </a:cubicBezTo>
                  <a:cubicBezTo>
                    <a:pt x="101306" y="19583"/>
                    <a:pt x="100712" y="20036"/>
                    <a:pt x="100009" y="20354"/>
                  </a:cubicBezTo>
                  <a:cubicBezTo>
                    <a:pt x="99306" y="20659"/>
                    <a:pt x="98485" y="20815"/>
                    <a:pt x="97544" y="20815"/>
                  </a:cubicBezTo>
                  <a:cubicBezTo>
                    <a:pt x="96659" y="20815"/>
                    <a:pt x="95855" y="20634"/>
                    <a:pt x="95134" y="20273"/>
                  </a:cubicBezTo>
                  <a:cubicBezTo>
                    <a:pt x="94422" y="19911"/>
                    <a:pt x="93810" y="19406"/>
                    <a:pt x="93299" y="18754"/>
                  </a:cubicBezTo>
                  <a:cubicBezTo>
                    <a:pt x="92788" y="18105"/>
                    <a:pt x="92395" y="17338"/>
                    <a:pt x="92121" y="16458"/>
                  </a:cubicBezTo>
                  <a:cubicBezTo>
                    <a:pt x="91856" y="15569"/>
                    <a:pt x="91724" y="14606"/>
                    <a:pt x="91724" y="13567"/>
                  </a:cubicBezTo>
                  <a:close/>
                  <a:moveTo>
                    <a:pt x="94258" y="13293"/>
                  </a:moveTo>
                  <a:lnTo>
                    <a:pt x="94258" y="13567"/>
                  </a:lnTo>
                  <a:cubicBezTo>
                    <a:pt x="94258" y="14281"/>
                    <a:pt x="94331" y="14949"/>
                    <a:pt x="94477" y="15576"/>
                  </a:cubicBezTo>
                  <a:cubicBezTo>
                    <a:pt x="94632" y="16199"/>
                    <a:pt x="94865" y="16748"/>
                    <a:pt x="95175" y="17226"/>
                  </a:cubicBezTo>
                  <a:cubicBezTo>
                    <a:pt x="95495" y="17700"/>
                    <a:pt x="95901" y="18074"/>
                    <a:pt x="96394" y="18345"/>
                  </a:cubicBezTo>
                  <a:cubicBezTo>
                    <a:pt x="96887" y="18610"/>
                    <a:pt x="97476" y="18741"/>
                    <a:pt x="98161" y="18741"/>
                  </a:cubicBezTo>
                  <a:cubicBezTo>
                    <a:pt x="99000" y="18741"/>
                    <a:pt x="99694" y="18570"/>
                    <a:pt x="100242" y="18227"/>
                  </a:cubicBezTo>
                  <a:cubicBezTo>
                    <a:pt x="100790" y="17884"/>
                    <a:pt x="101224" y="17431"/>
                    <a:pt x="101543" y="16867"/>
                  </a:cubicBezTo>
                  <a:cubicBezTo>
                    <a:pt x="101872" y="16305"/>
                    <a:pt x="102127" y="15694"/>
                    <a:pt x="102310" y="15033"/>
                  </a:cubicBezTo>
                  <a:lnTo>
                    <a:pt x="102310" y="11852"/>
                  </a:lnTo>
                  <a:cubicBezTo>
                    <a:pt x="102209" y="11368"/>
                    <a:pt x="102054" y="10904"/>
                    <a:pt x="101844" y="10454"/>
                  </a:cubicBezTo>
                  <a:cubicBezTo>
                    <a:pt x="101643" y="9996"/>
                    <a:pt x="101379" y="9591"/>
                    <a:pt x="101050" y="9238"/>
                  </a:cubicBezTo>
                  <a:cubicBezTo>
                    <a:pt x="100730" y="8879"/>
                    <a:pt x="100333" y="8593"/>
                    <a:pt x="99859" y="8380"/>
                  </a:cubicBezTo>
                  <a:cubicBezTo>
                    <a:pt x="99384" y="8171"/>
                    <a:pt x="98827" y="8065"/>
                    <a:pt x="98188" y="8065"/>
                  </a:cubicBezTo>
                  <a:cubicBezTo>
                    <a:pt x="97494" y="8065"/>
                    <a:pt x="96896" y="8206"/>
                    <a:pt x="96394" y="8487"/>
                  </a:cubicBezTo>
                  <a:cubicBezTo>
                    <a:pt x="95901" y="8761"/>
                    <a:pt x="95495" y="9138"/>
                    <a:pt x="95175" y="9622"/>
                  </a:cubicBezTo>
                  <a:cubicBezTo>
                    <a:pt x="94865" y="10096"/>
                    <a:pt x="94632" y="10651"/>
                    <a:pt x="94477" y="11284"/>
                  </a:cubicBezTo>
                  <a:cubicBezTo>
                    <a:pt x="94331" y="11911"/>
                    <a:pt x="94258" y="12578"/>
                    <a:pt x="94258" y="13293"/>
                  </a:cubicBezTo>
                  <a:close/>
                  <a:moveTo>
                    <a:pt x="213452" y="13567"/>
                  </a:moveTo>
                  <a:lnTo>
                    <a:pt x="213452" y="13265"/>
                  </a:lnTo>
                  <a:cubicBezTo>
                    <a:pt x="213452" y="12235"/>
                    <a:pt x="213607" y="11281"/>
                    <a:pt x="213918" y="10401"/>
                  </a:cubicBezTo>
                  <a:cubicBezTo>
                    <a:pt x="214229" y="9513"/>
                    <a:pt x="214675" y="8742"/>
                    <a:pt x="215261" y="8090"/>
                  </a:cubicBezTo>
                  <a:cubicBezTo>
                    <a:pt x="215843" y="7432"/>
                    <a:pt x="216552" y="6921"/>
                    <a:pt x="217384" y="6559"/>
                  </a:cubicBezTo>
                  <a:cubicBezTo>
                    <a:pt x="218212" y="6191"/>
                    <a:pt x="219144" y="6007"/>
                    <a:pt x="220176" y="6007"/>
                  </a:cubicBezTo>
                  <a:cubicBezTo>
                    <a:pt x="221218" y="6007"/>
                    <a:pt x="222154" y="6191"/>
                    <a:pt x="222982" y="6559"/>
                  </a:cubicBezTo>
                  <a:cubicBezTo>
                    <a:pt x="223824" y="6921"/>
                    <a:pt x="224535" y="7432"/>
                    <a:pt x="225121" y="8090"/>
                  </a:cubicBezTo>
                  <a:cubicBezTo>
                    <a:pt x="225713" y="8742"/>
                    <a:pt x="226166" y="9513"/>
                    <a:pt x="226477" y="10401"/>
                  </a:cubicBezTo>
                  <a:cubicBezTo>
                    <a:pt x="226784" y="11281"/>
                    <a:pt x="226940" y="12235"/>
                    <a:pt x="226940" y="13265"/>
                  </a:cubicBezTo>
                  <a:lnTo>
                    <a:pt x="226940" y="13567"/>
                  </a:lnTo>
                  <a:cubicBezTo>
                    <a:pt x="226940" y="14596"/>
                    <a:pt x="226784" y="15554"/>
                    <a:pt x="226477" y="16433"/>
                  </a:cubicBezTo>
                  <a:cubicBezTo>
                    <a:pt x="226166" y="17313"/>
                    <a:pt x="225713" y="18083"/>
                    <a:pt x="225121" y="18741"/>
                  </a:cubicBezTo>
                  <a:cubicBezTo>
                    <a:pt x="224535" y="19393"/>
                    <a:pt x="223827" y="19905"/>
                    <a:pt x="222998" y="20273"/>
                  </a:cubicBezTo>
                  <a:cubicBezTo>
                    <a:pt x="222176" y="20634"/>
                    <a:pt x="221244" y="20815"/>
                    <a:pt x="220202" y="20815"/>
                  </a:cubicBezTo>
                  <a:cubicBezTo>
                    <a:pt x="219164" y="20815"/>
                    <a:pt x="218228" y="20634"/>
                    <a:pt x="217397" y="20273"/>
                  </a:cubicBezTo>
                  <a:cubicBezTo>
                    <a:pt x="216565" y="19905"/>
                    <a:pt x="215853" y="19393"/>
                    <a:pt x="215261" y="18741"/>
                  </a:cubicBezTo>
                  <a:cubicBezTo>
                    <a:pt x="214675" y="18083"/>
                    <a:pt x="214229" y="17313"/>
                    <a:pt x="213918" y="16433"/>
                  </a:cubicBezTo>
                  <a:cubicBezTo>
                    <a:pt x="213607" y="15554"/>
                    <a:pt x="213452" y="14596"/>
                    <a:pt x="213452" y="13567"/>
                  </a:cubicBezTo>
                  <a:close/>
                  <a:moveTo>
                    <a:pt x="215986" y="13265"/>
                  </a:moveTo>
                  <a:lnTo>
                    <a:pt x="215986" y="13567"/>
                  </a:lnTo>
                  <a:cubicBezTo>
                    <a:pt x="215986" y="14281"/>
                    <a:pt x="216073" y="14955"/>
                    <a:pt x="216245" y="15588"/>
                  </a:cubicBezTo>
                  <a:cubicBezTo>
                    <a:pt x="216419" y="16212"/>
                    <a:pt x="216678" y="16767"/>
                    <a:pt x="217028" y="17251"/>
                  </a:cubicBezTo>
                  <a:cubicBezTo>
                    <a:pt x="217384" y="17734"/>
                    <a:pt x="217824" y="18117"/>
                    <a:pt x="218355" y="18398"/>
                  </a:cubicBezTo>
                  <a:cubicBezTo>
                    <a:pt x="218885" y="18673"/>
                    <a:pt x="219500" y="18807"/>
                    <a:pt x="220202" y="18807"/>
                  </a:cubicBezTo>
                  <a:cubicBezTo>
                    <a:pt x="220898" y="18807"/>
                    <a:pt x="221503" y="18673"/>
                    <a:pt x="222024" y="18398"/>
                  </a:cubicBezTo>
                  <a:cubicBezTo>
                    <a:pt x="222555" y="18117"/>
                    <a:pt x="222992" y="17734"/>
                    <a:pt x="223338" y="17251"/>
                  </a:cubicBezTo>
                  <a:cubicBezTo>
                    <a:pt x="223688" y="16767"/>
                    <a:pt x="223946" y="16212"/>
                    <a:pt x="224121" y="15588"/>
                  </a:cubicBezTo>
                  <a:cubicBezTo>
                    <a:pt x="224302" y="14955"/>
                    <a:pt x="224393" y="14281"/>
                    <a:pt x="224393" y="13567"/>
                  </a:cubicBezTo>
                  <a:lnTo>
                    <a:pt x="224393" y="13265"/>
                  </a:lnTo>
                  <a:cubicBezTo>
                    <a:pt x="224393" y="12560"/>
                    <a:pt x="224302" y="11895"/>
                    <a:pt x="224121" y="11272"/>
                  </a:cubicBezTo>
                  <a:cubicBezTo>
                    <a:pt x="223946" y="10639"/>
                    <a:pt x="223681" y="10080"/>
                    <a:pt x="223325" y="9597"/>
                  </a:cubicBezTo>
                  <a:cubicBezTo>
                    <a:pt x="222979" y="9104"/>
                    <a:pt x="222542" y="8717"/>
                    <a:pt x="222011" y="8433"/>
                  </a:cubicBezTo>
                  <a:cubicBezTo>
                    <a:pt x="221490" y="8153"/>
                    <a:pt x="220879" y="8012"/>
                    <a:pt x="220176" y="8012"/>
                  </a:cubicBezTo>
                  <a:cubicBezTo>
                    <a:pt x="219484" y="8012"/>
                    <a:pt x="218869" y="8153"/>
                    <a:pt x="218342" y="8433"/>
                  </a:cubicBezTo>
                  <a:cubicBezTo>
                    <a:pt x="217821" y="8717"/>
                    <a:pt x="217384" y="9104"/>
                    <a:pt x="217028" y="9597"/>
                  </a:cubicBezTo>
                  <a:cubicBezTo>
                    <a:pt x="216678" y="10080"/>
                    <a:pt x="216419" y="10639"/>
                    <a:pt x="216245" y="11272"/>
                  </a:cubicBezTo>
                  <a:cubicBezTo>
                    <a:pt x="216073" y="11895"/>
                    <a:pt x="215986" y="12560"/>
                    <a:pt x="215986" y="13265"/>
                  </a:cubicBezTo>
                  <a:close/>
                  <a:moveTo>
                    <a:pt x="233897" y="20550"/>
                  </a:moveTo>
                  <a:lnTo>
                    <a:pt x="231364" y="20550"/>
                  </a:lnTo>
                  <a:lnTo>
                    <a:pt x="231364" y="4766"/>
                  </a:lnTo>
                  <a:cubicBezTo>
                    <a:pt x="231364" y="3736"/>
                    <a:pt x="231558" y="2869"/>
                    <a:pt x="231940" y="2164"/>
                  </a:cubicBezTo>
                  <a:cubicBezTo>
                    <a:pt x="232331" y="1453"/>
                    <a:pt x="232894" y="917"/>
                    <a:pt x="233625" y="555"/>
                  </a:cubicBezTo>
                  <a:cubicBezTo>
                    <a:pt x="234354" y="184"/>
                    <a:pt x="235221" y="0"/>
                    <a:pt x="236227" y="0"/>
                  </a:cubicBezTo>
                  <a:cubicBezTo>
                    <a:pt x="236519" y="0"/>
                    <a:pt x="236810" y="19"/>
                    <a:pt x="237101" y="53"/>
                  </a:cubicBezTo>
                  <a:cubicBezTo>
                    <a:pt x="237402" y="87"/>
                    <a:pt x="237696" y="140"/>
                    <a:pt x="237978" y="212"/>
                  </a:cubicBezTo>
                  <a:lnTo>
                    <a:pt x="237842" y="2205"/>
                  </a:lnTo>
                  <a:cubicBezTo>
                    <a:pt x="237651" y="2161"/>
                    <a:pt x="237431" y="2130"/>
                    <a:pt x="237185" y="2111"/>
                  </a:cubicBezTo>
                  <a:cubicBezTo>
                    <a:pt x="236946" y="2096"/>
                    <a:pt x="236709" y="2087"/>
                    <a:pt x="236473" y="2087"/>
                  </a:cubicBezTo>
                  <a:cubicBezTo>
                    <a:pt x="235933" y="2087"/>
                    <a:pt x="235467" y="2193"/>
                    <a:pt x="235075" y="2402"/>
                  </a:cubicBezTo>
                  <a:cubicBezTo>
                    <a:pt x="234693" y="2604"/>
                    <a:pt x="234399" y="2904"/>
                    <a:pt x="234198" y="3300"/>
                  </a:cubicBezTo>
                  <a:cubicBezTo>
                    <a:pt x="233998" y="3696"/>
                    <a:pt x="233897" y="4185"/>
                    <a:pt x="233897" y="4766"/>
                  </a:cubicBezTo>
                  <a:lnTo>
                    <a:pt x="233897" y="20550"/>
                  </a:lnTo>
                  <a:close/>
                  <a:moveTo>
                    <a:pt x="237046" y="6269"/>
                  </a:moveTo>
                  <a:lnTo>
                    <a:pt x="237046" y="8143"/>
                  </a:lnTo>
                  <a:lnTo>
                    <a:pt x="229024" y="8143"/>
                  </a:lnTo>
                  <a:lnTo>
                    <a:pt x="229024" y="6269"/>
                  </a:lnTo>
                  <a:lnTo>
                    <a:pt x="237046" y="6269"/>
                  </a:lnTo>
                  <a:close/>
                  <a:moveTo>
                    <a:pt x="254877" y="1229"/>
                  </a:moveTo>
                  <a:lnTo>
                    <a:pt x="254877" y="20550"/>
                  </a:lnTo>
                  <a:lnTo>
                    <a:pt x="252343" y="20550"/>
                  </a:lnTo>
                  <a:lnTo>
                    <a:pt x="252343" y="4276"/>
                  </a:lnTo>
                  <a:lnTo>
                    <a:pt x="247236" y="6072"/>
                  </a:lnTo>
                  <a:lnTo>
                    <a:pt x="247236" y="3867"/>
                  </a:lnTo>
                  <a:lnTo>
                    <a:pt x="254482" y="1229"/>
                  </a:lnTo>
                  <a:lnTo>
                    <a:pt x="254877" y="1229"/>
                  </a:lnTo>
                  <a:close/>
                  <a:moveTo>
                    <a:pt x="275390" y="18545"/>
                  </a:moveTo>
                  <a:lnTo>
                    <a:pt x="275390" y="20550"/>
                  </a:lnTo>
                  <a:lnTo>
                    <a:pt x="262342" y="20550"/>
                  </a:lnTo>
                  <a:lnTo>
                    <a:pt x="262342" y="18794"/>
                  </a:lnTo>
                  <a:lnTo>
                    <a:pt x="268873" y="11786"/>
                  </a:lnTo>
                  <a:cubicBezTo>
                    <a:pt x="269675" y="10925"/>
                    <a:pt x="270296" y="10193"/>
                    <a:pt x="270737" y="9597"/>
                  </a:cubicBezTo>
                  <a:cubicBezTo>
                    <a:pt x="271183" y="8989"/>
                    <a:pt x="271494" y="8446"/>
                    <a:pt x="271665" y="7972"/>
                  </a:cubicBezTo>
                  <a:cubicBezTo>
                    <a:pt x="271850" y="7488"/>
                    <a:pt x="271940" y="6996"/>
                    <a:pt x="271940" y="6493"/>
                  </a:cubicBezTo>
                  <a:cubicBezTo>
                    <a:pt x="271940" y="5860"/>
                    <a:pt x="271805" y="5290"/>
                    <a:pt x="271529" y="4778"/>
                  </a:cubicBezTo>
                  <a:cubicBezTo>
                    <a:pt x="271264" y="4260"/>
                    <a:pt x="270873" y="3845"/>
                    <a:pt x="270352" y="3537"/>
                  </a:cubicBezTo>
                  <a:cubicBezTo>
                    <a:pt x="269831" y="3231"/>
                    <a:pt x="269203" y="3075"/>
                    <a:pt x="268462" y="3075"/>
                  </a:cubicBezTo>
                  <a:cubicBezTo>
                    <a:pt x="267575" y="3075"/>
                    <a:pt x="266837" y="3244"/>
                    <a:pt x="266245" y="3577"/>
                  </a:cubicBezTo>
                  <a:cubicBezTo>
                    <a:pt x="265659" y="3902"/>
                    <a:pt x="265222" y="4360"/>
                    <a:pt x="264928" y="4950"/>
                  </a:cubicBezTo>
                  <a:cubicBezTo>
                    <a:pt x="264637" y="5539"/>
                    <a:pt x="264491" y="6216"/>
                    <a:pt x="264491" y="6983"/>
                  </a:cubicBezTo>
                  <a:lnTo>
                    <a:pt x="261957" y="6983"/>
                  </a:lnTo>
                  <a:cubicBezTo>
                    <a:pt x="261957" y="5901"/>
                    <a:pt x="262203" y="4909"/>
                    <a:pt x="262698" y="4014"/>
                  </a:cubicBezTo>
                  <a:cubicBezTo>
                    <a:pt x="263190" y="3116"/>
                    <a:pt x="263921" y="2402"/>
                    <a:pt x="264889" y="1874"/>
                  </a:cubicBezTo>
                  <a:cubicBezTo>
                    <a:pt x="265857" y="1338"/>
                    <a:pt x="267048" y="1070"/>
                    <a:pt x="268462" y="1070"/>
                  </a:cubicBezTo>
                  <a:cubicBezTo>
                    <a:pt x="269721" y="1070"/>
                    <a:pt x="270798" y="1285"/>
                    <a:pt x="271694" y="1715"/>
                  </a:cubicBezTo>
                  <a:cubicBezTo>
                    <a:pt x="272588" y="2139"/>
                    <a:pt x="273274" y="2738"/>
                    <a:pt x="273749" y="3512"/>
                  </a:cubicBezTo>
                  <a:cubicBezTo>
                    <a:pt x="274232" y="4276"/>
                    <a:pt x="274474" y="5174"/>
                    <a:pt x="274474" y="6204"/>
                  </a:cubicBezTo>
                  <a:cubicBezTo>
                    <a:pt x="274474" y="6768"/>
                    <a:pt x="274374" y="7339"/>
                    <a:pt x="274173" y="7919"/>
                  </a:cubicBezTo>
                  <a:cubicBezTo>
                    <a:pt x="273982" y="8493"/>
                    <a:pt x="273711" y="9064"/>
                    <a:pt x="273364" y="9634"/>
                  </a:cubicBezTo>
                  <a:cubicBezTo>
                    <a:pt x="273028" y="10208"/>
                    <a:pt x="272630" y="10770"/>
                    <a:pt x="272173" y="11325"/>
                  </a:cubicBezTo>
                  <a:cubicBezTo>
                    <a:pt x="271727" y="11880"/>
                    <a:pt x="271248" y="12426"/>
                    <a:pt x="270737" y="12962"/>
                  </a:cubicBezTo>
                  <a:lnTo>
                    <a:pt x="265394" y="18545"/>
                  </a:lnTo>
                  <a:lnTo>
                    <a:pt x="275390" y="18545"/>
                  </a:lnTo>
                  <a:close/>
                  <a:moveTo>
                    <a:pt x="290619" y="9410"/>
                  </a:moveTo>
                  <a:lnTo>
                    <a:pt x="290619" y="12341"/>
                  </a:lnTo>
                  <a:cubicBezTo>
                    <a:pt x="290619" y="13916"/>
                    <a:pt x="290473" y="15245"/>
                    <a:pt x="290182" y="16327"/>
                  </a:cubicBezTo>
                  <a:cubicBezTo>
                    <a:pt x="289888" y="17410"/>
                    <a:pt x="289470" y="18280"/>
                    <a:pt x="288920" y="18941"/>
                  </a:cubicBezTo>
                  <a:cubicBezTo>
                    <a:pt x="288373" y="19599"/>
                    <a:pt x="287713" y="20079"/>
                    <a:pt x="286936" y="20379"/>
                  </a:cubicBezTo>
                  <a:cubicBezTo>
                    <a:pt x="286169" y="20669"/>
                    <a:pt x="285302" y="20815"/>
                    <a:pt x="284335" y="20815"/>
                  </a:cubicBezTo>
                  <a:cubicBezTo>
                    <a:pt x="283568" y="20815"/>
                    <a:pt x="282859" y="20722"/>
                    <a:pt x="282212" y="20538"/>
                  </a:cubicBezTo>
                  <a:cubicBezTo>
                    <a:pt x="281564" y="20354"/>
                    <a:pt x="280979" y="20057"/>
                    <a:pt x="280458" y="19652"/>
                  </a:cubicBezTo>
                  <a:cubicBezTo>
                    <a:pt x="279946" y="19240"/>
                    <a:pt x="279510" y="18704"/>
                    <a:pt x="279144" y="18043"/>
                  </a:cubicBezTo>
                  <a:cubicBezTo>
                    <a:pt x="278778" y="17382"/>
                    <a:pt x="278500" y="16583"/>
                    <a:pt x="278309" y="15641"/>
                  </a:cubicBezTo>
                  <a:cubicBezTo>
                    <a:pt x="278118" y="14699"/>
                    <a:pt x="278021" y="13598"/>
                    <a:pt x="278021" y="12341"/>
                  </a:cubicBezTo>
                  <a:lnTo>
                    <a:pt x="278021" y="9410"/>
                  </a:lnTo>
                  <a:cubicBezTo>
                    <a:pt x="278021" y="7835"/>
                    <a:pt x="278167" y="6515"/>
                    <a:pt x="278458" y="5452"/>
                  </a:cubicBezTo>
                  <a:cubicBezTo>
                    <a:pt x="278759" y="4385"/>
                    <a:pt x="279186" y="3534"/>
                    <a:pt x="279733" y="2891"/>
                  </a:cubicBezTo>
                  <a:cubicBezTo>
                    <a:pt x="280280" y="2239"/>
                    <a:pt x="280937" y="1775"/>
                    <a:pt x="281704" y="1491"/>
                  </a:cubicBezTo>
                  <a:cubicBezTo>
                    <a:pt x="282480" y="1210"/>
                    <a:pt x="283348" y="1070"/>
                    <a:pt x="284305" y="1070"/>
                  </a:cubicBezTo>
                  <a:cubicBezTo>
                    <a:pt x="285082" y="1070"/>
                    <a:pt x="285794" y="1163"/>
                    <a:pt x="286441" y="1347"/>
                  </a:cubicBezTo>
                  <a:cubicBezTo>
                    <a:pt x="287101" y="1522"/>
                    <a:pt x="287684" y="1809"/>
                    <a:pt x="288195" y="2205"/>
                  </a:cubicBezTo>
                  <a:cubicBezTo>
                    <a:pt x="288706" y="2592"/>
                    <a:pt x="289140" y="3110"/>
                    <a:pt x="289496" y="3761"/>
                  </a:cubicBezTo>
                  <a:cubicBezTo>
                    <a:pt x="289862" y="4404"/>
                    <a:pt x="290140" y="5193"/>
                    <a:pt x="290331" y="6125"/>
                  </a:cubicBezTo>
                  <a:cubicBezTo>
                    <a:pt x="290525" y="7058"/>
                    <a:pt x="290619" y="8153"/>
                    <a:pt x="290619" y="9410"/>
                  </a:cubicBezTo>
                  <a:close/>
                  <a:moveTo>
                    <a:pt x="288072" y="12737"/>
                  </a:moveTo>
                  <a:lnTo>
                    <a:pt x="288072" y="9001"/>
                  </a:lnTo>
                  <a:cubicBezTo>
                    <a:pt x="288072" y="8140"/>
                    <a:pt x="288017" y="7382"/>
                    <a:pt x="287907" y="6730"/>
                  </a:cubicBezTo>
                  <a:cubicBezTo>
                    <a:pt x="287807" y="6072"/>
                    <a:pt x="287658" y="5508"/>
                    <a:pt x="287457" y="5043"/>
                  </a:cubicBezTo>
                  <a:cubicBezTo>
                    <a:pt x="287257" y="4575"/>
                    <a:pt x="287001" y="4198"/>
                    <a:pt x="286690" y="3908"/>
                  </a:cubicBezTo>
                  <a:cubicBezTo>
                    <a:pt x="286389" y="3618"/>
                    <a:pt x="286037" y="3406"/>
                    <a:pt x="285635" y="3275"/>
                  </a:cubicBezTo>
                  <a:cubicBezTo>
                    <a:pt x="285241" y="3131"/>
                    <a:pt x="284801" y="3063"/>
                    <a:pt x="284305" y="3063"/>
                  </a:cubicBezTo>
                  <a:cubicBezTo>
                    <a:pt x="283703" y="3063"/>
                    <a:pt x="283170" y="3172"/>
                    <a:pt x="282704" y="3393"/>
                  </a:cubicBezTo>
                  <a:cubicBezTo>
                    <a:pt x="282238" y="3602"/>
                    <a:pt x="281846" y="3942"/>
                    <a:pt x="281526" y="4410"/>
                  </a:cubicBezTo>
                  <a:cubicBezTo>
                    <a:pt x="281215" y="4875"/>
                    <a:pt x="280979" y="5486"/>
                    <a:pt x="280814" y="6244"/>
                  </a:cubicBezTo>
                  <a:cubicBezTo>
                    <a:pt x="280649" y="6999"/>
                    <a:pt x="280568" y="7919"/>
                    <a:pt x="280568" y="9001"/>
                  </a:cubicBezTo>
                  <a:lnTo>
                    <a:pt x="280568" y="12737"/>
                  </a:lnTo>
                  <a:cubicBezTo>
                    <a:pt x="280568" y="13598"/>
                    <a:pt x="280620" y="14359"/>
                    <a:pt x="280720" y="15020"/>
                  </a:cubicBezTo>
                  <a:cubicBezTo>
                    <a:pt x="280827" y="15679"/>
                    <a:pt x="280988" y="16253"/>
                    <a:pt x="281199" y="16736"/>
                  </a:cubicBezTo>
                  <a:cubicBezTo>
                    <a:pt x="281409" y="17210"/>
                    <a:pt x="281665" y="17603"/>
                    <a:pt x="281966" y="17912"/>
                  </a:cubicBezTo>
                  <a:cubicBezTo>
                    <a:pt x="282267" y="18217"/>
                    <a:pt x="282613" y="18448"/>
                    <a:pt x="283004" y="18598"/>
                  </a:cubicBezTo>
                  <a:cubicBezTo>
                    <a:pt x="283406" y="18738"/>
                    <a:pt x="283849" y="18807"/>
                    <a:pt x="284335" y="18807"/>
                  </a:cubicBezTo>
                  <a:cubicBezTo>
                    <a:pt x="284956" y="18807"/>
                    <a:pt x="285496" y="18695"/>
                    <a:pt x="285962" y="18464"/>
                  </a:cubicBezTo>
                  <a:cubicBezTo>
                    <a:pt x="286428" y="18236"/>
                    <a:pt x="286817" y="17880"/>
                    <a:pt x="287127" y="17397"/>
                  </a:cubicBezTo>
                  <a:cubicBezTo>
                    <a:pt x="287448" y="16904"/>
                    <a:pt x="287684" y="16274"/>
                    <a:pt x="287839" y="15507"/>
                  </a:cubicBezTo>
                  <a:cubicBezTo>
                    <a:pt x="287995" y="14734"/>
                    <a:pt x="288072" y="13810"/>
                    <a:pt x="288072" y="12737"/>
                  </a:cubicBezTo>
                  <a:close/>
                </a:path>
              </a:pathLst>
            </a:custGeom>
            <a:solidFill>
              <a:srgbClr val="5F677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5FD9739A-2F18-4BED-A49B-CAF8EF7AD394}"/>
                </a:ext>
              </a:extLst>
            </p:cNvPr>
            <p:cNvSpPr/>
            <p:nvPr/>
          </p:nvSpPr>
          <p:spPr>
            <a:xfrm>
              <a:off x="898465" y="3636142"/>
              <a:ext cx="53585" cy="19745"/>
            </a:xfrm>
            <a:custGeom>
              <a:avLst/>
              <a:gdLst>
                <a:gd name="connsiteX0" fmla="*/ 8190 w 53585"/>
                <a:gd name="connsiteY0" fmla="*/ 196 h 19745"/>
                <a:gd name="connsiteX1" fmla="*/ 8190 w 53585"/>
                <a:gd name="connsiteY1" fmla="*/ 19480 h 19745"/>
                <a:gd name="connsiteX2" fmla="*/ 4890 w 53585"/>
                <a:gd name="connsiteY2" fmla="*/ 19480 h 19745"/>
                <a:gd name="connsiteX3" fmla="*/ 4890 w 53585"/>
                <a:gd name="connsiteY3" fmla="*/ 3973 h 19745"/>
                <a:gd name="connsiteX4" fmla="*/ 0 w 53585"/>
                <a:gd name="connsiteY4" fmla="*/ 5570 h 19745"/>
                <a:gd name="connsiteX5" fmla="*/ 0 w 53585"/>
                <a:gd name="connsiteY5" fmla="*/ 2944 h 19745"/>
                <a:gd name="connsiteX6" fmla="*/ 7792 w 53585"/>
                <a:gd name="connsiteY6" fmla="*/ 196 h 19745"/>
                <a:gd name="connsiteX7" fmla="*/ 8190 w 53585"/>
                <a:gd name="connsiteY7" fmla="*/ 196 h 19745"/>
                <a:gd name="connsiteX8" fmla="*/ 21953 w 53585"/>
                <a:gd name="connsiteY8" fmla="*/ 10005 h 19745"/>
                <a:gd name="connsiteX9" fmla="*/ 21953 w 53585"/>
                <a:gd name="connsiteY9" fmla="*/ 12538 h 19745"/>
                <a:gd name="connsiteX10" fmla="*/ 14708 w 53585"/>
                <a:gd name="connsiteY10" fmla="*/ 12538 h 19745"/>
                <a:gd name="connsiteX11" fmla="*/ 14708 w 53585"/>
                <a:gd name="connsiteY11" fmla="*/ 10005 h 19745"/>
                <a:gd name="connsiteX12" fmla="*/ 21953 w 53585"/>
                <a:gd name="connsiteY12" fmla="*/ 10005 h 19745"/>
                <a:gd name="connsiteX13" fmla="*/ 33661 w 53585"/>
                <a:gd name="connsiteY13" fmla="*/ 196 h 19745"/>
                <a:gd name="connsiteX14" fmla="*/ 33661 w 53585"/>
                <a:gd name="connsiteY14" fmla="*/ 19480 h 19745"/>
                <a:gd name="connsiteX15" fmla="*/ 30361 w 53585"/>
                <a:gd name="connsiteY15" fmla="*/ 19480 h 19745"/>
                <a:gd name="connsiteX16" fmla="*/ 30361 w 53585"/>
                <a:gd name="connsiteY16" fmla="*/ 3973 h 19745"/>
                <a:gd name="connsiteX17" fmla="*/ 25471 w 53585"/>
                <a:gd name="connsiteY17" fmla="*/ 5570 h 19745"/>
                <a:gd name="connsiteX18" fmla="*/ 25471 w 53585"/>
                <a:gd name="connsiteY18" fmla="*/ 2944 h 19745"/>
                <a:gd name="connsiteX19" fmla="*/ 33263 w 53585"/>
                <a:gd name="connsiteY19" fmla="*/ 196 h 19745"/>
                <a:gd name="connsiteX20" fmla="*/ 33661 w 53585"/>
                <a:gd name="connsiteY20" fmla="*/ 196 h 19745"/>
                <a:gd name="connsiteX21" fmla="*/ 53586 w 53585"/>
                <a:gd name="connsiteY21" fmla="*/ 8262 h 19745"/>
                <a:gd name="connsiteX22" fmla="*/ 53586 w 53585"/>
                <a:gd name="connsiteY22" fmla="*/ 11402 h 19745"/>
                <a:gd name="connsiteX23" fmla="*/ 53120 w 53585"/>
                <a:gd name="connsiteY23" fmla="*/ 15257 h 19745"/>
                <a:gd name="connsiteX24" fmla="*/ 51806 w 53585"/>
                <a:gd name="connsiteY24" fmla="*/ 17831 h 19745"/>
                <a:gd name="connsiteX25" fmla="*/ 49738 w 53585"/>
                <a:gd name="connsiteY25" fmla="*/ 19284 h 19745"/>
                <a:gd name="connsiteX26" fmla="*/ 47068 w 53585"/>
                <a:gd name="connsiteY26" fmla="*/ 19746 h 19745"/>
                <a:gd name="connsiteX27" fmla="*/ 44878 w 53585"/>
                <a:gd name="connsiteY27" fmla="*/ 19456 h 19745"/>
                <a:gd name="connsiteX28" fmla="*/ 43069 w 53585"/>
                <a:gd name="connsiteY28" fmla="*/ 18545 h 19745"/>
                <a:gd name="connsiteX29" fmla="*/ 41687 w 53585"/>
                <a:gd name="connsiteY29" fmla="*/ 16948 h 19745"/>
                <a:gd name="connsiteX30" fmla="*/ 40810 w 53585"/>
                <a:gd name="connsiteY30" fmla="*/ 14584 h 19745"/>
                <a:gd name="connsiteX31" fmla="*/ 40509 w 53585"/>
                <a:gd name="connsiteY31" fmla="*/ 11402 h 19745"/>
                <a:gd name="connsiteX32" fmla="*/ 40509 w 53585"/>
                <a:gd name="connsiteY32" fmla="*/ 8262 h 19745"/>
                <a:gd name="connsiteX33" fmla="*/ 40975 w 53585"/>
                <a:gd name="connsiteY33" fmla="*/ 4435 h 19745"/>
                <a:gd name="connsiteX34" fmla="*/ 42302 w 53585"/>
                <a:gd name="connsiteY34" fmla="*/ 1887 h 19745"/>
                <a:gd name="connsiteX35" fmla="*/ 44357 w 53585"/>
                <a:gd name="connsiteY35" fmla="*/ 449 h 19745"/>
                <a:gd name="connsiteX36" fmla="*/ 47039 w 53585"/>
                <a:gd name="connsiteY36" fmla="*/ 0 h 19745"/>
                <a:gd name="connsiteX37" fmla="*/ 49230 w 53585"/>
                <a:gd name="connsiteY37" fmla="*/ 290 h 19745"/>
                <a:gd name="connsiteX38" fmla="*/ 51039 w 53585"/>
                <a:gd name="connsiteY38" fmla="*/ 1176 h 19745"/>
                <a:gd name="connsiteX39" fmla="*/ 52408 w 53585"/>
                <a:gd name="connsiteY39" fmla="*/ 2757 h 19745"/>
                <a:gd name="connsiteX40" fmla="*/ 53285 w 53585"/>
                <a:gd name="connsiteY40" fmla="*/ 5093 h 19745"/>
                <a:gd name="connsiteX41" fmla="*/ 53586 w 53585"/>
                <a:gd name="connsiteY41" fmla="*/ 8262 h 19745"/>
                <a:gd name="connsiteX42" fmla="*/ 50285 w 53585"/>
                <a:gd name="connsiteY42" fmla="*/ 11852 h 19745"/>
                <a:gd name="connsiteX43" fmla="*/ 50285 w 53585"/>
                <a:gd name="connsiteY43" fmla="*/ 7788 h 19745"/>
                <a:gd name="connsiteX44" fmla="*/ 50149 w 53585"/>
                <a:gd name="connsiteY44" fmla="*/ 5767 h 19745"/>
                <a:gd name="connsiteX45" fmla="*/ 49738 w 53585"/>
                <a:gd name="connsiteY45" fmla="*/ 4276 h 19745"/>
                <a:gd name="connsiteX46" fmla="*/ 49081 w 53585"/>
                <a:gd name="connsiteY46" fmla="*/ 3272 h 19745"/>
                <a:gd name="connsiteX47" fmla="*/ 48175 w 53585"/>
                <a:gd name="connsiteY47" fmla="*/ 2704 h 19745"/>
                <a:gd name="connsiteX48" fmla="*/ 47039 w 53585"/>
                <a:gd name="connsiteY48" fmla="*/ 2520 h 19745"/>
                <a:gd name="connsiteX49" fmla="*/ 45670 w 53585"/>
                <a:gd name="connsiteY49" fmla="*/ 2810 h 19745"/>
                <a:gd name="connsiteX50" fmla="*/ 44658 w 53585"/>
                <a:gd name="connsiteY50" fmla="*/ 3708 h 19745"/>
                <a:gd name="connsiteX51" fmla="*/ 44027 w 53585"/>
                <a:gd name="connsiteY51" fmla="*/ 5346 h 19745"/>
                <a:gd name="connsiteX52" fmla="*/ 43823 w 53585"/>
                <a:gd name="connsiteY52" fmla="*/ 7788 h 19745"/>
                <a:gd name="connsiteX53" fmla="*/ 43823 w 53585"/>
                <a:gd name="connsiteY53" fmla="*/ 11852 h 19745"/>
                <a:gd name="connsiteX54" fmla="*/ 43959 w 53585"/>
                <a:gd name="connsiteY54" fmla="*/ 13898 h 19745"/>
                <a:gd name="connsiteX55" fmla="*/ 44370 w 53585"/>
                <a:gd name="connsiteY55" fmla="*/ 15417 h 19745"/>
                <a:gd name="connsiteX56" fmla="*/ 45027 w 53585"/>
                <a:gd name="connsiteY56" fmla="*/ 16446 h 19745"/>
                <a:gd name="connsiteX57" fmla="*/ 45929 w 53585"/>
                <a:gd name="connsiteY57" fmla="*/ 17026 h 19745"/>
                <a:gd name="connsiteX58" fmla="*/ 47068 w 53585"/>
                <a:gd name="connsiteY58" fmla="*/ 17210 h 19745"/>
                <a:gd name="connsiteX59" fmla="*/ 48450 w 53585"/>
                <a:gd name="connsiteY59" fmla="*/ 16920 h 19745"/>
                <a:gd name="connsiteX60" fmla="*/ 49463 w 53585"/>
                <a:gd name="connsiteY60" fmla="*/ 15997 h 19745"/>
                <a:gd name="connsiteX61" fmla="*/ 50081 w 53585"/>
                <a:gd name="connsiteY61" fmla="*/ 14319 h 19745"/>
                <a:gd name="connsiteX62" fmla="*/ 50285 w 53585"/>
                <a:gd name="connsiteY62" fmla="*/ 11852 h 1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3585" h="19745">
                  <a:moveTo>
                    <a:pt x="8190" y="196"/>
                  </a:moveTo>
                  <a:lnTo>
                    <a:pt x="8190" y="19480"/>
                  </a:lnTo>
                  <a:lnTo>
                    <a:pt x="4890" y="19480"/>
                  </a:lnTo>
                  <a:lnTo>
                    <a:pt x="4890" y="3973"/>
                  </a:lnTo>
                  <a:lnTo>
                    <a:pt x="0" y="5570"/>
                  </a:lnTo>
                  <a:lnTo>
                    <a:pt x="0" y="2944"/>
                  </a:lnTo>
                  <a:lnTo>
                    <a:pt x="7792" y="196"/>
                  </a:lnTo>
                  <a:lnTo>
                    <a:pt x="8190" y="196"/>
                  </a:lnTo>
                  <a:close/>
                  <a:moveTo>
                    <a:pt x="21953" y="10005"/>
                  </a:moveTo>
                  <a:lnTo>
                    <a:pt x="21953" y="12538"/>
                  </a:lnTo>
                  <a:lnTo>
                    <a:pt x="14708" y="12538"/>
                  </a:lnTo>
                  <a:lnTo>
                    <a:pt x="14708" y="10005"/>
                  </a:lnTo>
                  <a:lnTo>
                    <a:pt x="21953" y="10005"/>
                  </a:lnTo>
                  <a:close/>
                  <a:moveTo>
                    <a:pt x="33661" y="196"/>
                  </a:moveTo>
                  <a:lnTo>
                    <a:pt x="33661" y="19480"/>
                  </a:lnTo>
                  <a:lnTo>
                    <a:pt x="30361" y="19480"/>
                  </a:lnTo>
                  <a:lnTo>
                    <a:pt x="30361" y="3973"/>
                  </a:lnTo>
                  <a:lnTo>
                    <a:pt x="25471" y="5570"/>
                  </a:lnTo>
                  <a:lnTo>
                    <a:pt x="25471" y="2944"/>
                  </a:lnTo>
                  <a:lnTo>
                    <a:pt x="33263" y="196"/>
                  </a:lnTo>
                  <a:lnTo>
                    <a:pt x="33661" y="196"/>
                  </a:lnTo>
                  <a:close/>
                  <a:moveTo>
                    <a:pt x="53586" y="8262"/>
                  </a:moveTo>
                  <a:lnTo>
                    <a:pt x="53586" y="11402"/>
                  </a:lnTo>
                  <a:cubicBezTo>
                    <a:pt x="53586" y="12909"/>
                    <a:pt x="53431" y="14191"/>
                    <a:pt x="53120" y="15257"/>
                  </a:cubicBezTo>
                  <a:cubicBezTo>
                    <a:pt x="52819" y="16312"/>
                    <a:pt x="52382" y="17169"/>
                    <a:pt x="51806" y="17831"/>
                  </a:cubicBezTo>
                  <a:cubicBezTo>
                    <a:pt x="51230" y="18492"/>
                    <a:pt x="50541" y="18975"/>
                    <a:pt x="49738" y="19284"/>
                  </a:cubicBezTo>
                  <a:cubicBezTo>
                    <a:pt x="48942" y="19590"/>
                    <a:pt x="48052" y="19746"/>
                    <a:pt x="47068" y="19746"/>
                  </a:cubicBezTo>
                  <a:cubicBezTo>
                    <a:pt x="46282" y="19746"/>
                    <a:pt x="45551" y="19649"/>
                    <a:pt x="44878" y="19456"/>
                  </a:cubicBezTo>
                  <a:cubicBezTo>
                    <a:pt x="44211" y="19259"/>
                    <a:pt x="43606" y="18956"/>
                    <a:pt x="43069" y="18545"/>
                  </a:cubicBezTo>
                  <a:cubicBezTo>
                    <a:pt x="42531" y="18130"/>
                    <a:pt x="42069" y="17597"/>
                    <a:pt x="41687" y="16948"/>
                  </a:cubicBezTo>
                  <a:cubicBezTo>
                    <a:pt x="41311" y="16287"/>
                    <a:pt x="41020" y="15498"/>
                    <a:pt x="40810" y="14584"/>
                  </a:cubicBezTo>
                  <a:cubicBezTo>
                    <a:pt x="40609" y="13670"/>
                    <a:pt x="40509" y="12610"/>
                    <a:pt x="40509" y="11402"/>
                  </a:cubicBezTo>
                  <a:lnTo>
                    <a:pt x="40509" y="8262"/>
                  </a:lnTo>
                  <a:cubicBezTo>
                    <a:pt x="40509" y="6749"/>
                    <a:pt x="40664" y="5473"/>
                    <a:pt x="40975" y="4435"/>
                  </a:cubicBezTo>
                  <a:cubicBezTo>
                    <a:pt x="41282" y="3387"/>
                    <a:pt x="41726" y="2539"/>
                    <a:pt x="42302" y="1887"/>
                  </a:cubicBezTo>
                  <a:cubicBezTo>
                    <a:pt x="42878" y="1226"/>
                    <a:pt x="43561" y="749"/>
                    <a:pt x="44357" y="449"/>
                  </a:cubicBezTo>
                  <a:cubicBezTo>
                    <a:pt x="45159" y="150"/>
                    <a:pt x="46056" y="0"/>
                    <a:pt x="47039" y="0"/>
                  </a:cubicBezTo>
                  <a:cubicBezTo>
                    <a:pt x="47835" y="0"/>
                    <a:pt x="48563" y="97"/>
                    <a:pt x="49230" y="290"/>
                  </a:cubicBezTo>
                  <a:cubicBezTo>
                    <a:pt x="49906" y="474"/>
                    <a:pt x="50508" y="770"/>
                    <a:pt x="51039" y="1176"/>
                  </a:cubicBezTo>
                  <a:cubicBezTo>
                    <a:pt x="51576" y="1578"/>
                    <a:pt x="52033" y="2108"/>
                    <a:pt x="52408" y="2757"/>
                  </a:cubicBezTo>
                  <a:cubicBezTo>
                    <a:pt x="52793" y="3399"/>
                    <a:pt x="53084" y="4179"/>
                    <a:pt x="53285" y="5093"/>
                  </a:cubicBezTo>
                  <a:cubicBezTo>
                    <a:pt x="53486" y="6001"/>
                    <a:pt x="53586" y="7055"/>
                    <a:pt x="53586" y="8262"/>
                  </a:cubicBezTo>
                  <a:close/>
                  <a:moveTo>
                    <a:pt x="50285" y="11852"/>
                  </a:moveTo>
                  <a:lnTo>
                    <a:pt x="50285" y="7788"/>
                  </a:lnTo>
                  <a:cubicBezTo>
                    <a:pt x="50285" y="7021"/>
                    <a:pt x="50240" y="6347"/>
                    <a:pt x="50149" y="5767"/>
                  </a:cubicBezTo>
                  <a:cubicBezTo>
                    <a:pt x="50059" y="5177"/>
                    <a:pt x="49919" y="4681"/>
                    <a:pt x="49738" y="4276"/>
                  </a:cubicBezTo>
                  <a:cubicBezTo>
                    <a:pt x="49563" y="3861"/>
                    <a:pt x="49347" y="3527"/>
                    <a:pt x="49081" y="3272"/>
                  </a:cubicBezTo>
                  <a:cubicBezTo>
                    <a:pt x="48816" y="3010"/>
                    <a:pt x="48515" y="2819"/>
                    <a:pt x="48175" y="2704"/>
                  </a:cubicBezTo>
                  <a:cubicBezTo>
                    <a:pt x="47839" y="2582"/>
                    <a:pt x="47460" y="2520"/>
                    <a:pt x="47039" y="2520"/>
                  </a:cubicBezTo>
                  <a:cubicBezTo>
                    <a:pt x="46528" y="2520"/>
                    <a:pt x="46072" y="2617"/>
                    <a:pt x="45670" y="2810"/>
                  </a:cubicBezTo>
                  <a:cubicBezTo>
                    <a:pt x="45269" y="2997"/>
                    <a:pt x="44933" y="3293"/>
                    <a:pt x="44658" y="3708"/>
                  </a:cubicBezTo>
                  <a:cubicBezTo>
                    <a:pt x="44383" y="4123"/>
                    <a:pt x="44172" y="4669"/>
                    <a:pt x="44027" y="5346"/>
                  </a:cubicBezTo>
                  <a:cubicBezTo>
                    <a:pt x="43891" y="6013"/>
                    <a:pt x="43823" y="6827"/>
                    <a:pt x="43823" y="7788"/>
                  </a:cubicBezTo>
                  <a:lnTo>
                    <a:pt x="43823" y="11852"/>
                  </a:lnTo>
                  <a:cubicBezTo>
                    <a:pt x="43823" y="12625"/>
                    <a:pt x="43868" y="13308"/>
                    <a:pt x="43959" y="13898"/>
                  </a:cubicBezTo>
                  <a:cubicBezTo>
                    <a:pt x="44049" y="14487"/>
                    <a:pt x="44188" y="14992"/>
                    <a:pt x="44370" y="15417"/>
                  </a:cubicBezTo>
                  <a:cubicBezTo>
                    <a:pt x="44551" y="15828"/>
                    <a:pt x="44771" y="16171"/>
                    <a:pt x="45027" y="16446"/>
                  </a:cubicBezTo>
                  <a:cubicBezTo>
                    <a:pt x="45292" y="16708"/>
                    <a:pt x="45593" y="16901"/>
                    <a:pt x="45929" y="17026"/>
                  </a:cubicBezTo>
                  <a:cubicBezTo>
                    <a:pt x="46279" y="17148"/>
                    <a:pt x="46657" y="17210"/>
                    <a:pt x="47068" y="17210"/>
                  </a:cubicBezTo>
                  <a:cubicBezTo>
                    <a:pt x="47589" y="17210"/>
                    <a:pt x="48049" y="17113"/>
                    <a:pt x="48450" y="16920"/>
                  </a:cubicBezTo>
                  <a:cubicBezTo>
                    <a:pt x="48852" y="16727"/>
                    <a:pt x="49191" y="16418"/>
                    <a:pt x="49463" y="15997"/>
                  </a:cubicBezTo>
                  <a:cubicBezTo>
                    <a:pt x="49738" y="15566"/>
                    <a:pt x="49942" y="15005"/>
                    <a:pt x="50081" y="14319"/>
                  </a:cubicBezTo>
                  <a:cubicBezTo>
                    <a:pt x="50217" y="13633"/>
                    <a:pt x="50285" y="12812"/>
                    <a:pt x="50285" y="11852"/>
                  </a:cubicBezTo>
                  <a:close/>
                </a:path>
              </a:pathLst>
            </a:custGeom>
            <a:solidFill>
              <a:srgbClr val="5155F5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6BEB06F-1009-75A0-9503-58EB00767604}"/>
                </a:ext>
              </a:extLst>
            </p:cNvPr>
            <p:cNvSpPr/>
            <p:nvPr/>
          </p:nvSpPr>
          <p:spPr>
            <a:xfrm>
              <a:off x="961888" y="3644185"/>
              <a:ext cx="14021" cy="6758"/>
            </a:xfrm>
            <a:custGeom>
              <a:avLst/>
              <a:gdLst>
                <a:gd name="connsiteX0" fmla="*/ 0 w 14021"/>
                <a:gd name="connsiteY0" fmla="*/ 0 h 6758"/>
                <a:gd name="connsiteX1" fmla="*/ 7009 w 14021"/>
                <a:gd name="connsiteY1" fmla="*/ 6759 h 6758"/>
                <a:gd name="connsiteX2" fmla="*/ 14022 w 14021"/>
                <a:gd name="connsiteY2" fmla="*/ 0 h 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21" h="6758">
                  <a:moveTo>
                    <a:pt x="0" y="0"/>
                  </a:moveTo>
                  <a:lnTo>
                    <a:pt x="7009" y="6759"/>
                  </a:lnTo>
                  <a:lnTo>
                    <a:pt x="14022" y="0"/>
                  </a:lnTo>
                </a:path>
              </a:pathLst>
            </a:custGeom>
            <a:noFill/>
            <a:ln w="3502" cap="rnd">
              <a:solidFill>
                <a:srgbClr val="5155F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2CCAD67A-51F7-2D06-4C94-50700C81460F}"/>
                </a:ext>
              </a:extLst>
            </p:cNvPr>
            <p:cNvSpPr/>
            <p:nvPr/>
          </p:nvSpPr>
          <p:spPr>
            <a:xfrm>
              <a:off x="1293289" y="2170340"/>
              <a:ext cx="3" cy="1535184"/>
            </a:xfrm>
            <a:custGeom>
              <a:avLst/>
              <a:gdLst>
                <a:gd name="connsiteX0" fmla="*/ 3 w 3"/>
                <a:gd name="connsiteY0" fmla="*/ 1535184 h 1535184"/>
                <a:gd name="connsiteX1" fmla="*/ 0 w 3"/>
                <a:gd name="connsiteY1" fmla="*/ 0 h 153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1535184">
                  <a:moveTo>
                    <a:pt x="3" y="1535184"/>
                  </a:moveTo>
                  <a:lnTo>
                    <a:pt x="0" y="0"/>
                  </a:lnTo>
                </a:path>
              </a:pathLst>
            </a:custGeom>
            <a:noFill/>
            <a:ln w="2335" cap="flat">
              <a:solidFill>
                <a:srgbClr val="E2E2E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AE55464-24E9-3EA2-EAD8-9B0289F5D9E4}"/>
                </a:ext>
              </a:extLst>
            </p:cNvPr>
            <p:cNvSpPr/>
            <p:nvPr/>
          </p:nvSpPr>
          <p:spPr>
            <a:xfrm>
              <a:off x="3813206" y="1589187"/>
              <a:ext cx="70114" cy="67575"/>
            </a:xfrm>
            <a:custGeom>
              <a:avLst/>
              <a:gdLst>
                <a:gd name="connsiteX0" fmla="*/ 70114 w 70114"/>
                <a:gd name="connsiteY0" fmla="*/ 33788 h 67575"/>
                <a:gd name="connsiteX1" fmla="*/ 35057 w 70114"/>
                <a:gd name="connsiteY1" fmla="*/ 67576 h 67575"/>
                <a:gd name="connsiteX2" fmla="*/ 0 w 70114"/>
                <a:gd name="connsiteY2" fmla="*/ 33788 h 67575"/>
                <a:gd name="connsiteX3" fmla="*/ 35057 w 70114"/>
                <a:gd name="connsiteY3" fmla="*/ 0 h 67575"/>
                <a:gd name="connsiteX4" fmla="*/ 70114 w 70114"/>
                <a:gd name="connsiteY4" fmla="*/ 33788 h 6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4" h="67575">
                  <a:moveTo>
                    <a:pt x="70114" y="33788"/>
                  </a:moveTo>
                  <a:cubicBezTo>
                    <a:pt x="70114" y="52448"/>
                    <a:pt x="54419" y="67576"/>
                    <a:pt x="35057" y="67576"/>
                  </a:cubicBezTo>
                  <a:cubicBezTo>
                    <a:pt x="15696" y="67576"/>
                    <a:pt x="0" y="52448"/>
                    <a:pt x="0" y="33788"/>
                  </a:cubicBezTo>
                  <a:cubicBezTo>
                    <a:pt x="0" y="15127"/>
                    <a:pt x="15696" y="0"/>
                    <a:pt x="35057" y="0"/>
                  </a:cubicBezTo>
                  <a:cubicBezTo>
                    <a:pt x="54419" y="0"/>
                    <a:pt x="70114" y="15127"/>
                    <a:pt x="70114" y="33788"/>
                  </a:cubicBezTo>
                  <a:close/>
                </a:path>
              </a:pathLst>
            </a:custGeom>
            <a:solidFill>
              <a:srgbClr val="DCE0E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965DEE3-9DA9-83D8-A36B-8971A5534018}"/>
                </a:ext>
              </a:extLst>
            </p:cNvPr>
            <p:cNvSpPr/>
            <p:nvPr/>
          </p:nvSpPr>
          <p:spPr>
            <a:xfrm>
              <a:off x="3813206" y="1589187"/>
              <a:ext cx="70114" cy="67575"/>
            </a:xfrm>
            <a:custGeom>
              <a:avLst/>
              <a:gdLst>
                <a:gd name="connsiteX0" fmla="*/ 70114 w 70114"/>
                <a:gd name="connsiteY0" fmla="*/ 33788 h 67575"/>
                <a:gd name="connsiteX1" fmla="*/ 35057 w 70114"/>
                <a:gd name="connsiteY1" fmla="*/ 67576 h 67575"/>
                <a:gd name="connsiteX2" fmla="*/ 0 w 70114"/>
                <a:gd name="connsiteY2" fmla="*/ 33788 h 67575"/>
                <a:gd name="connsiteX3" fmla="*/ 35057 w 70114"/>
                <a:gd name="connsiteY3" fmla="*/ 0 h 67575"/>
                <a:gd name="connsiteX4" fmla="*/ 70114 w 70114"/>
                <a:gd name="connsiteY4" fmla="*/ 33788 h 6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14" h="67575">
                  <a:moveTo>
                    <a:pt x="70114" y="33788"/>
                  </a:moveTo>
                  <a:cubicBezTo>
                    <a:pt x="70114" y="52448"/>
                    <a:pt x="54419" y="67576"/>
                    <a:pt x="35057" y="67576"/>
                  </a:cubicBezTo>
                  <a:cubicBezTo>
                    <a:pt x="15696" y="67576"/>
                    <a:pt x="0" y="52448"/>
                    <a:pt x="0" y="33788"/>
                  </a:cubicBezTo>
                  <a:cubicBezTo>
                    <a:pt x="0" y="15127"/>
                    <a:pt x="15696" y="0"/>
                    <a:pt x="35057" y="0"/>
                  </a:cubicBezTo>
                  <a:cubicBezTo>
                    <a:pt x="54419" y="0"/>
                    <a:pt x="70114" y="15127"/>
                    <a:pt x="70114" y="33788"/>
                  </a:cubicBezTo>
                  <a:close/>
                </a:path>
              </a:pathLst>
            </a:custGeom>
            <a:noFill/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D8B4AFC-DB95-F7DE-DF4E-2265323D5EBB}"/>
                </a:ext>
              </a:extLst>
            </p:cNvPr>
            <p:cNvSpPr/>
            <p:nvPr/>
          </p:nvSpPr>
          <p:spPr>
            <a:xfrm>
              <a:off x="1485411" y="3301825"/>
              <a:ext cx="8177" cy="3118"/>
            </a:xfrm>
            <a:custGeom>
              <a:avLst/>
              <a:gdLst>
                <a:gd name="connsiteX0" fmla="*/ 8178 w 8177"/>
                <a:gd name="connsiteY0" fmla="*/ 0 h 3118"/>
                <a:gd name="connsiteX1" fmla="*/ 0 w 8177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7" h="3118">
                  <a:moveTo>
                    <a:pt x="8178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F5DEEA6-6C56-ED97-4710-E96FF47FDD6C}"/>
                </a:ext>
              </a:extLst>
            </p:cNvPr>
            <p:cNvSpPr/>
            <p:nvPr/>
          </p:nvSpPr>
          <p:spPr>
            <a:xfrm>
              <a:off x="1486579" y="2976744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7DC9DF1-BF9E-E5F6-9351-48DC4ACF9622}"/>
                </a:ext>
              </a:extLst>
            </p:cNvPr>
            <p:cNvSpPr/>
            <p:nvPr/>
          </p:nvSpPr>
          <p:spPr>
            <a:xfrm>
              <a:off x="1486579" y="3108108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36E0350-17FA-194B-E1CB-5D3085E5BBCC}"/>
                </a:ext>
              </a:extLst>
            </p:cNvPr>
            <p:cNvSpPr/>
            <p:nvPr/>
          </p:nvSpPr>
          <p:spPr>
            <a:xfrm>
              <a:off x="1486579" y="3045038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46FF5F6-81C8-2DD2-198C-3207EA0414DF}"/>
                </a:ext>
              </a:extLst>
            </p:cNvPr>
            <p:cNvSpPr/>
            <p:nvPr/>
          </p:nvSpPr>
          <p:spPr>
            <a:xfrm>
              <a:off x="1486579" y="3171178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B778ECEA-65E0-A057-A454-8C4C49ED6CF6}"/>
                </a:ext>
              </a:extLst>
            </p:cNvPr>
            <p:cNvSpPr/>
            <p:nvPr/>
          </p:nvSpPr>
          <p:spPr>
            <a:xfrm>
              <a:off x="1486579" y="3234071"/>
              <a:ext cx="8180" cy="3118"/>
            </a:xfrm>
            <a:custGeom>
              <a:avLst/>
              <a:gdLst>
                <a:gd name="connsiteX0" fmla="*/ 8181 w 8180"/>
                <a:gd name="connsiteY0" fmla="*/ 0 h 3118"/>
                <a:gd name="connsiteX1" fmla="*/ 0 w 8180"/>
                <a:gd name="connsiteY1" fmla="*/ 0 h 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0" h="3118">
                  <a:moveTo>
                    <a:pt x="8181" y="0"/>
                  </a:moveTo>
                  <a:lnTo>
                    <a:pt x="0" y="0"/>
                  </a:lnTo>
                </a:path>
              </a:pathLst>
            </a:custGeom>
            <a:noFill/>
            <a:ln w="2335" cap="rnd">
              <a:solidFill>
                <a:srgbClr val="DCE0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B9A17EF-E6D4-5D59-FB37-08CB423D84E1}"/>
                </a:ext>
              </a:extLst>
            </p:cNvPr>
            <p:cNvSpPr/>
            <p:nvPr/>
          </p:nvSpPr>
          <p:spPr>
            <a:xfrm>
              <a:off x="3777976" y="2273956"/>
              <a:ext cx="25888" cy="24951"/>
            </a:xfrm>
            <a:custGeom>
              <a:avLst/>
              <a:gdLst>
                <a:gd name="connsiteX0" fmla="*/ 16740 w 25888"/>
                <a:gd name="connsiteY0" fmla="*/ 0 h 24951"/>
                <a:gd name="connsiteX1" fmla="*/ 15015 w 25888"/>
                <a:gd name="connsiteY1" fmla="*/ 1662 h 24951"/>
                <a:gd name="connsiteX2" fmla="*/ 16740 w 25888"/>
                <a:gd name="connsiteY2" fmla="*/ 3328 h 24951"/>
                <a:gd name="connsiteX3" fmla="*/ 20882 w 25888"/>
                <a:gd name="connsiteY3" fmla="*/ 3328 h 24951"/>
                <a:gd name="connsiteX4" fmla="*/ 22436 w 25888"/>
                <a:gd name="connsiteY4" fmla="*/ 4825 h 24951"/>
                <a:gd name="connsiteX5" fmla="*/ 22436 w 25888"/>
                <a:gd name="connsiteY5" fmla="*/ 8817 h 24951"/>
                <a:gd name="connsiteX6" fmla="*/ 24173 w 25888"/>
                <a:gd name="connsiteY6" fmla="*/ 10479 h 24951"/>
                <a:gd name="connsiteX7" fmla="*/ 25888 w 25888"/>
                <a:gd name="connsiteY7" fmla="*/ 8817 h 24951"/>
                <a:gd name="connsiteX8" fmla="*/ 25888 w 25888"/>
                <a:gd name="connsiteY8" fmla="*/ 4825 h 24951"/>
                <a:gd name="connsiteX9" fmla="*/ 20882 w 25888"/>
                <a:gd name="connsiteY9" fmla="*/ 0 h 24951"/>
                <a:gd name="connsiteX10" fmla="*/ 16740 w 25888"/>
                <a:gd name="connsiteY10" fmla="*/ 0 h 24951"/>
                <a:gd name="connsiteX11" fmla="*/ 25888 w 25888"/>
                <a:gd name="connsiteY11" fmla="*/ 16134 h 24951"/>
                <a:gd name="connsiteX12" fmla="*/ 24173 w 25888"/>
                <a:gd name="connsiteY12" fmla="*/ 14472 h 24951"/>
                <a:gd name="connsiteX13" fmla="*/ 22436 w 25888"/>
                <a:gd name="connsiteY13" fmla="*/ 16134 h 24951"/>
                <a:gd name="connsiteX14" fmla="*/ 22436 w 25888"/>
                <a:gd name="connsiteY14" fmla="*/ 20126 h 24951"/>
                <a:gd name="connsiteX15" fmla="*/ 20882 w 25888"/>
                <a:gd name="connsiteY15" fmla="*/ 21623 h 24951"/>
                <a:gd name="connsiteX16" fmla="*/ 16740 w 25888"/>
                <a:gd name="connsiteY16" fmla="*/ 21623 h 24951"/>
                <a:gd name="connsiteX17" fmla="*/ 15015 w 25888"/>
                <a:gd name="connsiteY17" fmla="*/ 23289 h 24951"/>
                <a:gd name="connsiteX18" fmla="*/ 16740 w 25888"/>
                <a:gd name="connsiteY18" fmla="*/ 24951 h 24951"/>
                <a:gd name="connsiteX19" fmla="*/ 20882 w 25888"/>
                <a:gd name="connsiteY19" fmla="*/ 24951 h 24951"/>
                <a:gd name="connsiteX20" fmla="*/ 25888 w 25888"/>
                <a:gd name="connsiteY20" fmla="*/ 20126 h 24951"/>
                <a:gd name="connsiteX21" fmla="*/ 25888 w 25888"/>
                <a:gd name="connsiteY21" fmla="*/ 16134 h 24951"/>
                <a:gd name="connsiteX22" fmla="*/ 1725 w 25888"/>
                <a:gd name="connsiteY22" fmla="*/ 14472 h 24951"/>
                <a:gd name="connsiteX23" fmla="*/ 3453 w 25888"/>
                <a:gd name="connsiteY23" fmla="*/ 16134 h 24951"/>
                <a:gd name="connsiteX24" fmla="*/ 3453 w 25888"/>
                <a:gd name="connsiteY24" fmla="*/ 20126 h 24951"/>
                <a:gd name="connsiteX25" fmla="*/ 5006 w 25888"/>
                <a:gd name="connsiteY25" fmla="*/ 21623 h 24951"/>
                <a:gd name="connsiteX26" fmla="*/ 9148 w 25888"/>
                <a:gd name="connsiteY26" fmla="*/ 21623 h 24951"/>
                <a:gd name="connsiteX27" fmla="*/ 10873 w 25888"/>
                <a:gd name="connsiteY27" fmla="*/ 23289 h 24951"/>
                <a:gd name="connsiteX28" fmla="*/ 9148 w 25888"/>
                <a:gd name="connsiteY28" fmla="*/ 24951 h 24951"/>
                <a:gd name="connsiteX29" fmla="*/ 5006 w 25888"/>
                <a:gd name="connsiteY29" fmla="*/ 24951 h 24951"/>
                <a:gd name="connsiteX30" fmla="*/ 0 w 25888"/>
                <a:gd name="connsiteY30" fmla="*/ 20126 h 24951"/>
                <a:gd name="connsiteX31" fmla="*/ 0 w 25888"/>
                <a:gd name="connsiteY31" fmla="*/ 16134 h 24951"/>
                <a:gd name="connsiteX32" fmla="*/ 1725 w 25888"/>
                <a:gd name="connsiteY32" fmla="*/ 14472 h 24951"/>
                <a:gd name="connsiteX33" fmla="*/ 5006 w 25888"/>
                <a:gd name="connsiteY33" fmla="*/ 0 h 24951"/>
                <a:gd name="connsiteX34" fmla="*/ 0 w 25888"/>
                <a:gd name="connsiteY34" fmla="*/ 4825 h 24951"/>
                <a:gd name="connsiteX35" fmla="*/ 0 w 25888"/>
                <a:gd name="connsiteY35" fmla="*/ 8817 h 24951"/>
                <a:gd name="connsiteX36" fmla="*/ 1725 w 25888"/>
                <a:gd name="connsiteY36" fmla="*/ 10479 h 24951"/>
                <a:gd name="connsiteX37" fmla="*/ 3453 w 25888"/>
                <a:gd name="connsiteY37" fmla="*/ 8817 h 24951"/>
                <a:gd name="connsiteX38" fmla="*/ 3453 w 25888"/>
                <a:gd name="connsiteY38" fmla="*/ 4825 h 24951"/>
                <a:gd name="connsiteX39" fmla="*/ 5006 w 25888"/>
                <a:gd name="connsiteY39" fmla="*/ 3328 h 24951"/>
                <a:gd name="connsiteX40" fmla="*/ 9148 w 25888"/>
                <a:gd name="connsiteY40" fmla="*/ 3328 h 24951"/>
                <a:gd name="connsiteX41" fmla="*/ 10873 w 25888"/>
                <a:gd name="connsiteY41" fmla="*/ 1662 h 24951"/>
                <a:gd name="connsiteX42" fmla="*/ 9148 w 25888"/>
                <a:gd name="connsiteY42" fmla="*/ 0 h 24951"/>
                <a:gd name="connsiteX43" fmla="*/ 5006 w 25888"/>
                <a:gd name="connsiteY43" fmla="*/ 0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5888" h="24951">
                  <a:moveTo>
                    <a:pt x="16740" y="0"/>
                  </a:moveTo>
                  <a:cubicBezTo>
                    <a:pt x="15789" y="0"/>
                    <a:pt x="15015" y="745"/>
                    <a:pt x="15015" y="1662"/>
                  </a:cubicBezTo>
                  <a:cubicBezTo>
                    <a:pt x="15015" y="2582"/>
                    <a:pt x="15789" y="3328"/>
                    <a:pt x="16740" y="3328"/>
                  </a:cubicBezTo>
                  <a:lnTo>
                    <a:pt x="20882" y="3328"/>
                  </a:lnTo>
                  <a:cubicBezTo>
                    <a:pt x="21769" y="3328"/>
                    <a:pt x="22436" y="4020"/>
                    <a:pt x="22436" y="4825"/>
                  </a:cubicBezTo>
                  <a:lnTo>
                    <a:pt x="22436" y="8817"/>
                  </a:lnTo>
                  <a:cubicBezTo>
                    <a:pt x="22436" y="9734"/>
                    <a:pt x="23202" y="10479"/>
                    <a:pt x="24173" y="10479"/>
                  </a:cubicBezTo>
                  <a:cubicBezTo>
                    <a:pt x="25112" y="10479"/>
                    <a:pt x="25888" y="9734"/>
                    <a:pt x="25888" y="8817"/>
                  </a:cubicBezTo>
                  <a:lnTo>
                    <a:pt x="25888" y="4825"/>
                  </a:lnTo>
                  <a:cubicBezTo>
                    <a:pt x="25888" y="2299"/>
                    <a:pt x="23785" y="0"/>
                    <a:pt x="20882" y="0"/>
                  </a:cubicBezTo>
                  <a:lnTo>
                    <a:pt x="16740" y="0"/>
                  </a:lnTo>
                  <a:close/>
                  <a:moveTo>
                    <a:pt x="25888" y="16134"/>
                  </a:moveTo>
                  <a:cubicBezTo>
                    <a:pt x="25888" y="15217"/>
                    <a:pt x="25112" y="14472"/>
                    <a:pt x="24173" y="14472"/>
                  </a:cubicBezTo>
                  <a:cubicBezTo>
                    <a:pt x="23202" y="14472"/>
                    <a:pt x="22436" y="15217"/>
                    <a:pt x="22436" y="16134"/>
                  </a:cubicBezTo>
                  <a:lnTo>
                    <a:pt x="22436" y="20126"/>
                  </a:lnTo>
                  <a:cubicBezTo>
                    <a:pt x="22436" y="20931"/>
                    <a:pt x="21769" y="21623"/>
                    <a:pt x="20882" y="21623"/>
                  </a:cubicBezTo>
                  <a:lnTo>
                    <a:pt x="16740" y="21623"/>
                  </a:lnTo>
                  <a:cubicBezTo>
                    <a:pt x="15789" y="21623"/>
                    <a:pt x="15015" y="22369"/>
                    <a:pt x="15015" y="23289"/>
                  </a:cubicBezTo>
                  <a:cubicBezTo>
                    <a:pt x="15015" y="24206"/>
                    <a:pt x="15789" y="24951"/>
                    <a:pt x="16740" y="24951"/>
                  </a:cubicBezTo>
                  <a:lnTo>
                    <a:pt x="20882" y="24951"/>
                  </a:lnTo>
                  <a:cubicBezTo>
                    <a:pt x="23785" y="24951"/>
                    <a:pt x="25888" y="22652"/>
                    <a:pt x="25888" y="20126"/>
                  </a:cubicBezTo>
                  <a:lnTo>
                    <a:pt x="25888" y="16134"/>
                  </a:lnTo>
                  <a:close/>
                  <a:moveTo>
                    <a:pt x="1725" y="14472"/>
                  </a:moveTo>
                  <a:cubicBezTo>
                    <a:pt x="2679" y="14472"/>
                    <a:pt x="3453" y="15217"/>
                    <a:pt x="3453" y="16134"/>
                  </a:cubicBezTo>
                  <a:lnTo>
                    <a:pt x="3453" y="20126"/>
                  </a:lnTo>
                  <a:cubicBezTo>
                    <a:pt x="3453" y="20981"/>
                    <a:pt x="4171" y="21623"/>
                    <a:pt x="5006" y="21623"/>
                  </a:cubicBezTo>
                  <a:lnTo>
                    <a:pt x="9148" y="21623"/>
                  </a:lnTo>
                  <a:cubicBezTo>
                    <a:pt x="10100" y="21623"/>
                    <a:pt x="10873" y="22369"/>
                    <a:pt x="10873" y="23289"/>
                  </a:cubicBezTo>
                  <a:cubicBezTo>
                    <a:pt x="10873" y="24206"/>
                    <a:pt x="10100" y="24951"/>
                    <a:pt x="9148" y="24951"/>
                  </a:cubicBezTo>
                  <a:lnTo>
                    <a:pt x="5006" y="24951"/>
                  </a:lnTo>
                  <a:cubicBezTo>
                    <a:pt x="2385" y="24951"/>
                    <a:pt x="0" y="22933"/>
                    <a:pt x="0" y="20126"/>
                  </a:cubicBezTo>
                  <a:lnTo>
                    <a:pt x="0" y="16134"/>
                  </a:lnTo>
                  <a:cubicBezTo>
                    <a:pt x="0" y="15217"/>
                    <a:pt x="773" y="14472"/>
                    <a:pt x="1725" y="14472"/>
                  </a:cubicBezTo>
                  <a:close/>
                  <a:moveTo>
                    <a:pt x="5006" y="0"/>
                  </a:moveTo>
                  <a:cubicBezTo>
                    <a:pt x="2327" y="0"/>
                    <a:pt x="0" y="2242"/>
                    <a:pt x="0" y="4825"/>
                  </a:cubicBezTo>
                  <a:lnTo>
                    <a:pt x="0" y="8817"/>
                  </a:lnTo>
                  <a:cubicBezTo>
                    <a:pt x="0" y="9734"/>
                    <a:pt x="773" y="10479"/>
                    <a:pt x="1725" y="10479"/>
                  </a:cubicBezTo>
                  <a:cubicBezTo>
                    <a:pt x="2679" y="10479"/>
                    <a:pt x="3453" y="9734"/>
                    <a:pt x="3453" y="8817"/>
                  </a:cubicBezTo>
                  <a:lnTo>
                    <a:pt x="3453" y="4825"/>
                  </a:lnTo>
                  <a:cubicBezTo>
                    <a:pt x="3453" y="4079"/>
                    <a:pt x="4233" y="3328"/>
                    <a:pt x="5006" y="3328"/>
                  </a:cubicBezTo>
                  <a:lnTo>
                    <a:pt x="9148" y="3328"/>
                  </a:lnTo>
                  <a:cubicBezTo>
                    <a:pt x="10100" y="3328"/>
                    <a:pt x="10873" y="2582"/>
                    <a:pt x="10873" y="1662"/>
                  </a:cubicBezTo>
                  <a:cubicBezTo>
                    <a:pt x="10873" y="745"/>
                    <a:pt x="10100" y="0"/>
                    <a:pt x="9148" y="0"/>
                  </a:cubicBezTo>
                  <a:lnTo>
                    <a:pt x="5006" y="0"/>
                  </a:lnTo>
                  <a:close/>
                </a:path>
              </a:pathLst>
            </a:custGeom>
            <a:solidFill>
              <a:srgbClr val="B3B9C8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ADBDEB6-F343-8183-F0D4-4F018A3B0759}"/>
                </a:ext>
              </a:extLst>
            </p:cNvPr>
            <p:cNvSpPr/>
            <p:nvPr/>
          </p:nvSpPr>
          <p:spPr>
            <a:xfrm>
              <a:off x="3829753" y="2273956"/>
              <a:ext cx="6569" cy="24951"/>
            </a:xfrm>
            <a:custGeom>
              <a:avLst/>
              <a:gdLst>
                <a:gd name="connsiteX0" fmla="*/ 3268 w 6569"/>
                <a:gd name="connsiteY0" fmla="*/ 0 h 24951"/>
                <a:gd name="connsiteX1" fmla="*/ 0 w 6569"/>
                <a:gd name="connsiteY1" fmla="*/ 3159 h 24951"/>
                <a:gd name="connsiteX2" fmla="*/ 3268 w 6569"/>
                <a:gd name="connsiteY2" fmla="*/ 6322 h 24951"/>
                <a:gd name="connsiteX3" fmla="*/ 6569 w 6569"/>
                <a:gd name="connsiteY3" fmla="*/ 3159 h 24951"/>
                <a:gd name="connsiteX4" fmla="*/ 3268 w 6569"/>
                <a:gd name="connsiteY4" fmla="*/ 0 h 24951"/>
                <a:gd name="connsiteX5" fmla="*/ 3268 w 6569"/>
                <a:gd name="connsiteY5" fmla="*/ 9316 h 24951"/>
                <a:gd name="connsiteX6" fmla="*/ 0 w 6569"/>
                <a:gd name="connsiteY6" fmla="*/ 12476 h 24951"/>
                <a:gd name="connsiteX7" fmla="*/ 3268 w 6569"/>
                <a:gd name="connsiteY7" fmla="*/ 15635 h 24951"/>
                <a:gd name="connsiteX8" fmla="*/ 6569 w 6569"/>
                <a:gd name="connsiteY8" fmla="*/ 12476 h 24951"/>
                <a:gd name="connsiteX9" fmla="*/ 3268 w 6569"/>
                <a:gd name="connsiteY9" fmla="*/ 9316 h 24951"/>
                <a:gd name="connsiteX10" fmla="*/ 0 w 6569"/>
                <a:gd name="connsiteY10" fmla="*/ 21792 h 24951"/>
                <a:gd name="connsiteX11" fmla="*/ 3268 w 6569"/>
                <a:gd name="connsiteY11" fmla="*/ 18629 h 24951"/>
                <a:gd name="connsiteX12" fmla="*/ 6569 w 6569"/>
                <a:gd name="connsiteY12" fmla="*/ 21792 h 24951"/>
                <a:gd name="connsiteX13" fmla="*/ 3268 w 6569"/>
                <a:gd name="connsiteY13" fmla="*/ 24951 h 24951"/>
                <a:gd name="connsiteX14" fmla="*/ 0 w 6569"/>
                <a:gd name="connsiteY14" fmla="*/ 21792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69" h="24951">
                  <a:moveTo>
                    <a:pt x="3268" y="0"/>
                  </a:moveTo>
                  <a:cubicBezTo>
                    <a:pt x="1391" y="0"/>
                    <a:pt x="0" y="1497"/>
                    <a:pt x="0" y="3159"/>
                  </a:cubicBezTo>
                  <a:cubicBezTo>
                    <a:pt x="0" y="4825"/>
                    <a:pt x="1553" y="6322"/>
                    <a:pt x="3268" y="6322"/>
                  </a:cubicBezTo>
                  <a:cubicBezTo>
                    <a:pt x="5016" y="6322"/>
                    <a:pt x="6569" y="4825"/>
                    <a:pt x="6569" y="3159"/>
                  </a:cubicBezTo>
                  <a:cubicBezTo>
                    <a:pt x="6569" y="1497"/>
                    <a:pt x="5178" y="0"/>
                    <a:pt x="3268" y="0"/>
                  </a:cubicBezTo>
                  <a:close/>
                  <a:moveTo>
                    <a:pt x="3268" y="9316"/>
                  </a:moveTo>
                  <a:cubicBezTo>
                    <a:pt x="1391" y="9316"/>
                    <a:pt x="0" y="10813"/>
                    <a:pt x="0" y="12476"/>
                  </a:cubicBezTo>
                  <a:cubicBezTo>
                    <a:pt x="0" y="14138"/>
                    <a:pt x="1553" y="15635"/>
                    <a:pt x="3268" y="15635"/>
                  </a:cubicBezTo>
                  <a:cubicBezTo>
                    <a:pt x="5016" y="15635"/>
                    <a:pt x="6569" y="14138"/>
                    <a:pt x="6569" y="12476"/>
                  </a:cubicBezTo>
                  <a:cubicBezTo>
                    <a:pt x="6569" y="10813"/>
                    <a:pt x="5178" y="9316"/>
                    <a:pt x="3268" y="9316"/>
                  </a:cubicBezTo>
                  <a:close/>
                  <a:moveTo>
                    <a:pt x="0" y="21792"/>
                  </a:moveTo>
                  <a:cubicBezTo>
                    <a:pt x="0" y="20126"/>
                    <a:pt x="1391" y="18629"/>
                    <a:pt x="3268" y="18629"/>
                  </a:cubicBezTo>
                  <a:cubicBezTo>
                    <a:pt x="5178" y="18629"/>
                    <a:pt x="6569" y="20126"/>
                    <a:pt x="6569" y="21792"/>
                  </a:cubicBezTo>
                  <a:cubicBezTo>
                    <a:pt x="6569" y="23454"/>
                    <a:pt x="5016" y="24951"/>
                    <a:pt x="3268" y="24951"/>
                  </a:cubicBezTo>
                  <a:cubicBezTo>
                    <a:pt x="1553" y="24951"/>
                    <a:pt x="0" y="23454"/>
                    <a:pt x="0" y="21792"/>
                  </a:cubicBezTo>
                  <a:close/>
                </a:path>
              </a:pathLst>
            </a:custGeom>
            <a:solidFill>
              <a:srgbClr val="B3B9C8">
                <a:alpha val="50000"/>
              </a:srgbClr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F2BDBE5-209B-D063-BB2A-C92C14293B05}"/>
                </a:ext>
              </a:extLst>
            </p:cNvPr>
            <p:cNvSpPr/>
            <p:nvPr/>
          </p:nvSpPr>
          <p:spPr>
            <a:xfrm>
              <a:off x="1473903" y="2383117"/>
              <a:ext cx="64721" cy="424168"/>
            </a:xfrm>
            <a:custGeom>
              <a:avLst/>
              <a:gdLst>
                <a:gd name="connsiteX0" fmla="*/ 0 w 64721"/>
                <a:gd name="connsiteY0" fmla="*/ 0 h 424168"/>
                <a:gd name="connsiteX1" fmla="*/ 64721 w 64721"/>
                <a:gd name="connsiteY1" fmla="*/ 0 h 424168"/>
                <a:gd name="connsiteX2" fmla="*/ 64721 w 64721"/>
                <a:gd name="connsiteY2" fmla="*/ 424169 h 424168"/>
                <a:gd name="connsiteX3" fmla="*/ 0 w 64721"/>
                <a:gd name="connsiteY3" fmla="*/ 424169 h 42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424168">
                  <a:moveTo>
                    <a:pt x="0" y="0"/>
                  </a:moveTo>
                  <a:lnTo>
                    <a:pt x="64721" y="0"/>
                  </a:lnTo>
                  <a:lnTo>
                    <a:pt x="64721" y="424169"/>
                  </a:lnTo>
                  <a:lnTo>
                    <a:pt x="0" y="424169"/>
                  </a:lnTo>
                  <a:close/>
                </a:path>
              </a:pathLst>
            </a:custGeom>
            <a:solidFill>
              <a:srgbClr val="12A4B4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032F352-18E4-8EB7-FB36-ECC78BE25BDF}"/>
                </a:ext>
              </a:extLst>
            </p:cNvPr>
            <p:cNvSpPr/>
            <p:nvPr/>
          </p:nvSpPr>
          <p:spPr>
            <a:xfrm>
              <a:off x="1613054" y="2414306"/>
              <a:ext cx="64721" cy="392979"/>
            </a:xfrm>
            <a:custGeom>
              <a:avLst/>
              <a:gdLst>
                <a:gd name="connsiteX0" fmla="*/ 0 w 64721"/>
                <a:gd name="connsiteY0" fmla="*/ 0 h 392979"/>
                <a:gd name="connsiteX1" fmla="*/ 64721 w 64721"/>
                <a:gd name="connsiteY1" fmla="*/ 0 h 392979"/>
                <a:gd name="connsiteX2" fmla="*/ 64721 w 64721"/>
                <a:gd name="connsiteY2" fmla="*/ 392980 h 392979"/>
                <a:gd name="connsiteX3" fmla="*/ 0 w 64721"/>
                <a:gd name="connsiteY3" fmla="*/ 392980 h 39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392979">
                  <a:moveTo>
                    <a:pt x="0" y="0"/>
                  </a:moveTo>
                  <a:lnTo>
                    <a:pt x="64721" y="0"/>
                  </a:lnTo>
                  <a:lnTo>
                    <a:pt x="64721" y="392980"/>
                  </a:lnTo>
                  <a:lnTo>
                    <a:pt x="0" y="392980"/>
                  </a:lnTo>
                  <a:close/>
                </a:path>
              </a:pathLst>
            </a:custGeom>
            <a:solidFill>
              <a:srgbClr val="5899DA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4ECD373-00D4-50C1-BEC9-ED19059FCB69}"/>
                </a:ext>
              </a:extLst>
            </p:cNvPr>
            <p:cNvSpPr/>
            <p:nvPr/>
          </p:nvSpPr>
          <p:spPr>
            <a:xfrm>
              <a:off x="1752204" y="2467327"/>
              <a:ext cx="64721" cy="339958"/>
            </a:xfrm>
            <a:custGeom>
              <a:avLst/>
              <a:gdLst>
                <a:gd name="connsiteX0" fmla="*/ 0 w 64721"/>
                <a:gd name="connsiteY0" fmla="*/ 0 h 339958"/>
                <a:gd name="connsiteX1" fmla="*/ 64721 w 64721"/>
                <a:gd name="connsiteY1" fmla="*/ 0 h 339958"/>
                <a:gd name="connsiteX2" fmla="*/ 64721 w 64721"/>
                <a:gd name="connsiteY2" fmla="*/ 339959 h 339958"/>
                <a:gd name="connsiteX3" fmla="*/ 0 w 64721"/>
                <a:gd name="connsiteY3" fmla="*/ 339959 h 33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339958">
                  <a:moveTo>
                    <a:pt x="0" y="0"/>
                  </a:moveTo>
                  <a:lnTo>
                    <a:pt x="64721" y="0"/>
                  </a:lnTo>
                  <a:lnTo>
                    <a:pt x="64721" y="339959"/>
                  </a:lnTo>
                  <a:lnTo>
                    <a:pt x="0" y="339959"/>
                  </a:lnTo>
                  <a:close/>
                </a:path>
              </a:pathLst>
            </a:custGeom>
            <a:solidFill>
              <a:srgbClr val="F4B400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D49FBFE-7862-2C23-3DCF-1FAF9DC5CEFB}"/>
                </a:ext>
              </a:extLst>
            </p:cNvPr>
            <p:cNvSpPr/>
            <p:nvPr/>
          </p:nvSpPr>
          <p:spPr>
            <a:xfrm>
              <a:off x="1891355" y="2545299"/>
              <a:ext cx="64721" cy="261986"/>
            </a:xfrm>
            <a:custGeom>
              <a:avLst/>
              <a:gdLst>
                <a:gd name="connsiteX0" fmla="*/ 0 w 64721"/>
                <a:gd name="connsiteY0" fmla="*/ 0 h 261986"/>
                <a:gd name="connsiteX1" fmla="*/ 64721 w 64721"/>
                <a:gd name="connsiteY1" fmla="*/ 0 h 261986"/>
                <a:gd name="connsiteX2" fmla="*/ 64721 w 64721"/>
                <a:gd name="connsiteY2" fmla="*/ 261986 h 261986"/>
                <a:gd name="connsiteX3" fmla="*/ 0 w 64721"/>
                <a:gd name="connsiteY3" fmla="*/ 261986 h 26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261986">
                  <a:moveTo>
                    <a:pt x="0" y="0"/>
                  </a:moveTo>
                  <a:lnTo>
                    <a:pt x="64721" y="0"/>
                  </a:lnTo>
                  <a:lnTo>
                    <a:pt x="64721" y="261986"/>
                  </a:lnTo>
                  <a:lnTo>
                    <a:pt x="0" y="261986"/>
                  </a:lnTo>
                  <a:close/>
                </a:path>
              </a:pathLst>
            </a:custGeom>
            <a:solidFill>
              <a:srgbClr val="BF399E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EA85561-5DE6-BC51-7AFE-5BE1E184D1E9}"/>
                </a:ext>
              </a:extLst>
            </p:cNvPr>
            <p:cNvSpPr/>
            <p:nvPr/>
          </p:nvSpPr>
          <p:spPr>
            <a:xfrm>
              <a:off x="2030505" y="2704362"/>
              <a:ext cx="64721" cy="102923"/>
            </a:xfrm>
            <a:custGeom>
              <a:avLst/>
              <a:gdLst>
                <a:gd name="connsiteX0" fmla="*/ 0 w 64721"/>
                <a:gd name="connsiteY0" fmla="*/ 0 h 102923"/>
                <a:gd name="connsiteX1" fmla="*/ 64721 w 64721"/>
                <a:gd name="connsiteY1" fmla="*/ 0 h 102923"/>
                <a:gd name="connsiteX2" fmla="*/ 64721 w 64721"/>
                <a:gd name="connsiteY2" fmla="*/ 102923 h 102923"/>
                <a:gd name="connsiteX3" fmla="*/ 0 w 64721"/>
                <a:gd name="connsiteY3" fmla="*/ 102923 h 10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102923">
                  <a:moveTo>
                    <a:pt x="0" y="0"/>
                  </a:moveTo>
                  <a:lnTo>
                    <a:pt x="64721" y="0"/>
                  </a:lnTo>
                  <a:lnTo>
                    <a:pt x="64721" y="102923"/>
                  </a:lnTo>
                  <a:lnTo>
                    <a:pt x="0" y="102923"/>
                  </a:lnTo>
                  <a:close/>
                </a:path>
              </a:pathLst>
            </a:custGeom>
            <a:solidFill>
              <a:srgbClr val="945FCF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89136E9-D053-B725-EEAF-A4531902047C}"/>
                </a:ext>
              </a:extLst>
            </p:cNvPr>
            <p:cNvSpPr/>
            <p:nvPr/>
          </p:nvSpPr>
          <p:spPr>
            <a:xfrm>
              <a:off x="2169656" y="2719957"/>
              <a:ext cx="64721" cy="87328"/>
            </a:xfrm>
            <a:custGeom>
              <a:avLst/>
              <a:gdLst>
                <a:gd name="connsiteX0" fmla="*/ 0 w 64721"/>
                <a:gd name="connsiteY0" fmla="*/ 0 h 87328"/>
                <a:gd name="connsiteX1" fmla="*/ 64721 w 64721"/>
                <a:gd name="connsiteY1" fmla="*/ 0 h 87328"/>
                <a:gd name="connsiteX2" fmla="*/ 64721 w 64721"/>
                <a:gd name="connsiteY2" fmla="*/ 87329 h 87328"/>
                <a:gd name="connsiteX3" fmla="*/ 0 w 64721"/>
                <a:gd name="connsiteY3" fmla="*/ 87329 h 8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87328">
                  <a:moveTo>
                    <a:pt x="0" y="0"/>
                  </a:moveTo>
                  <a:lnTo>
                    <a:pt x="64721" y="0"/>
                  </a:lnTo>
                  <a:lnTo>
                    <a:pt x="64721" y="87329"/>
                  </a:lnTo>
                  <a:lnTo>
                    <a:pt x="0" y="87329"/>
                  </a:lnTo>
                  <a:close/>
                </a:path>
              </a:pathLst>
            </a:custGeom>
            <a:solidFill>
              <a:srgbClr val="525DF4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6160FCA-C57E-7B2D-30B3-A445E9BC78A6}"/>
                </a:ext>
              </a:extLst>
            </p:cNvPr>
            <p:cNvSpPr/>
            <p:nvPr/>
          </p:nvSpPr>
          <p:spPr>
            <a:xfrm>
              <a:off x="2308806" y="2729313"/>
              <a:ext cx="64721" cy="77972"/>
            </a:xfrm>
            <a:custGeom>
              <a:avLst/>
              <a:gdLst>
                <a:gd name="connsiteX0" fmla="*/ 0 w 64721"/>
                <a:gd name="connsiteY0" fmla="*/ 0 h 77972"/>
                <a:gd name="connsiteX1" fmla="*/ 64721 w 64721"/>
                <a:gd name="connsiteY1" fmla="*/ 0 h 77972"/>
                <a:gd name="connsiteX2" fmla="*/ 64721 w 64721"/>
                <a:gd name="connsiteY2" fmla="*/ 77972 h 77972"/>
                <a:gd name="connsiteX3" fmla="*/ 0 w 64721"/>
                <a:gd name="connsiteY3" fmla="*/ 77972 h 7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77972">
                  <a:moveTo>
                    <a:pt x="0" y="0"/>
                  </a:moveTo>
                  <a:lnTo>
                    <a:pt x="64721" y="0"/>
                  </a:lnTo>
                  <a:lnTo>
                    <a:pt x="64721" y="77972"/>
                  </a:lnTo>
                  <a:lnTo>
                    <a:pt x="0" y="77972"/>
                  </a:lnTo>
                  <a:close/>
                </a:path>
              </a:pathLst>
            </a:custGeom>
            <a:solidFill>
              <a:srgbClr val="2E6497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B4CF9AD9-151C-8123-8D31-F8B7661EBD5E}"/>
                </a:ext>
              </a:extLst>
            </p:cNvPr>
            <p:cNvSpPr/>
            <p:nvPr/>
          </p:nvSpPr>
          <p:spPr>
            <a:xfrm>
              <a:off x="2447957" y="2782334"/>
              <a:ext cx="64721" cy="24951"/>
            </a:xfrm>
            <a:custGeom>
              <a:avLst/>
              <a:gdLst>
                <a:gd name="connsiteX0" fmla="*/ 0 w 64721"/>
                <a:gd name="connsiteY0" fmla="*/ 0 h 24951"/>
                <a:gd name="connsiteX1" fmla="*/ 64721 w 64721"/>
                <a:gd name="connsiteY1" fmla="*/ 0 h 24951"/>
                <a:gd name="connsiteX2" fmla="*/ 64721 w 64721"/>
                <a:gd name="connsiteY2" fmla="*/ 24951 h 24951"/>
                <a:gd name="connsiteX3" fmla="*/ 0 w 64721"/>
                <a:gd name="connsiteY3" fmla="*/ 24951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21" h="24951">
                  <a:moveTo>
                    <a:pt x="0" y="0"/>
                  </a:moveTo>
                  <a:lnTo>
                    <a:pt x="64721" y="0"/>
                  </a:lnTo>
                  <a:lnTo>
                    <a:pt x="64721" y="24951"/>
                  </a:lnTo>
                  <a:lnTo>
                    <a:pt x="0" y="24951"/>
                  </a:lnTo>
                  <a:close/>
                </a:path>
              </a:pathLst>
            </a:custGeom>
            <a:solidFill>
              <a:srgbClr val="FB9341"/>
            </a:solidFill>
            <a:ln w="3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FF6DC7-DA7B-7F65-18DC-06B898DF3C45}"/>
              </a:ext>
            </a:extLst>
          </p:cNvPr>
          <p:cNvSpPr txBox="1"/>
          <p:nvPr/>
        </p:nvSpPr>
        <p:spPr>
          <a:xfrm>
            <a:off x="395240" y="2772936"/>
            <a:ext cx="2487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Comet ML can be used to </a:t>
            </a:r>
            <a:r>
              <a:rPr lang="en-US" sz="2000" b="1" dirty="0"/>
              <a:t>Manage</a:t>
            </a:r>
            <a:r>
              <a:rPr lang="en-US" sz="2000" dirty="0"/>
              <a:t>, </a:t>
            </a:r>
            <a:r>
              <a:rPr lang="en-US" sz="2000" b="1" dirty="0"/>
              <a:t>Visualize</a:t>
            </a:r>
            <a:r>
              <a:rPr lang="en-US" sz="2000" dirty="0"/>
              <a:t>, and </a:t>
            </a:r>
            <a:r>
              <a:rPr lang="en-US" sz="2000" b="1" dirty="0"/>
              <a:t>Optimize</a:t>
            </a:r>
            <a:r>
              <a:rPr lang="en-US" sz="2000" dirty="0"/>
              <a:t> machine learning models</a:t>
            </a:r>
          </a:p>
        </p:txBody>
      </p:sp>
      <p:pic>
        <p:nvPicPr>
          <p:cNvPr id="1026" name="Picture 2" descr="Comet ML - Build better models faster">
            <a:extLst>
              <a:ext uri="{FF2B5EF4-FFF2-40B4-BE49-F238E27FC236}">
                <a16:creationId xmlns:a16="http://schemas.microsoft.com/office/drawing/2014/main" id="{D57FCAB1-7CC4-265D-8B62-C00FBF6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675" y="5181599"/>
            <a:ext cx="3324882" cy="21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0" name="Graphic 1799">
            <a:extLst>
              <a:ext uri="{FF2B5EF4-FFF2-40B4-BE49-F238E27FC236}">
                <a16:creationId xmlns:a16="http://schemas.microsoft.com/office/drawing/2014/main" id="{E289D377-1153-DC32-D725-1D0C8E33E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293" y="1315436"/>
            <a:ext cx="3763387" cy="2511337"/>
          </a:xfrm>
          <a:prstGeom prst="rect">
            <a:avLst/>
          </a:prstGeom>
        </p:spPr>
      </p:pic>
      <p:pic>
        <p:nvPicPr>
          <p:cNvPr id="1803" name="Graphic 1802">
            <a:extLst>
              <a:ext uri="{FF2B5EF4-FFF2-40B4-BE49-F238E27FC236}">
                <a16:creationId xmlns:a16="http://schemas.microsoft.com/office/drawing/2014/main" id="{76211EC0-EB28-F0B7-2713-8F85FB50C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6973" y="3961685"/>
            <a:ext cx="4153554" cy="2681145"/>
          </a:xfrm>
          <a:prstGeom prst="rect">
            <a:avLst/>
          </a:prstGeom>
        </p:spPr>
      </p:pic>
      <p:pic>
        <p:nvPicPr>
          <p:cNvPr id="1805" name="Graphic 1804">
            <a:extLst>
              <a:ext uri="{FF2B5EF4-FFF2-40B4-BE49-F238E27FC236}">
                <a16:creationId xmlns:a16="http://schemas.microsoft.com/office/drawing/2014/main" id="{6FF868B9-FE0E-E68D-54DD-14A4B8B1B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4293" y="4052072"/>
            <a:ext cx="3763387" cy="2511337"/>
          </a:xfrm>
          <a:prstGeom prst="rect">
            <a:avLst/>
          </a:prstGeom>
        </p:spPr>
      </p:pic>
      <p:pic>
        <p:nvPicPr>
          <p:cNvPr id="1806" name="Picture Placeholder 24">
            <a:extLst>
              <a:ext uri="{FF2B5EF4-FFF2-40B4-BE49-F238E27FC236}">
                <a16:creationId xmlns:a16="http://schemas.microsoft.com/office/drawing/2014/main" id="{9F6A3BB8-B7DF-D6E0-9CB0-17694A7EA74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6224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F2A38C-291E-6503-FD45-22E723A4CBE9}"/>
              </a:ext>
            </a:extLst>
          </p:cNvPr>
          <p:cNvSpPr/>
          <p:nvPr/>
        </p:nvSpPr>
        <p:spPr>
          <a:xfrm>
            <a:off x="3327788" y="1300719"/>
            <a:ext cx="4332182" cy="25113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E3C227-89AF-DF3A-468F-B81A11C8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HOW TO OPTIMIZE THE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FF6DC7-DA7B-7F65-18DC-06B898DF3C45}"/>
              </a:ext>
            </a:extLst>
          </p:cNvPr>
          <p:cNvSpPr txBox="1"/>
          <p:nvPr/>
        </p:nvSpPr>
        <p:spPr>
          <a:xfrm>
            <a:off x="395240" y="2772936"/>
            <a:ext cx="2487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free version of Comet ML only includes cod for </a:t>
            </a:r>
            <a:r>
              <a:rPr lang="en-US" sz="2000" b="1" dirty="0"/>
              <a:t>logging experiment parameters</a:t>
            </a:r>
          </a:p>
        </p:txBody>
      </p:sp>
      <p:pic>
        <p:nvPicPr>
          <p:cNvPr id="1026" name="Picture 2" descr="Comet ML - Build better models faster">
            <a:extLst>
              <a:ext uri="{FF2B5EF4-FFF2-40B4-BE49-F238E27FC236}">
                <a16:creationId xmlns:a16="http://schemas.microsoft.com/office/drawing/2014/main" id="{D57FCAB1-7CC4-265D-8B62-C00FBF6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675" y="5181599"/>
            <a:ext cx="3324882" cy="217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EA797E-96B3-846C-8141-60DD54626912}"/>
              </a:ext>
            </a:extLst>
          </p:cNvPr>
          <p:cNvSpPr/>
          <p:nvPr/>
        </p:nvSpPr>
        <p:spPr>
          <a:xfrm>
            <a:off x="7804398" y="1300719"/>
            <a:ext cx="4332182" cy="25113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E17B-DCA3-96C7-76C9-F3D9F7F25AFF}"/>
              </a:ext>
            </a:extLst>
          </p:cNvPr>
          <p:cNvSpPr txBox="1"/>
          <p:nvPr/>
        </p:nvSpPr>
        <p:spPr>
          <a:xfrm>
            <a:off x="7770150" y="1300719"/>
            <a:ext cx="42229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The free version of the code : </a:t>
            </a:r>
            <a:br>
              <a:rPr lang="en-US" sz="1300" dirty="0"/>
            </a:br>
            <a:r>
              <a:rPr lang="en-US" sz="1300" dirty="0"/>
              <a:t>from </a:t>
            </a:r>
            <a:r>
              <a:rPr lang="en-US" sz="1300" dirty="0" err="1"/>
              <a:t>comet_ml</a:t>
            </a:r>
            <a:r>
              <a:rPr lang="en-US" sz="1300" dirty="0"/>
              <a:t> import Experiment</a:t>
            </a:r>
          </a:p>
          <a:p>
            <a:r>
              <a:rPr lang="en-US" sz="1300" dirty="0"/>
              <a:t> experiment = Experiment(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api_key</a:t>
            </a:r>
            <a:r>
              <a:rPr lang="en-US" sz="1300" dirty="0"/>
              <a:t>="gT6S0qZpb50idSfM01s4q2uQS",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project_name</a:t>
            </a:r>
            <a:r>
              <a:rPr lang="en-US" sz="1300" dirty="0"/>
              <a:t>="</a:t>
            </a:r>
            <a:r>
              <a:rPr lang="en-US" sz="1300" dirty="0" err="1"/>
              <a:t>CNN_model</a:t>
            </a:r>
            <a:r>
              <a:rPr lang="en-US" sz="1300" dirty="0"/>
              <a:t>",</a:t>
            </a:r>
          </a:p>
          <a:p>
            <a:r>
              <a:rPr lang="en-US" sz="1300" dirty="0"/>
              <a:t>        workspace="</a:t>
            </a:r>
            <a:r>
              <a:rPr lang="en-US" sz="1300" dirty="0" err="1"/>
              <a:t>faizaab</a:t>
            </a:r>
            <a:r>
              <a:rPr lang="en-US" sz="1300" dirty="0"/>
              <a:t>",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auto_metric_logging</a:t>
            </a:r>
            <a:r>
              <a:rPr lang="en-US" sz="1300" dirty="0"/>
              <a:t>=True,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auto_param_logging</a:t>
            </a:r>
            <a:r>
              <a:rPr lang="en-US" sz="1300" dirty="0"/>
              <a:t>=True,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log_graph</a:t>
            </a:r>
            <a:r>
              <a:rPr lang="en-US" sz="1300" dirty="0"/>
              <a:t>=True,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auto_metric_step_rate</a:t>
            </a:r>
            <a:r>
              <a:rPr lang="en-US" sz="1300" dirty="0"/>
              <a:t>=True,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parse_args</a:t>
            </a:r>
            <a:r>
              <a:rPr lang="en-US" sz="1300" dirty="0"/>
              <a:t>=True,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auto_histogram_epoch_rate</a:t>
            </a:r>
            <a:r>
              <a:rPr lang="en-US" sz="1300" dirty="0"/>
              <a:t>=True,)</a:t>
            </a:r>
          </a:p>
        </p:txBody>
      </p:sp>
      <p:pic>
        <p:nvPicPr>
          <p:cNvPr id="7" name="Graphic 28">
            <a:extLst>
              <a:ext uri="{FF2B5EF4-FFF2-40B4-BE49-F238E27FC236}">
                <a16:creationId xmlns:a16="http://schemas.microsoft.com/office/drawing/2014/main" id="{98C7EA1D-D29D-07B7-22DA-CF63F61B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8104" y="3925930"/>
            <a:ext cx="6221351" cy="2812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88B38-862C-6CCD-18FA-5D81F170B673}"/>
              </a:ext>
            </a:extLst>
          </p:cNvPr>
          <p:cNvSpPr txBox="1"/>
          <p:nvPr/>
        </p:nvSpPr>
        <p:spPr>
          <a:xfrm>
            <a:off x="3349781" y="1300719"/>
            <a:ext cx="4094801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comet_ml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experiment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comet_ml.Experiment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experiment.log_metric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acc)</a:t>
            </a:r>
          </a:p>
          <a:p>
            <a:pPr>
              <a:lnSpc>
                <a:spcPct val="150000"/>
              </a:lnSpc>
            </a:pP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experiment.log_parameter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experiment.end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Graphic 9" descr="Crying woman holding a cup">
            <a:extLst>
              <a:ext uri="{FF2B5EF4-FFF2-40B4-BE49-F238E27FC236}">
                <a16:creationId xmlns:a16="http://schemas.microsoft.com/office/drawing/2014/main" id="{EB950824-3595-F41A-DB87-FEF779467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9450" y="5010150"/>
            <a:ext cx="1352550" cy="1847850"/>
          </a:xfrm>
          <a:prstGeom prst="rect">
            <a:avLst/>
          </a:prstGeom>
        </p:spPr>
      </p:pic>
      <p:pic>
        <p:nvPicPr>
          <p:cNvPr id="11" name="Picture Placeholder 24">
            <a:extLst>
              <a:ext uri="{FF2B5EF4-FFF2-40B4-BE49-F238E27FC236}">
                <a16:creationId xmlns:a16="http://schemas.microsoft.com/office/drawing/2014/main" id="{CCD9101C-C161-F55F-A9B9-C435DA026B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40" y="-16300"/>
            <a:ext cx="1589097" cy="15890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2966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172DA6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tory Timeline_Win32_LH - v2" id="{CCE82847-9C1B-419F-B711-7C2A1E88ED27}" vid="{0F6B18E3-4366-4A64-9B4A-683101AD01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47CD0F-5BC9-48F8-B7AA-ECFD8E5F524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0D24777-9096-4509-8166-BD7CE21196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5F5F3E-02E9-4219-A310-00FBB36E6F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215F17-9995-400E-B5FB-63954E45D3B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Historical timeline</Template>
  <TotalTime>986</TotalTime>
  <Words>1008</Words>
  <Application>Microsoft Office PowerPoint</Application>
  <PresentationFormat>Widescreen</PresentationFormat>
  <Paragraphs>320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Avenir Next LT Pro</vt:lpstr>
      <vt:lpstr>Avenir Next LT Pro Light</vt:lpstr>
      <vt:lpstr>Calibri</vt:lpstr>
      <vt:lpstr>Courier New</vt:lpstr>
      <vt:lpstr>Google Sans</vt:lpstr>
      <vt:lpstr>Montserrat</vt:lpstr>
      <vt:lpstr>Roboto</vt:lpstr>
      <vt:lpstr>Söhne Mono</vt:lpstr>
      <vt:lpstr>Speak Pro</vt:lpstr>
      <vt:lpstr>Work Sans</vt:lpstr>
      <vt:lpstr>2_Office Theme</vt:lpstr>
      <vt:lpstr>ISOTOPe story time</vt:lpstr>
      <vt:lpstr>WHAT IS ISOTOPE</vt:lpstr>
      <vt:lpstr>What is isotopE</vt:lpstr>
      <vt:lpstr>ISOTOPe story time</vt:lpstr>
      <vt:lpstr>WHAT ARCHITECTURE WILL WORK? </vt:lpstr>
      <vt:lpstr>WHAT ARCHITECTURE WILL WORK? </vt:lpstr>
      <vt:lpstr>ISOTOPe story time</vt:lpstr>
      <vt:lpstr>HOW TO OPTIMIZE THE MODEL</vt:lpstr>
      <vt:lpstr>HOW TO OPTIMIZE THE MODEL</vt:lpstr>
      <vt:lpstr>HOW TO OPTIMIZE THE MODEL</vt:lpstr>
      <vt:lpstr>HOW TO OPTIMIZE THE MODEL</vt:lpstr>
      <vt:lpstr>HOW TO OPTIMIZE THE MODEL</vt:lpstr>
      <vt:lpstr>HOW TO OPTIMIZE THE MODEL</vt:lpstr>
      <vt:lpstr>HOW TO OPTIMIZE THE MODEL</vt:lpstr>
      <vt:lpstr>ISOTOPe story time</vt:lpstr>
      <vt:lpstr>WHAT ENVIRONMENT TO USE  </vt:lpstr>
      <vt:lpstr>WHAT ENVIRONMENT TO USE  </vt:lpstr>
      <vt:lpstr>WHAT ENVIRONMENT TO USE  </vt:lpstr>
      <vt:lpstr>ISOTOPe story time</vt:lpstr>
      <vt:lpstr>Everything is figure-out-able</vt:lpstr>
      <vt:lpstr>Everything is figure-out-able</vt:lpstr>
      <vt:lpstr>Everything is figure-out-able</vt:lpstr>
      <vt:lpstr>Everything is figure-out-able</vt:lpstr>
      <vt:lpstr>Explore Interaction</vt:lpstr>
      <vt:lpstr>Everything is figure-out-able</vt:lpstr>
      <vt:lpstr>Everything is figure-out-able</vt:lpstr>
      <vt:lpstr>Everything is figure-out-able</vt:lpstr>
      <vt:lpstr>Everything is figure-out-able</vt:lpstr>
      <vt:lpstr>ISOTOPe story time</vt:lpstr>
      <vt:lpstr>The Endline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ISOTOP story time</dc:title>
  <dc:creator>Faiza Abdillahi</dc:creator>
  <cp:lastModifiedBy>Faiza Abdillahi</cp:lastModifiedBy>
  <cp:revision>1</cp:revision>
  <dcterms:created xsi:type="dcterms:W3CDTF">2023-06-03T23:26:35Z</dcterms:created>
  <dcterms:modified xsi:type="dcterms:W3CDTF">2023-06-07T19:29:34Z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